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D97E9FFF-82B9-4ECD-A669-D3B197778052}"/>
    <pc:docChg chg="modSld">
      <pc:chgData name="Marieke Drabbe" userId="b9b1a049-6b87-453c-9d4e-1b3ea0ffd634" providerId="ADAL" clId="{D97E9FFF-82B9-4ECD-A669-D3B197778052}" dt="2020-01-06T09:41:32.412" v="3" actId="20577"/>
      <pc:docMkLst>
        <pc:docMk/>
      </pc:docMkLst>
      <pc:sldChg chg="modSp">
        <pc:chgData name="Marieke Drabbe" userId="b9b1a049-6b87-453c-9d4e-1b3ea0ffd634" providerId="ADAL" clId="{D97E9FFF-82B9-4ECD-A669-D3B197778052}" dt="2020-01-06T09:41:32.412" v="3" actId="20577"/>
        <pc:sldMkLst>
          <pc:docMk/>
          <pc:sldMk cId="3786441761" sldId="256"/>
        </pc:sldMkLst>
        <pc:spChg chg="mod">
          <ac:chgData name="Marieke Drabbe" userId="b9b1a049-6b87-453c-9d4e-1b3ea0ffd634" providerId="ADAL" clId="{D97E9FFF-82B9-4ECD-A669-D3B197778052}" dt="2020-01-06T09:41:32.412" v="3" actId="20577"/>
          <ac:spMkLst>
            <pc:docMk/>
            <pc:sldMk cId="3786441761" sldId="256"/>
            <ac:spMk id="16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E9F2FEDB-8E82-40DA-A26F-7BC56873B400}"/>
    <pc:docChg chg="modSld">
      <pc:chgData name="Marieke Drabbe" userId="b9b1a049-6b87-453c-9d4e-1b3ea0ffd634" providerId="ADAL" clId="{E9F2FEDB-8E82-40DA-A26F-7BC56873B400}" dt="2020-01-17T09:57:15.992" v="17" actId="20577"/>
      <pc:docMkLst>
        <pc:docMk/>
      </pc:docMkLst>
      <pc:sldChg chg="modSp">
        <pc:chgData name="Marieke Drabbe" userId="b9b1a049-6b87-453c-9d4e-1b3ea0ffd634" providerId="ADAL" clId="{E9F2FEDB-8E82-40DA-A26F-7BC56873B400}" dt="2020-01-17T09:57:15.992" v="17" actId="20577"/>
        <pc:sldMkLst>
          <pc:docMk/>
          <pc:sldMk cId="3786441761" sldId="256"/>
        </pc:sldMkLst>
        <pc:spChg chg="mod">
          <ac:chgData name="Marieke Drabbe" userId="b9b1a049-6b87-453c-9d4e-1b3ea0ffd634" providerId="ADAL" clId="{E9F2FEDB-8E82-40DA-A26F-7BC56873B400}" dt="2020-01-17T09:57:15.992" v="17" actId="20577"/>
          <ac:spMkLst>
            <pc:docMk/>
            <pc:sldMk cId="3786441761" sldId="256"/>
            <ac:spMk id="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68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17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924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13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90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419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58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44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92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95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314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67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/>
          <p:nvPr/>
        </p:nvSpPr>
        <p:spPr>
          <a:xfrm>
            <a:off x="-29231" y="0"/>
            <a:ext cx="977652" cy="6858000"/>
          </a:xfrm>
          <a:prstGeom prst="rect">
            <a:avLst/>
          </a:prstGeom>
          <a:solidFill>
            <a:srgbClr val="CCFF33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-30585" y="6529225"/>
            <a:ext cx="12222585" cy="328775"/>
          </a:xfrm>
          <a:prstGeom prst="rect">
            <a:avLst/>
          </a:prstGeom>
          <a:solidFill>
            <a:srgbClr val="CCFF33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585" y="0"/>
            <a:ext cx="983794" cy="706432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9910" y="699905"/>
            <a:ext cx="4915393" cy="677108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Leerdoel </a:t>
            </a:r>
            <a:b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</a:br>
            <a:r>
              <a:rPr lang="nl-NL" altLang="nl-NL" sz="1200" dirty="0"/>
              <a:t>Inzicht krijgen in het stage bedrijf.</a:t>
            </a:r>
          </a:p>
          <a:p>
            <a:r>
              <a:rPr lang="nl-NL" altLang="nl-NL" sz="1200" dirty="0"/>
              <a:t>Informatie kunnen presenteren aan anderen.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89910" y="1442202"/>
            <a:ext cx="4915393" cy="3631763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Leerproduct</a:t>
            </a:r>
          </a:p>
          <a:p>
            <a:pPr lvl="0"/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Dit leerproduct is opgedeeld in 2 onderdelen. </a:t>
            </a:r>
          </a:p>
          <a:p>
            <a:pPr lvl="0"/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1. Verslag van het bedrijf met daarin: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Naam &amp; plaats van het bedrijf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Ontstaan/ geschiedenis van het bedrijf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Beschrijving van het bedrijfstype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Primaire activiteiten van het bedrijf (bijv. produceren, verkopen, diensten verlenen)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Eigenaren en werknemers (leeftijd, opleiding, functie etc.)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Beschrijving van de dagelijkse werkzaamheden (aandachtspunten, handelingen etc.)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Geldende bedrijfsregels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Een overzicht van betrokken partijen (klanten, leveranciers, samenwerkingspartners etc.)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De huidige activiteiten rondom duurzaamheid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De omvang (omzet, aantal mensen)</a:t>
            </a:r>
          </a:p>
          <a:p>
            <a:pPr lvl="0"/>
            <a:endParaRPr lang="nl-NL" sz="1200" kern="0" dirty="0">
              <a:solidFill>
                <a:prstClr val="black"/>
              </a:solidFill>
              <a:ea typeface="Calibri" pitchFamily="34" charset="0"/>
              <a:cs typeface="Arial" charset="0"/>
            </a:endParaRPr>
          </a:p>
          <a:p>
            <a:pPr lvl="0"/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2. Een </a:t>
            </a:r>
            <a:r>
              <a:rPr lang="nl-NL" sz="1200" kern="0" dirty="0" err="1">
                <a:solidFill>
                  <a:prstClr val="black"/>
                </a:solidFill>
                <a:ea typeface="Calibri" pitchFamily="34" charset="0"/>
                <a:cs typeface="Arial" charset="0"/>
              </a:rPr>
              <a:t>infographic</a:t>
            </a: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 naar aanleiding van het verslag. Hiermee presenteer je je bedrijf aan je medestudenten tijdens je stage assessment.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85860" y="5139154"/>
            <a:ext cx="4923489" cy="1415772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Leerpad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    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                                                                                </a:t>
            </a:r>
          </a:p>
          <a:p>
            <a:r>
              <a:rPr lang="nl-NL" altLang="nl-NL" sz="1200" dirty="0"/>
              <a:t>Zoek uit welke informatie je nodig hebt en waar je deze kan halen. </a:t>
            </a:r>
          </a:p>
          <a:p>
            <a:r>
              <a:rPr lang="nl-NL" altLang="nl-NL" sz="1200" dirty="0"/>
              <a:t>Ga een gesprek aan met je stagebegeleider om de benodigde informatie te krijgen. </a:t>
            </a:r>
          </a:p>
          <a:p>
            <a:r>
              <a:rPr lang="nl-NL" altLang="nl-NL" sz="1200" dirty="0"/>
              <a:t>Verwerk de informatie in een </a:t>
            </a:r>
            <a:r>
              <a:rPr lang="nl-NL" altLang="nl-NL" sz="1200" dirty="0" err="1"/>
              <a:t>infographic</a:t>
            </a:r>
            <a:r>
              <a:rPr lang="nl-NL" altLang="nl-NL" sz="1200" dirty="0"/>
              <a:t> </a:t>
            </a:r>
          </a:p>
          <a:p>
            <a:r>
              <a:rPr lang="nl-NL" altLang="nl-NL" sz="1200" dirty="0"/>
              <a:t>De </a:t>
            </a:r>
            <a:r>
              <a:rPr lang="nl-NL" altLang="nl-NL" sz="1200" dirty="0" err="1"/>
              <a:t>infographic</a:t>
            </a:r>
            <a:r>
              <a:rPr lang="nl-NL" altLang="nl-NL" sz="1200" dirty="0"/>
              <a:t> is het middel waarmee je het bedrijf aan je medestudenten presenteert tijdens je stage assessment.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230184" y="695002"/>
            <a:ext cx="4561776" cy="1415772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Samenwerken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	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		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Dit</a:t>
            </a:r>
            <a:r>
              <a:rPr kumimoji="0" lang="nl-NL" sz="12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product maak je alleen. 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Plaats je product op de VLC en vraag om feedback.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Bekijk leerproducten van anderen.</a:t>
            </a:r>
            <a:r>
              <a:rPr kumimoji="0" lang="nl-NL" sz="12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1200" kern="0" baseline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Geef</a:t>
            </a: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 f</a:t>
            </a:r>
            <a:r>
              <a:rPr kumimoji="0" lang="nl-NL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eedback</a:t>
            </a: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 op de leerdoelen van anderen. </a:t>
            </a:r>
            <a:endParaRPr kumimoji="0" lang="nl-NL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itchFamily="34" charset="0"/>
              <a:cs typeface="Arial" charset="0"/>
            </a:endParaRP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Verbeter je leerproduct met de ontvangen feedback en plaats versie 2.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230184" y="2289476"/>
            <a:ext cx="4578379" cy="861774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Bijeenkomsten en tijd </a:t>
            </a:r>
          </a:p>
          <a:p>
            <a:pPr marL="171450" lvl="0" indent="-171450" eaLnBrk="0" hangingPunct="0">
              <a:buFont typeface="Arial" pitchFamily="34" charset="0"/>
              <a:buChar char="•"/>
              <a:defRPr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Expert les om aan je product te werken</a:t>
            </a:r>
          </a:p>
          <a:p>
            <a:pPr marL="171450" lvl="0" indent="-171450" eaLnBrk="0" hangingPunct="0">
              <a:buFont typeface="Arial" pitchFamily="34" charset="0"/>
              <a:buChar char="•"/>
              <a:defRPr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Versie 1 lever je in voor 16-03-2020</a:t>
            </a:r>
          </a:p>
          <a:p>
            <a:pPr marL="171450" lvl="0" indent="-171450" eaLnBrk="0" hangingPunct="0">
              <a:buFont typeface="Arial" pitchFamily="34" charset="0"/>
              <a:buChar char="•"/>
              <a:defRPr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Versie 2 lever je in voor 23-03-2020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230184" y="3395139"/>
            <a:ext cx="4578380" cy="787908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Bronnen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nl-NL" altLang="nl-NL" sz="1200" dirty="0"/>
              <a:t> Informatie uit je bedrijf (BPV begeleider)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nl-NL" altLang="nl-NL" sz="1200" dirty="0"/>
              <a:t>Feedback van je medestudenten </a:t>
            </a: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 cstate="print"/>
          <a:srcRect l="21805" r="10840"/>
          <a:stretch/>
        </p:blipFill>
        <p:spPr>
          <a:xfrm>
            <a:off x="1116134" y="706432"/>
            <a:ext cx="411303" cy="56669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53126" y="1472966"/>
            <a:ext cx="337318" cy="41164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53126" y="5139154"/>
            <a:ext cx="370192" cy="57875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77401" y="706432"/>
            <a:ext cx="464842" cy="316938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11573" y="3418277"/>
            <a:ext cx="330670" cy="321355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8" cstate="print"/>
          <a:srcRect l="17050" t="33024" r="61669" b="30375"/>
          <a:stretch/>
        </p:blipFill>
        <p:spPr>
          <a:xfrm>
            <a:off x="6829616" y="2289476"/>
            <a:ext cx="312627" cy="302293"/>
          </a:xfrm>
          <a:prstGeom prst="rect">
            <a:avLst/>
          </a:prstGeom>
        </p:spPr>
      </p:pic>
      <p:sp>
        <p:nvSpPr>
          <p:cNvPr id="16" name="Rechthoek 1"/>
          <p:cNvSpPr>
            <a:spLocks noChangeArrowheads="1"/>
          </p:cNvSpPr>
          <p:nvPr/>
        </p:nvSpPr>
        <p:spPr bwMode="auto">
          <a:xfrm>
            <a:off x="1587291" y="154894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1920_ST_3 Bedrijfspresentatie</a:t>
            </a: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924" y="4670826"/>
            <a:ext cx="2676897" cy="17802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64417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369EAC-7E25-4D62-9065-FA0DC3FC46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D7B13A-3C96-4577-93BE-335AC6D073E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3D2265D-F902-44A3-B043-F15115E423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281</Words>
  <Application>Microsoft Office PowerPoint</Application>
  <PresentationFormat>Breedbeeld</PresentationFormat>
  <Paragraphs>36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10</cp:revision>
  <dcterms:created xsi:type="dcterms:W3CDTF">2017-12-05T09:58:56Z</dcterms:created>
  <dcterms:modified xsi:type="dcterms:W3CDTF">2020-01-17T09:57:18Z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