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de-AT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798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773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031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099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242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16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250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59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704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296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738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de-AT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e-AT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3A1A3-C477-4F98-A8CE-76A3BD9B24A9}" type="datetimeFigureOut">
              <a:rPr lang="de-AT" smtClean="0"/>
              <a:t>22.10.2018</a:t>
            </a:fld>
            <a:endParaRPr lang="de-AT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1EE3-A26B-4A5C-AAF4-4496D444DD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919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75001" y="2882537"/>
            <a:ext cx="9200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200" dirty="0" smtClean="0">
                <a:latin typeface="Arial Rounded MT Bold" panose="020F0704030504030204" pitchFamily="34" charset="0"/>
              </a:rPr>
              <a:t>Mauritz packt seinen Koffer </a:t>
            </a:r>
            <a:r>
              <a:rPr lang="de-AT" sz="3200" smtClean="0">
                <a:latin typeface="Arial Rounded MT Bold" panose="020F0704030504030204" pitchFamily="34" charset="0"/>
              </a:rPr>
              <a:t>und nimmt </a:t>
            </a:r>
            <a:r>
              <a:rPr lang="de-AT" sz="3200" dirty="0" smtClean="0">
                <a:latin typeface="Arial Rounded MT Bold" panose="020F0704030504030204" pitchFamily="34" charset="0"/>
              </a:rPr>
              <a:t>mit…. </a:t>
            </a:r>
            <a:endParaRPr lang="de-AT" sz="3200" dirty="0">
              <a:latin typeface="Arial Rounded MT Bold" panose="020F0704030504030204" pitchFamily="34" charset="0"/>
            </a:endParaRPr>
          </a:p>
        </p:txBody>
      </p:sp>
      <p:pic>
        <p:nvPicPr>
          <p:cNvPr id="2052" name="Picture 4" descr="Afbeeldingsresultaat voor koffer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637" y="4190123"/>
            <a:ext cx="201869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sonne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4" y="452709"/>
            <a:ext cx="2124075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3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fbeeldingsresultaat voor sonnenbril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81" y="783771"/>
            <a:ext cx="161596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sonnencre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52" y="78377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beeldingsresultaat voor sonnenschir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63" y="783771"/>
            <a:ext cx="81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badetu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774" y="78377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fbeeldingsresultaat voor bikini 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6501" y="783771"/>
            <a:ext cx="89154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fbeeldingsresultaat voor badehose clip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772" y="783771"/>
            <a:ext cx="9477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fbeeldingsresultaat voor regenschir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41" y="3676741"/>
            <a:ext cx="115243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hand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139" y="367674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aufladegerÃ¤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963" y="331674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ocke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963" y="3676741"/>
            <a:ext cx="144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pants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963" y="367674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kapp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477" y="3512820"/>
            <a:ext cx="103629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10708" y="2400924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Sonnenbrille</a:t>
            </a:r>
            <a:endParaRPr lang="de-AT" dirty="0"/>
          </a:p>
        </p:txBody>
      </p:sp>
      <p:sp>
        <p:nvSpPr>
          <p:cNvPr id="20" name="Tekstvak 19"/>
          <p:cNvSpPr txBox="1"/>
          <p:nvPr/>
        </p:nvSpPr>
        <p:spPr>
          <a:xfrm>
            <a:off x="2320177" y="2400924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Sonnencreme</a:t>
            </a:r>
            <a:endParaRPr lang="de-AT" dirty="0"/>
          </a:p>
        </p:txBody>
      </p:sp>
      <p:sp>
        <p:nvSpPr>
          <p:cNvPr id="21" name="Tekstvak 20"/>
          <p:cNvSpPr txBox="1"/>
          <p:nvPr/>
        </p:nvSpPr>
        <p:spPr>
          <a:xfrm>
            <a:off x="4070295" y="2400924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Sonnenschirm</a:t>
            </a:r>
            <a:endParaRPr lang="de-AT" dirty="0"/>
          </a:p>
        </p:txBody>
      </p:sp>
      <p:sp>
        <p:nvSpPr>
          <p:cNvPr id="22" name="Tekstvak 21"/>
          <p:cNvSpPr txBox="1"/>
          <p:nvPr/>
        </p:nvSpPr>
        <p:spPr>
          <a:xfrm>
            <a:off x="6062949" y="2396258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das Handtuch</a:t>
            </a:r>
            <a:endParaRPr lang="de-AT" dirty="0"/>
          </a:p>
        </p:txBody>
      </p:sp>
      <p:sp>
        <p:nvSpPr>
          <p:cNvPr id="23" name="Tekstvak 22"/>
          <p:cNvSpPr txBox="1"/>
          <p:nvPr/>
        </p:nvSpPr>
        <p:spPr>
          <a:xfrm>
            <a:off x="8030478" y="2405590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Bikini</a:t>
            </a:r>
            <a:endParaRPr lang="de-AT" dirty="0"/>
          </a:p>
        </p:txBody>
      </p:sp>
      <p:sp>
        <p:nvSpPr>
          <p:cNvPr id="24" name="Tekstvak 23"/>
          <p:cNvSpPr txBox="1"/>
          <p:nvPr/>
        </p:nvSpPr>
        <p:spPr>
          <a:xfrm>
            <a:off x="9436284" y="2396258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Badehose</a:t>
            </a:r>
            <a:endParaRPr lang="de-AT" dirty="0"/>
          </a:p>
        </p:txBody>
      </p:sp>
      <p:sp>
        <p:nvSpPr>
          <p:cNvPr id="25" name="Tekstvak 24"/>
          <p:cNvSpPr txBox="1"/>
          <p:nvPr/>
        </p:nvSpPr>
        <p:spPr>
          <a:xfrm>
            <a:off x="669381" y="5200729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Regenschirm</a:t>
            </a:r>
            <a:endParaRPr lang="de-AT" dirty="0"/>
          </a:p>
        </p:txBody>
      </p:sp>
      <p:sp>
        <p:nvSpPr>
          <p:cNvPr id="26" name="Tekstvak 25"/>
          <p:cNvSpPr txBox="1"/>
          <p:nvPr/>
        </p:nvSpPr>
        <p:spPr>
          <a:xfrm>
            <a:off x="2941139" y="5200729"/>
            <a:ext cx="131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das Handy</a:t>
            </a:r>
            <a:endParaRPr lang="de-AT" dirty="0"/>
          </a:p>
        </p:txBody>
      </p:sp>
      <p:sp>
        <p:nvSpPr>
          <p:cNvPr id="27" name="Tekstvak 26"/>
          <p:cNvSpPr txBox="1"/>
          <p:nvPr/>
        </p:nvSpPr>
        <p:spPr>
          <a:xfrm>
            <a:off x="4348743" y="5200729"/>
            <a:ext cx="165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das Ladegerät</a:t>
            </a:r>
            <a:endParaRPr lang="de-AT" dirty="0"/>
          </a:p>
        </p:txBody>
      </p:sp>
      <p:sp>
        <p:nvSpPr>
          <p:cNvPr id="28" name="Tekstvak 27"/>
          <p:cNvSpPr txBox="1"/>
          <p:nvPr/>
        </p:nvSpPr>
        <p:spPr>
          <a:xfrm>
            <a:off x="6226137" y="5161996"/>
            <a:ext cx="1267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Socken</a:t>
            </a:r>
            <a:endParaRPr lang="de-AT" dirty="0"/>
          </a:p>
        </p:txBody>
      </p:sp>
      <p:sp>
        <p:nvSpPr>
          <p:cNvPr id="29" name="Tekstvak 28"/>
          <p:cNvSpPr txBox="1"/>
          <p:nvPr/>
        </p:nvSpPr>
        <p:spPr>
          <a:xfrm>
            <a:off x="7853963" y="5116741"/>
            <a:ext cx="107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Hose</a:t>
            </a:r>
            <a:endParaRPr lang="de-AT" dirty="0"/>
          </a:p>
        </p:txBody>
      </p:sp>
      <p:sp>
        <p:nvSpPr>
          <p:cNvPr id="30" name="Tekstvak 29"/>
          <p:cNvSpPr txBox="1"/>
          <p:nvPr/>
        </p:nvSpPr>
        <p:spPr>
          <a:xfrm>
            <a:off x="9660752" y="5116741"/>
            <a:ext cx="117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Kappe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824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duschg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39" y="665713"/>
            <a:ext cx="1253543" cy="146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fbeeldingsresultaat voor zahnbÃ¼rs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421" y="726965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fbeeldingsresultaat voor bÃ¼rs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85" y="640714"/>
            <a:ext cx="1314295" cy="148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fbeeldingsresultaat voor kopfhÃ¶r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955" y="546965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Afbeeldingsresultaat voor bu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8" y="3559310"/>
            <a:ext cx="33337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Afbeeldingsresultaat voor jack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837" y="706867"/>
            <a:ext cx="1423383" cy="142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Afbeeldingsresultaat voor reisepas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712" y="4024198"/>
            <a:ext cx="12320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Gerelateerde afbeeldi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06" y="3844198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Afbeeldingsresultaat voor turnschuh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838" y="4204198"/>
            <a:ext cx="154291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53143" y="2270680"/>
            <a:ext cx="142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das Duschgel</a:t>
            </a:r>
            <a:endParaRPr lang="de-AT" dirty="0"/>
          </a:p>
        </p:txBody>
      </p:sp>
      <p:sp>
        <p:nvSpPr>
          <p:cNvPr id="15" name="Tekstvak 14"/>
          <p:cNvSpPr txBox="1"/>
          <p:nvPr/>
        </p:nvSpPr>
        <p:spPr>
          <a:xfrm>
            <a:off x="2601915" y="2270680"/>
            <a:ext cx="1605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die Zahnbürste</a:t>
            </a:r>
            <a:endParaRPr lang="de-AT" dirty="0"/>
          </a:p>
        </p:txBody>
      </p:sp>
      <p:sp>
        <p:nvSpPr>
          <p:cNvPr id="16" name="Tekstvak 15"/>
          <p:cNvSpPr txBox="1"/>
          <p:nvPr/>
        </p:nvSpPr>
        <p:spPr>
          <a:xfrm>
            <a:off x="4629870" y="2270680"/>
            <a:ext cx="159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die Haarbürste</a:t>
            </a:r>
            <a:endParaRPr lang="de-AT" dirty="0"/>
          </a:p>
        </p:txBody>
      </p:sp>
      <p:sp>
        <p:nvSpPr>
          <p:cNvPr id="17" name="Tekstvak 16"/>
          <p:cNvSpPr txBox="1"/>
          <p:nvPr/>
        </p:nvSpPr>
        <p:spPr>
          <a:xfrm>
            <a:off x="7168451" y="2280481"/>
            <a:ext cx="14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die Kopfhörer</a:t>
            </a:r>
            <a:endParaRPr lang="de-AT" dirty="0"/>
          </a:p>
        </p:txBody>
      </p:sp>
      <p:sp>
        <p:nvSpPr>
          <p:cNvPr id="18" name="Tekstvak 17"/>
          <p:cNvSpPr txBox="1"/>
          <p:nvPr/>
        </p:nvSpPr>
        <p:spPr>
          <a:xfrm>
            <a:off x="9896349" y="2280481"/>
            <a:ext cx="104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die Jacke</a:t>
            </a:r>
            <a:endParaRPr lang="de-AT" dirty="0"/>
          </a:p>
        </p:txBody>
      </p:sp>
      <p:sp>
        <p:nvSpPr>
          <p:cNvPr id="19" name="Tekstvak 18"/>
          <p:cNvSpPr txBox="1"/>
          <p:nvPr/>
        </p:nvSpPr>
        <p:spPr>
          <a:xfrm>
            <a:off x="1279443" y="5668698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das Buch</a:t>
            </a:r>
            <a:endParaRPr lang="de-AT" dirty="0"/>
          </a:p>
        </p:txBody>
      </p:sp>
      <p:sp>
        <p:nvSpPr>
          <p:cNvPr id="20" name="Tekstvak 19"/>
          <p:cNvSpPr txBox="1"/>
          <p:nvPr/>
        </p:nvSpPr>
        <p:spPr>
          <a:xfrm>
            <a:off x="4424906" y="5569086"/>
            <a:ext cx="1482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der Reisepass</a:t>
            </a:r>
            <a:endParaRPr lang="de-AT" dirty="0"/>
          </a:p>
        </p:txBody>
      </p:sp>
      <p:sp>
        <p:nvSpPr>
          <p:cNvPr id="21" name="Tekstvak 20"/>
          <p:cNvSpPr txBox="1"/>
          <p:nvPr/>
        </p:nvSpPr>
        <p:spPr>
          <a:xfrm>
            <a:off x="7141567" y="5546040"/>
            <a:ext cx="150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die Geldbörse</a:t>
            </a:r>
            <a:endParaRPr lang="de-AT" dirty="0"/>
          </a:p>
        </p:txBody>
      </p:sp>
      <p:sp>
        <p:nvSpPr>
          <p:cNvPr id="22" name="Tekstvak 21"/>
          <p:cNvSpPr txBox="1"/>
          <p:nvPr/>
        </p:nvSpPr>
        <p:spPr>
          <a:xfrm>
            <a:off x="9826357" y="5490504"/>
            <a:ext cx="163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die Turnschuhe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70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41995" y="2882537"/>
            <a:ext cx="8666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200" dirty="0" smtClean="0">
                <a:latin typeface="Arial Rounded MT Bold" panose="020F0704030504030204" pitchFamily="34" charset="0"/>
              </a:rPr>
              <a:t>Ich packe meinen Koffer und nehme mit…. </a:t>
            </a:r>
            <a:endParaRPr lang="de-AT" sz="3200" dirty="0">
              <a:latin typeface="Arial Rounded MT Bold" panose="020F0704030504030204" pitchFamily="34" charset="0"/>
            </a:endParaRPr>
          </a:p>
        </p:txBody>
      </p:sp>
      <p:pic>
        <p:nvPicPr>
          <p:cNvPr id="2052" name="Picture 4" descr="Afbeeldingsresultaat voor koffer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637" y="4190123"/>
            <a:ext cx="201869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sonne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4" y="452709"/>
            <a:ext cx="2124075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6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Breedbeeld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Ons Middelbaar Onderwijs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Boigner, Marion</dc:creator>
  <cp:lastModifiedBy>Schellingerhout, Iris</cp:lastModifiedBy>
  <cp:revision>9</cp:revision>
  <dcterms:created xsi:type="dcterms:W3CDTF">2018-08-24T06:21:55Z</dcterms:created>
  <dcterms:modified xsi:type="dcterms:W3CDTF">2018-10-22T06:00:52Z</dcterms:modified>
</cp:coreProperties>
</file>