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72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599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660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88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4947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09908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79875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5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22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51135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0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19C67E-4EAE-4D10-A704-793847F6539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C98634-48D2-4E0A-A67E-FE41554E982D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024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8jtrxqsXw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Adverteren via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23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Reclame op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Steeds meer bedrijven gebruiken </a:t>
            </a:r>
            <a:r>
              <a:rPr lang="nl-NL" dirty="0" err="1" smtClean="0"/>
              <a:t>social</a:t>
            </a:r>
            <a:r>
              <a:rPr lang="nl-NL" dirty="0" smtClean="0"/>
              <a:t> media om reclame te maken</a:t>
            </a:r>
          </a:p>
          <a:p>
            <a:r>
              <a:rPr lang="nl-NL" dirty="0" smtClean="0"/>
              <a:t>Wat vind jij hiervan?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417" y="2643297"/>
            <a:ext cx="5499448" cy="421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4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Vloggen</a:t>
            </a:r>
            <a:r>
              <a:rPr lang="nl-NL" dirty="0" smtClean="0"/>
              <a:t> en reclame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1029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Ook </a:t>
            </a:r>
            <a:r>
              <a:rPr lang="nl-NL" dirty="0" err="1" smtClean="0"/>
              <a:t>Youtube</a:t>
            </a:r>
            <a:r>
              <a:rPr lang="nl-NL" dirty="0" smtClean="0"/>
              <a:t> en dus </a:t>
            </a:r>
            <a:r>
              <a:rPr lang="nl-NL" dirty="0" err="1" smtClean="0"/>
              <a:t>vloggen</a:t>
            </a:r>
            <a:r>
              <a:rPr lang="nl-NL" dirty="0" smtClean="0"/>
              <a:t> is een vorm van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</a:p>
          <a:p>
            <a:r>
              <a:rPr lang="nl-NL" dirty="0" err="1" smtClean="0"/>
              <a:t>Vloggen</a:t>
            </a:r>
            <a:r>
              <a:rPr lang="nl-NL" dirty="0" smtClean="0"/>
              <a:t> is jezelf filmen en hierbij vertellen wat je doet of wat er gebeurd.</a:t>
            </a:r>
          </a:p>
          <a:p>
            <a:endParaRPr lang="nl-NL" dirty="0"/>
          </a:p>
          <a:p>
            <a:r>
              <a:rPr lang="nl-NL" b="1" dirty="0" smtClean="0"/>
              <a:t>Kan en mag je geld verdienen als vlogger?</a:t>
            </a:r>
          </a:p>
          <a:p>
            <a:endParaRPr lang="nl-NL" dirty="0"/>
          </a:p>
          <a:p>
            <a:r>
              <a:rPr lang="nl-NL" dirty="0"/>
              <a:t>Je kan alleen geld verdienen wanneer je producten laat zien in je </a:t>
            </a:r>
            <a:r>
              <a:rPr lang="nl-NL" dirty="0" smtClean="0"/>
              <a:t>video</a:t>
            </a:r>
            <a:br>
              <a:rPr lang="nl-NL" dirty="0" smtClean="0"/>
            </a:br>
            <a:r>
              <a:rPr lang="nl-NL" dirty="0" smtClean="0"/>
              <a:t>Je </a:t>
            </a:r>
            <a:r>
              <a:rPr lang="nl-NL" dirty="0"/>
              <a:t>kan alleen geld verdienen wanneer je gaat </a:t>
            </a:r>
            <a:r>
              <a:rPr lang="nl-NL" dirty="0" err="1"/>
              <a:t>vloggen</a:t>
            </a:r>
            <a:r>
              <a:rPr lang="nl-NL" dirty="0"/>
              <a:t> voor een </a:t>
            </a:r>
            <a:r>
              <a:rPr lang="nl-NL" dirty="0" smtClean="0"/>
              <a:t>bedrijf</a:t>
            </a:r>
            <a:br>
              <a:rPr lang="nl-NL" dirty="0" smtClean="0"/>
            </a:br>
            <a:r>
              <a:rPr lang="nl-NL" dirty="0" smtClean="0"/>
              <a:t>Je </a:t>
            </a:r>
            <a:r>
              <a:rPr lang="nl-NL" dirty="0"/>
              <a:t>wordt betaald voor de hoeveelheid views</a:t>
            </a:r>
          </a:p>
          <a:p>
            <a:r>
              <a:rPr lang="nl-NL" b="1" dirty="0"/>
              <a:t>Waarmee mag je geen geld verdienen als vlogger?</a:t>
            </a:r>
          </a:p>
          <a:p>
            <a:r>
              <a:rPr lang="nl-NL" dirty="0"/>
              <a:t>Wanneer er andere mensen in je video </a:t>
            </a:r>
            <a:r>
              <a:rPr lang="nl-NL" dirty="0" smtClean="0"/>
              <a:t>voorkomen</a:t>
            </a:r>
            <a:br>
              <a:rPr lang="nl-NL" dirty="0" smtClean="0"/>
            </a:br>
            <a:r>
              <a:rPr lang="nl-NL" dirty="0" smtClean="0"/>
              <a:t>Wanneer </a:t>
            </a:r>
            <a:r>
              <a:rPr lang="nl-NL" dirty="0"/>
              <a:t>je muziek gebruikt van een artiest waar je geen toestemming voor hebt </a:t>
            </a:r>
            <a:r>
              <a:rPr lang="nl-NL" dirty="0" smtClean="0"/>
              <a:t>gevraagd</a:t>
            </a:r>
            <a:br>
              <a:rPr lang="nl-NL" dirty="0" smtClean="0"/>
            </a:br>
            <a:r>
              <a:rPr lang="nl-NL" dirty="0" smtClean="0"/>
              <a:t>Wanneer </a:t>
            </a:r>
            <a:r>
              <a:rPr lang="nl-NL" dirty="0"/>
              <a:t>je gaat </a:t>
            </a:r>
            <a:r>
              <a:rPr lang="nl-NL" dirty="0" err="1"/>
              <a:t>vloggen</a:t>
            </a:r>
            <a:r>
              <a:rPr lang="nl-NL" dirty="0"/>
              <a:t> terwijl je nog geen 18 bent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304" y="382385"/>
            <a:ext cx="3154136" cy="210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Reclame in vlogs</a:t>
            </a:r>
            <a:endParaRPr lang="nl-NL" dirty="0"/>
          </a:p>
        </p:txBody>
      </p:sp>
      <p:pic>
        <p:nvPicPr>
          <p:cNvPr id="4" name="-8jtrxqsXw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16576" y="1397726"/>
            <a:ext cx="5550425" cy="31221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251678" y="5029199"/>
            <a:ext cx="667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Maken opdracht 3 en 4 van opdrachtenboek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67006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29</TotalTime>
  <Words>84</Words>
  <Application>Microsoft Office PowerPoint</Application>
  <PresentationFormat>Breedbeeld</PresentationFormat>
  <Paragraphs>16</Paragraphs>
  <Slides>4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Adverteren via social media</vt:lpstr>
      <vt:lpstr>Reclame op social media</vt:lpstr>
      <vt:lpstr>Vloggen en reclame</vt:lpstr>
      <vt:lpstr>Reclame in vlogs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Adverteren via social media</dc:title>
  <dc:creator>Jente van der Mei</dc:creator>
  <cp:lastModifiedBy>Jente van der Mei</cp:lastModifiedBy>
  <cp:revision>3</cp:revision>
  <dcterms:created xsi:type="dcterms:W3CDTF">2018-11-05T13:56:07Z</dcterms:created>
  <dcterms:modified xsi:type="dcterms:W3CDTF">2018-11-05T14:25:17Z</dcterms:modified>
</cp:coreProperties>
</file>