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92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77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665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140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262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013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55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5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23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52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56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4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29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35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78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5AB1-22F9-47EC-8C8B-1DE2FA2F4E84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A2AF43-E60E-4A3B-A588-0BCD734F39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14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youtu.be/qlLTQbIbDL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Digitaal vaardig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74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Mappen aanmaken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overzicht te houden in alle opdrachten van de verschillende vakken is het handig om verschillende mappen aan te maken</a:t>
            </a:r>
          </a:p>
          <a:p>
            <a:endParaRPr lang="nl-NL" dirty="0"/>
          </a:p>
          <a:p>
            <a:r>
              <a:rPr lang="nl-NL" dirty="0" smtClean="0"/>
              <a:t>Ga naar je Documenten of naar je </a:t>
            </a:r>
            <a:r>
              <a:rPr lang="nl-NL" dirty="0" err="1" smtClean="0"/>
              <a:t>Onedrive</a:t>
            </a:r>
            <a:endParaRPr lang="nl-NL" dirty="0" smtClean="0"/>
          </a:p>
          <a:p>
            <a:r>
              <a:rPr lang="nl-NL" dirty="0" smtClean="0"/>
              <a:t>Maak hier voor </a:t>
            </a:r>
            <a:r>
              <a:rPr lang="nl-NL" b="1" dirty="0" smtClean="0"/>
              <a:t>elk vak </a:t>
            </a:r>
            <a:r>
              <a:rPr lang="nl-NL" dirty="0" smtClean="0"/>
              <a:t>een nieuwe map aan</a:t>
            </a:r>
          </a:p>
          <a:p>
            <a:r>
              <a:rPr lang="nl-NL" dirty="0" smtClean="0"/>
              <a:t>Verplaats alle opdrachten van digitaal vaardig naar de map digitaal vaardig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079" y="4432083"/>
            <a:ext cx="4149996" cy="242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3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Kennismaken met je laptop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deze les gaan we kennis maken met je laptop</a:t>
            </a:r>
          </a:p>
          <a:p>
            <a:r>
              <a:rPr lang="nl-NL" dirty="0" smtClean="0"/>
              <a:t>Je gaat wat digitale handigheidjes leren</a:t>
            </a:r>
          </a:p>
          <a:p>
            <a:pPr marL="0" indent="0">
              <a:buNone/>
            </a:pPr>
            <a:r>
              <a:rPr lang="nl-NL" b="1" dirty="0" smtClean="0"/>
              <a:t>(Deze handigheidjes kun je ook allemaal terug vinden in de wiki)</a:t>
            </a: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956" y="4022411"/>
            <a:ext cx="2824432" cy="258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31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Print screen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</a:t>
            </a:r>
            <a:r>
              <a:rPr lang="nl-NL" dirty="0" err="1"/>
              <a:t>printscreen</a:t>
            </a:r>
            <a:r>
              <a:rPr lang="nl-NL" dirty="0"/>
              <a:t> maken kun je op verschillende manieren doen:</a:t>
            </a:r>
          </a:p>
          <a:p>
            <a:pPr lvl="0"/>
            <a:r>
              <a:rPr lang="nl-NL" dirty="0"/>
              <a:t>Ctrl - </a:t>
            </a:r>
            <a:r>
              <a:rPr lang="nl-NL" dirty="0" err="1"/>
              <a:t>Prt</a:t>
            </a:r>
            <a:r>
              <a:rPr lang="nl-NL" dirty="0"/>
              <a:t> Sc</a:t>
            </a:r>
          </a:p>
          <a:p>
            <a:pPr lvl="0"/>
            <a:r>
              <a:rPr lang="nl-NL" dirty="0"/>
              <a:t>Windowsknop - </a:t>
            </a:r>
            <a:r>
              <a:rPr lang="nl-NL" dirty="0" err="1"/>
              <a:t>Prt</a:t>
            </a:r>
            <a:r>
              <a:rPr lang="nl-NL" dirty="0"/>
              <a:t> </a:t>
            </a:r>
            <a:r>
              <a:rPr lang="nl-NL" dirty="0" smtClean="0"/>
              <a:t>Sc                 </a:t>
            </a:r>
            <a:r>
              <a:rPr lang="nl-NL" i="1" dirty="0" err="1" smtClean="0"/>
              <a:t>windowsknop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endParaRPr lang="nl-NL" dirty="0" smtClean="0"/>
          </a:p>
          <a:p>
            <a:pPr lvl="0"/>
            <a:endParaRPr lang="nl-NL" dirty="0"/>
          </a:p>
          <a:p>
            <a:pPr lvl="0"/>
            <a:endParaRPr lang="nl-NL" dirty="0"/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Met </a:t>
            </a:r>
            <a:r>
              <a:rPr lang="nl-NL" dirty="0"/>
              <a:t>het knipprogramma van </a:t>
            </a:r>
            <a:r>
              <a:rPr lang="nl-NL" dirty="0" smtClean="0"/>
              <a:t>Windows</a:t>
            </a:r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784" y="2495005"/>
            <a:ext cx="2873828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8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Knipprogramma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02389" y="2115094"/>
            <a:ext cx="8915400" cy="3777622"/>
          </a:xfrm>
        </p:spPr>
        <p:txBody>
          <a:bodyPr/>
          <a:lstStyle/>
          <a:p>
            <a:r>
              <a:rPr lang="nl-NL" dirty="0" smtClean="0"/>
              <a:t>Klik op het vergrootglas links onder in beeld</a:t>
            </a:r>
          </a:p>
          <a:p>
            <a:r>
              <a:rPr lang="nl-NL" dirty="0" smtClean="0"/>
              <a:t>Type hier knipprogramma</a:t>
            </a:r>
          </a:p>
          <a:p>
            <a:endParaRPr lang="nl-NL" dirty="0"/>
          </a:p>
          <a:p>
            <a:r>
              <a:rPr lang="nl-NL" dirty="0" smtClean="0"/>
              <a:t>Klik dan op nieuw en je kan alles in het scherm</a:t>
            </a:r>
            <a:br>
              <a:rPr lang="nl-NL" dirty="0" smtClean="0"/>
            </a:br>
            <a:r>
              <a:rPr lang="nl-NL" dirty="0" smtClean="0"/>
              <a:t>selecteren wat je wil.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506" y="1437317"/>
            <a:ext cx="3826866" cy="16535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433" y="3683773"/>
            <a:ext cx="2761179" cy="22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0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Open een nieuw Word document</a:t>
            </a:r>
          </a:p>
          <a:p>
            <a:r>
              <a:rPr lang="nl-NL" dirty="0" smtClean="0"/>
              <a:t>Ga op zoek naar pagina in de wiki waar alle vakken van het eerste jaar staan</a:t>
            </a:r>
          </a:p>
          <a:p>
            <a:r>
              <a:rPr lang="nl-NL" dirty="0" smtClean="0"/>
              <a:t>Maak hiervan 2x een </a:t>
            </a:r>
            <a:r>
              <a:rPr lang="nl-NL" dirty="0" err="1" smtClean="0"/>
              <a:t>Printscreen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1x met de knop </a:t>
            </a:r>
            <a:r>
              <a:rPr lang="nl-NL" dirty="0" err="1" smtClean="0"/>
              <a:t>prt</a:t>
            </a:r>
            <a:r>
              <a:rPr lang="nl-NL" dirty="0" smtClean="0"/>
              <a:t> </a:t>
            </a:r>
            <a:r>
              <a:rPr lang="nl-NL" dirty="0" err="1" smtClean="0"/>
              <a:t>scr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1x met het knipprogramma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53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Sneltoetsen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7338" y="1264555"/>
            <a:ext cx="5584033" cy="538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9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Opdracht 1</a:t>
            </a:r>
            <a:r>
              <a:rPr lang="nl-NL" dirty="0" smtClean="0"/>
              <a:t>. Zoek in de digitale handigheidjes in de wiki de tabel van de vorige dia.</a:t>
            </a:r>
          </a:p>
          <a:p>
            <a:pPr marL="0" indent="0">
              <a:buNone/>
            </a:pPr>
            <a:r>
              <a:rPr lang="nl-NL" dirty="0" smtClean="0"/>
              <a:t>Gebruik Ctrl C en Ctrl V om deze tabel in een Word bestand te plakken</a:t>
            </a:r>
          </a:p>
          <a:p>
            <a:r>
              <a:rPr lang="nl-NL" b="1" dirty="0" smtClean="0"/>
              <a:t>Opdracht 2. </a:t>
            </a:r>
            <a:r>
              <a:rPr lang="nl-NL" dirty="0" smtClean="0"/>
              <a:t>Open de opdrachten van les 1. Selecteer alle opdrachten in 1x en knip deze vervolgens in een ander Word bestand</a:t>
            </a:r>
          </a:p>
          <a:p>
            <a:r>
              <a:rPr lang="nl-NL" b="1" dirty="0" smtClean="0"/>
              <a:t>Opdracht 3. </a:t>
            </a:r>
            <a:r>
              <a:rPr lang="nl-NL" dirty="0" smtClean="0"/>
              <a:t>Gebruik het knipprogramma om het logo van Noorderpoort van de Noorderpoort.nl te halen. Plak deze vervolgens met behulp van de sneltoetsen in een Word bestand</a:t>
            </a:r>
            <a:endParaRPr lang="nl-NL" b="1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93" y="624110"/>
            <a:ext cx="2385105" cy="158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1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vensters naast elkaar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Soms wil je wat over typen van een website en is het handig om deze website en bijvoorbeeld Word naast elkaar te hebben.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/>
              <a:t>Hoe zorg ik ervoor dat ik twee vensters (</a:t>
            </a:r>
            <a:r>
              <a:rPr lang="nl-NL" b="1" dirty="0" err="1"/>
              <a:t>worddocumenten</a:t>
            </a:r>
            <a:r>
              <a:rPr lang="nl-NL" b="1" dirty="0"/>
              <a:t>) naast elkaar op het scherm krijg?</a:t>
            </a:r>
            <a:endParaRPr lang="nl-NL" dirty="0"/>
          </a:p>
          <a:p>
            <a:r>
              <a:rPr lang="nl-NL" dirty="0"/>
              <a:t>Als je een actief venster naar de zijkant van het scherm wilt verplaatsen met behulp van het toetsenbord, druk je op de toets met het Windows-logo + Pijl-links en/of‌ op de toets met het Windows-logo + Pijl-rechts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>
                <a:hlinkClick r:id="rId2"/>
              </a:rPr>
              <a:t>Filmpje 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778" y="4673679"/>
            <a:ext cx="1153296" cy="8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37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Plaats de wiki van Digitaal vaardig en een leeg Word document naast elkaar. Maak hiervan een </a:t>
            </a:r>
            <a:r>
              <a:rPr lang="nl-NL" dirty="0" err="1" smtClean="0"/>
              <a:t>Printscreen</a:t>
            </a:r>
            <a:r>
              <a:rPr lang="nl-NL" dirty="0" smtClean="0"/>
              <a:t> (mag zelf kiezen op welke manier) en plak deze in een nieuw Word bestand.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7364195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375</Words>
  <Application>Microsoft Office PowerPoint</Application>
  <PresentationFormat>Breedbeeld</PresentationFormat>
  <Paragraphs>44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Sliert</vt:lpstr>
      <vt:lpstr>Digitaal vaardig</vt:lpstr>
      <vt:lpstr>Kennismaken met je laptop</vt:lpstr>
      <vt:lpstr>Print screen maken</vt:lpstr>
      <vt:lpstr>Knipprogramma</vt:lpstr>
      <vt:lpstr>Opdracht</vt:lpstr>
      <vt:lpstr>Sneltoetsen</vt:lpstr>
      <vt:lpstr>Oefenen</vt:lpstr>
      <vt:lpstr>Twee vensters naast elkaar</vt:lpstr>
      <vt:lpstr>Opdracht</vt:lpstr>
      <vt:lpstr>Mappen aanmaken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Digitaal vaardig</dc:title>
  <dc:creator>Jente van der Mei</dc:creator>
  <cp:lastModifiedBy>Jente van der Mei</cp:lastModifiedBy>
  <cp:revision>6</cp:revision>
  <dcterms:created xsi:type="dcterms:W3CDTF">2018-09-07T09:00:50Z</dcterms:created>
  <dcterms:modified xsi:type="dcterms:W3CDTF">2018-09-07T09:29:16Z</dcterms:modified>
</cp:coreProperties>
</file>