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4834B74D-44EE-44D3-9152-4902523F9C08}"/>
    <pc:docChg chg="modSld">
      <pc:chgData name="Thomas Noordeloos" userId="df9f46e9-7760-4f6a-814f-9e8180d7b46a" providerId="ADAL" clId="{4834B74D-44EE-44D3-9152-4902523F9C08}" dt="2022-02-22T12:36:05.053" v="3" actId="20577"/>
      <pc:docMkLst>
        <pc:docMk/>
      </pc:docMkLst>
      <pc:sldChg chg="modSp mod">
        <pc:chgData name="Thomas Noordeloos" userId="df9f46e9-7760-4f6a-814f-9e8180d7b46a" providerId="ADAL" clId="{4834B74D-44EE-44D3-9152-4902523F9C08}" dt="2022-02-22T12:36:05.053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4834B74D-44EE-44D3-9152-4902523F9C08}" dt="2022-02-22T12:36:05.053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F0D580D7-2568-432A-AD98-4B60E25F934F}"/>
    <pc:docChg chg="addSld delSld modSld">
      <pc:chgData name="Marieke Drabbe" userId="5622c14e-c4d0-438c-800f-36f96fa97e55" providerId="ADAL" clId="{F0D580D7-2568-432A-AD98-4B60E25F934F}" dt="2022-02-08T08:57:31.423" v="55" actId="20577"/>
      <pc:docMkLst>
        <pc:docMk/>
      </pc:docMkLst>
      <pc:sldChg chg="addSp delSp modSp mod">
        <pc:chgData name="Marieke Drabbe" userId="5622c14e-c4d0-438c-800f-36f96fa97e55" providerId="ADAL" clId="{F0D580D7-2568-432A-AD98-4B60E25F934F}" dt="2022-02-08T08:57:31.423" v="55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F0D580D7-2568-432A-AD98-4B60E25F934F}" dt="2022-02-08T08:57:31.423" v="55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35.258" v="32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43.552" v="34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53.165" v="3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40.247" v="46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26.503" v="41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18.979" v="39" actId="113"/>
          <ac:spMkLst>
            <pc:docMk/>
            <pc:sldMk cId="4132212741" sldId="256"/>
            <ac:spMk id="28" creationId="{00000000-0000-0000-0000-000000000000}"/>
          </ac:spMkLst>
        </pc:spChg>
        <pc:picChg chg="del">
          <ac:chgData name="Marieke Drabbe" userId="5622c14e-c4d0-438c-800f-36f96fa97e55" providerId="ADAL" clId="{F0D580D7-2568-432A-AD98-4B60E25F934F}" dt="2022-02-08T08:55:41.854" v="47" actId="478"/>
          <ac:picMkLst>
            <pc:docMk/>
            <pc:sldMk cId="4132212741" sldId="256"/>
            <ac:picMk id="16" creationId="{157679D5-9C4C-4A15-8C7B-808A862A5915}"/>
          </ac:picMkLst>
        </pc:picChg>
        <pc:picChg chg="add mod">
          <ac:chgData name="Marieke Drabbe" userId="5622c14e-c4d0-438c-800f-36f96fa97e55" providerId="ADAL" clId="{F0D580D7-2568-432A-AD98-4B60E25F934F}" dt="2022-02-08T08:57:19.903" v="52" actId="1076"/>
          <ac:picMkLst>
            <pc:docMk/>
            <pc:sldMk cId="4132212741" sldId="256"/>
            <ac:picMk id="1026" creationId="{6A053F33-C49D-4637-AC9E-567706ADC5FC}"/>
          </ac:picMkLst>
        </pc:picChg>
      </pc:sldChg>
      <pc:sldChg chg="modSp add del mod">
        <pc:chgData name="Marieke Drabbe" userId="5622c14e-c4d0-438c-800f-36f96fa97e55" providerId="ADAL" clId="{F0D580D7-2568-432A-AD98-4B60E25F934F}" dt="2022-02-08T08:57:10.494" v="48" actId="47"/>
        <pc:sldMkLst>
          <pc:docMk/>
          <pc:sldMk cId="4159768415" sldId="257"/>
        </pc:sldMkLst>
        <pc:spChg chg="mod">
          <ac:chgData name="Marieke Drabbe" userId="5622c14e-c4d0-438c-800f-36f96fa97e55" providerId="ADAL" clId="{F0D580D7-2568-432A-AD98-4B60E25F934F}" dt="2022-02-08T08:54:31.270" v="3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39.826" v="3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4:47.664" v="35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12.676" v="37" actId="21"/>
          <ac:spMkLst>
            <pc:docMk/>
            <pc:sldMk cId="4159768415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22.927" v="40" actId="21"/>
          <ac:spMkLst>
            <pc:docMk/>
            <pc:sldMk cId="4159768415" sldId="257"/>
            <ac:spMk id="10" creationId="{00000000-0000-0000-0000-000000000000}"/>
          </ac:spMkLst>
        </pc:spChg>
        <pc:spChg chg="mod">
          <ac:chgData name="Marieke Drabbe" userId="5622c14e-c4d0-438c-800f-36f96fa97e55" providerId="ADAL" clId="{F0D580D7-2568-432A-AD98-4B60E25F934F}" dt="2022-02-08T08:55:30.793" v="42" actId="21"/>
          <ac:spMkLst>
            <pc:docMk/>
            <pc:sldMk cId="4159768415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rendrapport.s-bb.nl/vgg/sectorale-trends-voeding/trends-in-voeding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retailtrends.nl/item/57737/eten-2050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eblog.wur.nl/voeding/category/voedselinnovatie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LA2 Trends </a:t>
            </a:r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en ontwikkelingen LS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gezondheid.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gezondheid.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108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gezondheid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gebied van gezondheid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https://trendrapport.s-bb.nl/vgg/sectorale-trends-voeding/trends-in-voeding/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https://weblog.wur.nl/voeding/category/voedselinnovatie/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https://retailtrends.nl/item/57737/eten-2050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18-03-2022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 bijeenkomst: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24-03-2022</a:t>
            </a:r>
            <a:endParaRPr lang="nl-NL" sz="130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Health &amp;amp; Wellness Trends - Posts | Facebook">
            <a:extLst>
              <a:ext uri="{FF2B5EF4-FFF2-40B4-BE49-F238E27FC236}">
                <a16:creationId xmlns:a16="http://schemas.microsoft.com/office/drawing/2014/main" id="{6A053F33-C49D-4637-AC9E-567706ADC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33" y="5048684"/>
            <a:ext cx="2397540" cy="88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CDD31F-3D34-48E0-8C9D-1DCA809CC4CB}"/>
</file>

<file path=customXml/itemProps2.xml><?xml version="1.0" encoding="utf-8"?>
<ds:datastoreItem xmlns:ds="http://schemas.openxmlformats.org/officeDocument/2006/customXml" ds:itemID="{368D544E-493A-49DC-8C7E-360155C0D785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2c4f0c93-2979-4f27-aab2-70de95932352"/>
    <ds:schemaRef ds:uri="http://schemas.microsoft.com/office/2006/metadata/properties"/>
    <ds:schemaRef ds:uri="c6f82ce1-f6df-49a5-8b49-cf8409a27aa4"/>
    <ds:schemaRef ds:uri="http://schemas.microsoft.com/office/infopath/2007/PartnerControl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238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7</cp:revision>
  <dcterms:created xsi:type="dcterms:W3CDTF">2017-04-20T10:37:43Z</dcterms:created>
  <dcterms:modified xsi:type="dcterms:W3CDTF">2022-02-22T12:36:08Z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