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52375-5620-40FE-8E72-DDF01105BE6E}" v="9" dt="2022-02-08T08:31:40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2D7A81FB-8648-4F46-801E-067B5FDE9F26}"/>
    <pc:docChg chg="modSld">
      <pc:chgData name="Thomas Noordeloos" userId="df9f46e9-7760-4f6a-814f-9e8180d7b46a" providerId="ADAL" clId="{2D7A81FB-8648-4F46-801E-067B5FDE9F26}" dt="2022-02-09T07:36:12.878" v="3" actId="20577"/>
      <pc:docMkLst>
        <pc:docMk/>
      </pc:docMkLst>
      <pc:sldChg chg="modSp mod">
        <pc:chgData name="Thomas Noordeloos" userId="df9f46e9-7760-4f6a-814f-9e8180d7b46a" providerId="ADAL" clId="{2D7A81FB-8648-4F46-801E-067B5FDE9F26}" dt="2022-02-09T07:36:12.878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2D7A81FB-8648-4F46-801E-067B5FDE9F26}" dt="2022-02-09T07:36:12.878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DC352375-5620-40FE-8E72-DDF01105BE6E}"/>
    <pc:docChg chg="custSel addSld delSld modSld">
      <pc:chgData name="Marieke Drabbe" userId="5622c14e-c4d0-438c-800f-36f96fa97e55" providerId="ADAL" clId="{DC352375-5620-40FE-8E72-DDF01105BE6E}" dt="2022-02-08T08:31:50.924" v="62" actId="47"/>
      <pc:docMkLst>
        <pc:docMk/>
      </pc:docMkLst>
      <pc:sldChg chg="addSp delSp modSp mod">
        <pc:chgData name="Marieke Drabbe" userId="5622c14e-c4d0-438c-800f-36f96fa97e55" providerId="ADAL" clId="{DC352375-5620-40FE-8E72-DDF01105BE6E}" dt="2022-02-08T08:31:46.979" v="61" actId="1076"/>
        <pc:sldMkLst>
          <pc:docMk/>
          <pc:sldMk cId="4132212741" sldId="256"/>
        </pc:sldMkLst>
        <pc:spChg chg="mod">
          <ac:chgData name="Marieke Drabbe" userId="5622c14e-c4d0-438c-800f-36f96fa97e55" providerId="ADAL" clId="{DC352375-5620-40FE-8E72-DDF01105BE6E}" dt="2022-02-08T08:31:46.979" v="61" actId="1076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43.994" v="48" actId="25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39.895" v="47" actId="255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35.422" v="46" actId="255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58.668" v="51" actId="255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54.470" v="50" actId="255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30:50.322" v="49" actId="255"/>
          <ac:spMkLst>
            <pc:docMk/>
            <pc:sldMk cId="4132212741" sldId="256"/>
            <ac:spMk id="28" creationId="{00000000-0000-0000-0000-000000000000}"/>
          </ac:spMkLst>
        </pc:spChg>
        <pc:spChg chg="del mod">
          <ac:chgData name="Marieke Drabbe" userId="5622c14e-c4d0-438c-800f-36f96fa97e55" providerId="ADAL" clId="{DC352375-5620-40FE-8E72-DDF01105BE6E}" dt="2022-02-08T08:31:43.862" v="60" actId="478"/>
          <ac:spMkLst>
            <pc:docMk/>
            <pc:sldMk cId="4132212741" sldId="256"/>
            <ac:spMk id="35" creationId="{00000000-0000-0000-0000-000000000000}"/>
          </ac:spMkLst>
        </pc:spChg>
        <pc:picChg chg="mod">
          <ac:chgData name="Marieke Drabbe" userId="5622c14e-c4d0-438c-800f-36f96fa97e55" providerId="ADAL" clId="{DC352375-5620-40FE-8E72-DDF01105BE6E}" dt="2022-02-08T08:28:54.186" v="22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DC352375-5620-40FE-8E72-DDF01105BE6E}" dt="2022-02-08T08:29:13.494" v="27" actId="1076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5622c14e-c4d0-438c-800f-36f96fa97e55" providerId="ADAL" clId="{DC352375-5620-40FE-8E72-DDF01105BE6E}" dt="2022-02-08T08:29:55.716" v="44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5622c14e-c4d0-438c-800f-36f96fa97e55" providerId="ADAL" clId="{DC352375-5620-40FE-8E72-DDF01105BE6E}" dt="2022-02-08T08:29:51.550" v="43" actId="1076"/>
          <ac:picMkLst>
            <pc:docMk/>
            <pc:sldMk cId="4132212741" sldId="256"/>
            <ac:picMk id="34" creationId="{00000000-0000-0000-0000-000000000000}"/>
          </ac:picMkLst>
        </pc:picChg>
        <pc:picChg chg="add mod">
          <ac:chgData name="Marieke Drabbe" userId="5622c14e-c4d0-438c-800f-36f96fa97e55" providerId="ADAL" clId="{DC352375-5620-40FE-8E72-DDF01105BE6E}" dt="2022-02-08T08:31:40.432" v="59" actId="1076"/>
          <ac:picMkLst>
            <pc:docMk/>
            <pc:sldMk cId="4132212741" sldId="256"/>
            <ac:picMk id="1026" creationId="{7CEA1671-83E9-4EFC-B06D-0934B34E1C61}"/>
          </ac:picMkLst>
        </pc:picChg>
      </pc:sldChg>
      <pc:sldChg chg="modSp add del mod">
        <pc:chgData name="Marieke Drabbe" userId="5622c14e-c4d0-438c-800f-36f96fa97e55" providerId="ADAL" clId="{DC352375-5620-40FE-8E72-DDF01105BE6E}" dt="2022-02-08T08:31:50.924" v="62" actId="47"/>
        <pc:sldMkLst>
          <pc:docMk/>
          <pc:sldMk cId="4159768415" sldId="257"/>
        </pc:sldMkLst>
        <pc:spChg chg="mod">
          <ac:chgData name="Marieke Drabbe" userId="5622c14e-c4d0-438c-800f-36f96fa97e55" providerId="ADAL" clId="{DC352375-5620-40FE-8E72-DDF01105BE6E}" dt="2022-02-08T08:28:46.346" v="19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28:58.170" v="23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29:17.287" v="28" actId="21"/>
          <ac:spMkLst>
            <pc:docMk/>
            <pc:sldMk cId="4159768415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29:27.578" v="31" actId="21"/>
          <ac:spMkLst>
            <pc:docMk/>
            <pc:sldMk cId="4159768415" sldId="257"/>
            <ac:spMk id="10" creationId="{00000000-0000-0000-0000-000000000000}"/>
          </ac:spMkLst>
        </pc:spChg>
        <pc:spChg chg="mod">
          <ac:chgData name="Marieke Drabbe" userId="5622c14e-c4d0-438c-800f-36f96fa97e55" providerId="ADAL" clId="{DC352375-5620-40FE-8E72-DDF01105BE6E}" dt="2022-02-08T08:29:43.080" v="40" actId="21"/>
          <ac:spMkLst>
            <pc:docMk/>
            <pc:sldMk cId="4159768415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milieudefensie.nl/actueel/stedenvergelijking-welke-steden-hebben-goed-beleid-voor-duurzaam-verkeer-en-luchtkwaliteit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voordewereldvanmorgen.nl/duurzame-blogs/voedsel-in-2050-hoe-geven-we-9-miljard-mensen-te-eten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://www.nieuwsvallei.nl/landbouw--voedsel/wageningen-werkt-aan-wereldvoedselprobleem/1472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LA1 Uitdagingen LS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uitdagingen/problemen op het gebied van gezondheid.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problemen/uitdagingen op het gebied van gezondheid in de maatschappij</a:t>
            </a:r>
            <a:endParaRPr lang="nl-NL" sz="1300" dirty="0">
              <a:latin typeface="+mn-lt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257792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3 uitgewerkte </a:t>
            </a:r>
            <a:r>
              <a:rPr lang="nl-NL" sz="1300" dirty="0"/>
              <a:t>maatschappelijke uitdagingen/problemen van de stad van de toekomst onderbouwd met actuele bronnen.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345943"/>
            <a:ext cx="4943772" cy="25083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Ga op zoek naar stedelijke uitdagingen op het gebied van gezondheid in de stad op dit moment en de nabije toekomst. Dat mogen wereldwijde uitdagingen zijn.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ontwikkelingen die wereldwijd plaatsvinden op het gebied van steden en jouw specialisatie aan de uitdagingen.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Zoek betrouwbare bronnen die de gevonden ontwikkelingen, uitdagingen en thema’s onderbouwen.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Werk 3 uitdagingen en de daarbij behorende ontwikkelingen uit beargumenteerd met de gevonden bronnen.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uitdaging waarom het belangrijk is voor de stad van de toekomst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Milieudefensie; luchtkwaliteit van steden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Artikel: Wageningen werkt aan wereldvoedselprobleem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Artikel: Voedsel in 2050 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ea typeface="Calibri" pitchFamily="34" charset="0"/>
                <a:cs typeface="Arial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ea typeface="Calibri" pitchFamily="34" charset="0"/>
                <a:cs typeface="Arial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ea typeface="Calibri" pitchFamily="34" charset="0"/>
                <a:cs typeface="Arial" charset="0"/>
              </a:rPr>
              <a:t>Bekijk leerproducten van anderen en geef feedback tijdens feedback </a:t>
            </a:r>
            <a:r>
              <a:rPr lang="nl-NL" sz="1300" dirty="0" err="1">
                <a:ea typeface="Calibri" pitchFamily="34" charset="0"/>
                <a:cs typeface="Arial" charset="0"/>
              </a:rPr>
              <a:t>friends</a:t>
            </a:r>
            <a:endParaRPr lang="nl-NL" sz="1300" dirty="0"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300" b="1" dirty="0">
                <a:ea typeface="Calibri" pitchFamily="34" charset="0"/>
                <a:cs typeface="Arial" charset="0"/>
              </a:rPr>
              <a:t>25-02-2022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10-03-2022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5223" y="2260262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137" y="3345943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Wereldvoedselprobleem - Duurzaam MBO">
            <a:extLst>
              <a:ext uri="{FF2B5EF4-FFF2-40B4-BE49-F238E27FC236}">
                <a16:creationId xmlns:a16="http://schemas.microsoft.com/office/drawing/2014/main" id="{7CEA1671-83E9-4EFC-B06D-0934B34E1C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8" r="17559"/>
          <a:stretch/>
        </p:blipFill>
        <p:spPr bwMode="auto">
          <a:xfrm>
            <a:off x="7026476" y="4821456"/>
            <a:ext cx="1804044" cy="133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209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2</cp:revision>
  <dcterms:created xsi:type="dcterms:W3CDTF">2017-04-20T10:37:43Z</dcterms:created>
  <dcterms:modified xsi:type="dcterms:W3CDTF">2022-02-09T07:36:33Z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