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42113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CADB70-FBDA-4CAB-A5C5-8C6C99FEAC6F}" v="3" dt="2020-11-02T10:51:40.4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ke Drabbe" userId="b9b1a049-6b87-453c-9d4e-1b3ea0ffd634" providerId="ADAL" clId="{B5CD82F8-7067-46A6-B11D-0A0DC35CB3F3}"/>
    <pc:docChg chg="modSld">
      <pc:chgData name="Marieke Drabbe" userId="b9b1a049-6b87-453c-9d4e-1b3ea0ffd634" providerId="ADAL" clId="{B5CD82F8-7067-46A6-B11D-0A0DC35CB3F3}" dt="2020-10-05T09:20:03.963" v="1696" actId="14100"/>
      <pc:docMkLst>
        <pc:docMk/>
      </pc:docMkLst>
      <pc:sldChg chg="addSp delSp modSp mod">
        <pc:chgData name="Marieke Drabbe" userId="b9b1a049-6b87-453c-9d4e-1b3ea0ffd634" providerId="ADAL" clId="{B5CD82F8-7067-46A6-B11D-0A0DC35CB3F3}" dt="2020-10-05T09:20:03.963" v="1696" actId="14100"/>
        <pc:sldMkLst>
          <pc:docMk/>
          <pc:sldMk cId="4159768415" sldId="256"/>
        </pc:sldMkLst>
        <pc:spChg chg="mod">
          <ac:chgData name="Marieke Drabbe" userId="b9b1a049-6b87-453c-9d4e-1b3ea0ffd634" providerId="ADAL" clId="{B5CD82F8-7067-46A6-B11D-0A0DC35CB3F3}" dt="2020-09-25T15:02:18.721" v="1125" actId="14100"/>
          <ac:spMkLst>
            <pc:docMk/>
            <pc:sldMk cId="4159768415" sldId="256"/>
            <ac:spMk id="6" creationId="{00000000-0000-0000-0000-000000000000}"/>
          </ac:spMkLst>
        </pc:spChg>
        <pc:spChg chg="mod">
          <ac:chgData name="Marieke Drabbe" userId="b9b1a049-6b87-453c-9d4e-1b3ea0ffd634" providerId="ADAL" clId="{B5CD82F8-7067-46A6-B11D-0A0DC35CB3F3}" dt="2020-10-05T09:19:44.190" v="1695" actId="20577"/>
          <ac:spMkLst>
            <pc:docMk/>
            <pc:sldMk cId="4159768415" sldId="256"/>
            <ac:spMk id="7" creationId="{00000000-0000-0000-0000-000000000000}"/>
          </ac:spMkLst>
        </pc:spChg>
        <pc:spChg chg="mod">
          <ac:chgData name="Marieke Drabbe" userId="b9b1a049-6b87-453c-9d4e-1b3ea0ffd634" providerId="ADAL" clId="{B5CD82F8-7067-46A6-B11D-0A0DC35CB3F3}" dt="2020-10-05T09:20:03.963" v="1696" actId="14100"/>
          <ac:spMkLst>
            <pc:docMk/>
            <pc:sldMk cId="4159768415" sldId="256"/>
            <ac:spMk id="8" creationId="{00000000-0000-0000-0000-000000000000}"/>
          </ac:spMkLst>
        </pc:spChg>
        <pc:spChg chg="mod">
          <ac:chgData name="Marieke Drabbe" userId="b9b1a049-6b87-453c-9d4e-1b3ea0ffd634" providerId="ADAL" clId="{B5CD82F8-7067-46A6-B11D-0A0DC35CB3F3}" dt="2020-09-25T15:05:39.618" v="1689"/>
          <ac:spMkLst>
            <pc:docMk/>
            <pc:sldMk cId="4159768415" sldId="256"/>
            <ac:spMk id="11" creationId="{00000000-0000-0000-0000-000000000000}"/>
          </ac:spMkLst>
        </pc:spChg>
        <pc:spChg chg="mod">
          <ac:chgData name="Marieke Drabbe" userId="b9b1a049-6b87-453c-9d4e-1b3ea0ffd634" providerId="ADAL" clId="{B5CD82F8-7067-46A6-B11D-0A0DC35CB3F3}" dt="2020-09-25T14:55:41.391" v="15" actId="20577"/>
          <ac:spMkLst>
            <pc:docMk/>
            <pc:sldMk cId="4159768415" sldId="256"/>
            <ac:spMk id="17" creationId="{00000000-0000-0000-0000-000000000000}"/>
          </ac:spMkLst>
        </pc:spChg>
        <pc:picChg chg="add mod">
          <ac:chgData name="Marieke Drabbe" userId="b9b1a049-6b87-453c-9d4e-1b3ea0ffd634" providerId="ADAL" clId="{B5CD82F8-7067-46A6-B11D-0A0DC35CB3F3}" dt="2020-09-25T15:06:40.712" v="1693" actId="1076"/>
          <ac:picMkLst>
            <pc:docMk/>
            <pc:sldMk cId="4159768415" sldId="256"/>
            <ac:picMk id="2" creationId="{B59F8BF6-2EA9-458A-87BD-8C655B82B4AE}"/>
          </ac:picMkLst>
        </pc:picChg>
        <pc:picChg chg="mod">
          <ac:chgData name="Marieke Drabbe" userId="b9b1a049-6b87-453c-9d4e-1b3ea0ffd634" providerId="ADAL" clId="{B5CD82F8-7067-46A6-B11D-0A0DC35CB3F3}" dt="2020-09-25T15:03:03.952" v="1166" actId="1076"/>
          <ac:picMkLst>
            <pc:docMk/>
            <pc:sldMk cId="4159768415" sldId="256"/>
            <ac:picMk id="21" creationId="{00000000-0000-0000-0000-000000000000}"/>
          </ac:picMkLst>
        </pc:picChg>
        <pc:picChg chg="del">
          <ac:chgData name="Marieke Drabbe" userId="b9b1a049-6b87-453c-9d4e-1b3ea0ffd634" providerId="ADAL" clId="{B5CD82F8-7067-46A6-B11D-0A0DC35CB3F3}" dt="2020-09-25T15:06:36.602" v="1690" actId="478"/>
          <ac:picMkLst>
            <pc:docMk/>
            <pc:sldMk cId="4159768415" sldId="256"/>
            <ac:picMk id="1026" creationId="{526C8146-B605-4FD9-BC05-F919B9D73A4A}"/>
          </ac:picMkLst>
        </pc:picChg>
      </pc:sldChg>
    </pc:docChg>
  </pc:docChgLst>
  <pc:docChgLst>
    <pc:chgData name="Marieke Drabbe" userId="b9b1a049-6b87-453c-9d4e-1b3ea0ffd634" providerId="ADAL" clId="{4BCADB70-FBDA-4CAB-A5C5-8C6C99FEAC6F}"/>
    <pc:docChg chg="modSld">
      <pc:chgData name="Marieke Drabbe" userId="b9b1a049-6b87-453c-9d4e-1b3ea0ffd634" providerId="ADAL" clId="{4BCADB70-FBDA-4CAB-A5C5-8C6C99FEAC6F}" dt="2020-11-02T10:51:40.428" v="39" actId="1076"/>
      <pc:docMkLst>
        <pc:docMk/>
      </pc:docMkLst>
      <pc:sldChg chg="modSp mod">
        <pc:chgData name="Marieke Drabbe" userId="b9b1a049-6b87-453c-9d4e-1b3ea0ffd634" providerId="ADAL" clId="{4BCADB70-FBDA-4CAB-A5C5-8C6C99FEAC6F}" dt="2020-11-02T10:51:40.428" v="39" actId="1076"/>
        <pc:sldMkLst>
          <pc:docMk/>
          <pc:sldMk cId="4159768415" sldId="256"/>
        </pc:sldMkLst>
        <pc:spChg chg="mod">
          <ac:chgData name="Marieke Drabbe" userId="b9b1a049-6b87-453c-9d4e-1b3ea0ffd634" providerId="ADAL" clId="{4BCADB70-FBDA-4CAB-A5C5-8C6C99FEAC6F}" dt="2020-11-02T10:51:40.428" v="39" actId="1076"/>
          <ac:spMkLst>
            <pc:docMk/>
            <pc:sldMk cId="4159768415" sldId="256"/>
            <ac:spMk id="10" creationId="{00000000-0000-0000-0000-000000000000}"/>
          </ac:spMkLst>
        </pc:spChg>
        <pc:spChg chg="mod">
          <ac:chgData name="Marieke Drabbe" userId="b9b1a049-6b87-453c-9d4e-1b3ea0ffd634" providerId="ADAL" clId="{4BCADB70-FBDA-4CAB-A5C5-8C6C99FEAC6F}" dt="2020-11-02T10:51:35.154" v="36" actId="1076"/>
          <ac:spMkLst>
            <pc:docMk/>
            <pc:sldMk cId="4159768415" sldId="256"/>
            <ac:spMk id="11" creationId="{00000000-0000-0000-0000-000000000000}"/>
          </ac:spMkLst>
        </pc:spChg>
        <pc:picChg chg="mod">
          <ac:chgData name="Marieke Drabbe" userId="b9b1a049-6b87-453c-9d4e-1b3ea0ffd634" providerId="ADAL" clId="{4BCADB70-FBDA-4CAB-A5C5-8C6C99FEAC6F}" dt="2020-11-02T10:51:36.380" v="37" actId="1076"/>
          <ac:picMkLst>
            <pc:docMk/>
            <pc:sldMk cId="4159768415" sldId="256"/>
            <ac:picMk id="23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8C3D6-6F8C-4930-A855-F0E3C0710329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BB16E3-DB88-43F2-B191-AB6D10F233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299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B16E3-DB88-43F2-B191-AB6D10F233E3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2349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3961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9728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1902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264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7250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2352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7235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837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7269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6652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24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9377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kwalificaties.s-bb.nl/Details/Index/4857?type=Dossier&amp;returnUrl=%2F%3FResultaatType%3DAlles%26AardKeuzedeel%3D%26SBU%3D%26Niveau%3D%26Wettelijkeberoepsvereisten%3D%26Cohort%3D%26Schooljaar%3D%26Certificaat%3D%26Trefwoorden%3Dadviseur%2Bduurzame%2Bleefomgeving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-29232" y="0"/>
            <a:ext cx="556077" cy="6858000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978197" y="754244"/>
            <a:ext cx="4006895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eaLnBrk="0" hangingPunct="0"/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Leerdoel </a:t>
            </a:r>
            <a:endParaRPr lang="nl-NL" sz="1100" b="1" dirty="0">
              <a:solidFill>
                <a:srgbClr val="0070C0"/>
              </a:solidFill>
              <a:latin typeface="Arial" panose="020B0604020202020204" pitchFamily="34" charset="0"/>
              <a:ea typeface="Calibri" pitchFamily="34" charset="0"/>
              <a:cs typeface="Arial" charset="0"/>
            </a:endParaRP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Inzicht krijgen in kerntaak 2 van het dossier Adviseur duurzame leefomgeving.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Werkprocessen kunnen koppelen aan praktijksituaties.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963962" y="1684727"/>
            <a:ext cx="4021130" cy="212365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Leerproduct</a:t>
            </a:r>
          </a:p>
          <a:p>
            <a:r>
              <a:rPr lang="nl-NL" sz="1200" dirty="0"/>
              <a:t>Een </a:t>
            </a:r>
            <a:r>
              <a:rPr lang="nl-NL" sz="1200" dirty="0" err="1"/>
              <a:t>infographic</a:t>
            </a:r>
            <a:r>
              <a:rPr lang="nl-NL" sz="1200" dirty="0"/>
              <a:t> met een overzicht van jouw (gekozen) doelgroep en het netwerk. De werkprocessen van kerntaak 2 zijn hierin verwerkt. Hierin zit minimaal: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Demografische gegevens van de doelgroep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Communicatiekanalen en middelen passend bij de doelgroep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Cultuur aspecten van de doelgroep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Passende acties om de doelgroep te betrekken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Kansen voor de doelgroep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/>
              <a:t>Betrokken partijen/netwerk omtrent de doelgroep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963962" y="3907871"/>
            <a:ext cx="4021130" cy="28623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>
            <a:spAutoFit/>
          </a:bodyPr>
          <a:lstStyle/>
          <a:p>
            <a:pPr>
              <a:defRPr/>
            </a:pPr>
            <a:r>
              <a:rPr lang="nl-NL" sz="1200" b="1" dirty="0" err="1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Leerpad</a:t>
            </a: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    </a:t>
            </a:r>
            <a:r>
              <a:rPr lang="nl-NL" sz="11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                                                                               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Kies een doelgroep, het liefst passend bij de opdracht die gekozen is voor LA 1.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Bekijk Kerntaak 2 van dossier Adviseur duurzame leefomgeving.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Verzamel informatie over jouw doelgroep, o.a. demografische gegevens en cultuur.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Bepaal welke manier van communiceren passend is voor de doelgroep.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Kies passende acties om jouw doelgroep te bereiken/betrekken.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Geef weer welke kansen je ziet voor de doelgroep.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Zoek uit welke betrokken partijen of welk netwerk je inzet om de doelgroep te betrekken of om de doelgroep te bereiken.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521712" y="768442"/>
            <a:ext cx="3500438" cy="1015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Samenwerken</a:t>
            </a:r>
            <a:r>
              <a:rPr lang="nl-NL" sz="1100" b="1" dirty="0">
                <a:ea typeface="Calibri" pitchFamily="34" charset="0"/>
                <a:cs typeface="Arial" charset="0"/>
              </a:rPr>
              <a:t>		</a:t>
            </a:r>
            <a:endParaRPr lang="nl-NL" sz="1100" b="1" dirty="0">
              <a:solidFill>
                <a:srgbClr val="0070C0"/>
              </a:solidFill>
              <a:ea typeface="Calibri" pitchFamily="34" charset="0"/>
              <a:cs typeface="Arial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Deze opdracht maak je alleen.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Lever je gemaakte product in via Teams.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Bekijk de feedback van de docent.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Stel je vragen tijdens de online bijeenkomsten. 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5521712" y="1997739"/>
            <a:ext cx="3507254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Online vragenuurtjes tijdens stageperiode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Deadline product: </a:t>
            </a:r>
            <a:r>
              <a:rPr lang="nl-NL" sz="1200" b="1" dirty="0">
                <a:ea typeface="Calibri" pitchFamily="34" charset="0"/>
                <a:cs typeface="Arial" charset="0"/>
              </a:rPr>
              <a:t>4 januari 2021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5514896" y="2782669"/>
            <a:ext cx="3500438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Bronnen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Wiki examinering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  <a:hlinkClick r:id="rId3"/>
              </a:rPr>
              <a:t>Website SBB </a:t>
            </a:r>
            <a:endParaRPr lang="nl-NL" sz="1200" dirty="0">
              <a:ea typeface="Calibri" pitchFamily="34" charset="0"/>
              <a:cs typeface="Arial" charset="0"/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508001" y="6672145"/>
            <a:ext cx="8636000" cy="202216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4" name="Text Box 96"/>
          <p:cNvSpPr txBox="1">
            <a:spLocks noChangeArrowheads="1"/>
          </p:cNvSpPr>
          <p:nvPr/>
        </p:nvSpPr>
        <p:spPr bwMode="auto">
          <a:xfrm>
            <a:off x="1455738" y="4968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/>
          </a:p>
        </p:txBody>
      </p:sp>
      <p:sp>
        <p:nvSpPr>
          <p:cNvPr id="15" name="Text Box 103"/>
          <p:cNvSpPr txBox="1">
            <a:spLocks noChangeArrowheads="1"/>
          </p:cNvSpPr>
          <p:nvPr/>
        </p:nvSpPr>
        <p:spPr bwMode="auto">
          <a:xfrm>
            <a:off x="323850" y="27082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/>
          </a:p>
        </p:txBody>
      </p:sp>
      <p:sp>
        <p:nvSpPr>
          <p:cNvPr id="16" name="Text Box 105"/>
          <p:cNvSpPr txBox="1">
            <a:spLocks noChangeArrowheads="1"/>
          </p:cNvSpPr>
          <p:nvPr/>
        </p:nvSpPr>
        <p:spPr bwMode="auto">
          <a:xfrm>
            <a:off x="323850" y="27813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/>
          </a:p>
        </p:txBody>
      </p:sp>
      <p:sp>
        <p:nvSpPr>
          <p:cNvPr id="17" name="Rechthoek 1"/>
          <p:cNvSpPr>
            <a:spLocks noChangeArrowheads="1"/>
          </p:cNvSpPr>
          <p:nvPr/>
        </p:nvSpPr>
        <p:spPr bwMode="auto">
          <a:xfrm>
            <a:off x="1008062" y="122238"/>
            <a:ext cx="80284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nl-NL" sz="2800" dirty="0">
                <a:latin typeface="Calibri" pitchFamily="34" charset="0"/>
              </a:rPr>
              <a:t>2021_ST_2_Sociaal werk</a:t>
            </a:r>
          </a:p>
        </p:txBody>
      </p:sp>
      <p:pic>
        <p:nvPicPr>
          <p:cNvPr id="18" name="Afbeelding 1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30585" y="0"/>
            <a:ext cx="1053380" cy="756400"/>
          </a:xfrm>
          <a:prstGeom prst="rect">
            <a:avLst/>
          </a:prstGeom>
        </p:spPr>
      </p:pic>
      <p:pic>
        <p:nvPicPr>
          <p:cNvPr id="19" name="Afbeelding 18"/>
          <p:cNvPicPr>
            <a:picLocks noChangeAspect="1"/>
          </p:cNvPicPr>
          <p:nvPr/>
        </p:nvPicPr>
        <p:blipFill rotWithShape="1">
          <a:blip r:embed="rId5" cstate="print"/>
          <a:srcRect l="21805" r="10840"/>
          <a:stretch/>
        </p:blipFill>
        <p:spPr>
          <a:xfrm>
            <a:off x="617786" y="754146"/>
            <a:ext cx="299335" cy="412425"/>
          </a:xfrm>
          <a:prstGeom prst="rect">
            <a:avLst/>
          </a:prstGeom>
        </p:spPr>
      </p:pic>
      <p:pic>
        <p:nvPicPr>
          <p:cNvPr id="20" name="Afbeelding 19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2084" y="1761546"/>
            <a:ext cx="263290" cy="321303"/>
          </a:xfrm>
          <a:prstGeom prst="rect">
            <a:avLst/>
          </a:prstGeom>
        </p:spPr>
      </p:pic>
      <p:pic>
        <p:nvPicPr>
          <p:cNvPr id="21" name="Afbeelding 20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32084" y="3948991"/>
            <a:ext cx="266283" cy="416301"/>
          </a:xfrm>
          <a:prstGeom prst="rect">
            <a:avLst/>
          </a:prstGeom>
        </p:spPr>
      </p:pic>
      <p:pic>
        <p:nvPicPr>
          <p:cNvPr id="22" name="Afbeelding 21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060496" y="767696"/>
            <a:ext cx="385812" cy="263054"/>
          </a:xfrm>
          <a:prstGeom prst="rect">
            <a:avLst/>
          </a:prstGeom>
        </p:spPr>
      </p:pic>
      <p:pic>
        <p:nvPicPr>
          <p:cNvPr id="23" name="Afbeelding 22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118707" y="2781300"/>
            <a:ext cx="299225" cy="290796"/>
          </a:xfrm>
          <a:prstGeom prst="rect">
            <a:avLst/>
          </a:prstGeom>
        </p:spPr>
      </p:pic>
      <p:pic>
        <p:nvPicPr>
          <p:cNvPr id="24" name="Afbeelding 23"/>
          <p:cNvPicPr>
            <a:picLocks noChangeAspect="1"/>
          </p:cNvPicPr>
          <p:nvPr/>
        </p:nvPicPr>
        <p:blipFill rotWithShape="1">
          <a:blip r:embed="rId10" cstate="print"/>
          <a:srcRect l="17050" t="33024" r="61669" b="30375"/>
          <a:stretch/>
        </p:blipFill>
        <p:spPr>
          <a:xfrm>
            <a:off x="5118707" y="2008221"/>
            <a:ext cx="269390" cy="260485"/>
          </a:xfrm>
          <a:prstGeom prst="rect">
            <a:avLst/>
          </a:prstGeom>
        </p:spPr>
      </p:pic>
      <p:pic>
        <p:nvPicPr>
          <p:cNvPr id="2" name="Picture 2" descr="Sociaal Werkkoepel - Gemeente Amsterdam">
            <a:extLst>
              <a:ext uri="{FF2B5EF4-FFF2-40B4-BE49-F238E27FC236}">
                <a16:creationId xmlns:a16="http://schemas.microsoft.com/office/drawing/2014/main" id="{B59F8BF6-2EA9-458A-87BD-8C655B82B4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712" y="4073006"/>
            <a:ext cx="3229841" cy="1814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976841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2" ma:contentTypeDescription="Een nieuw document maken." ma:contentTypeScope="" ma:versionID="1dc84fb11a9be35ac09a1ae920ea7357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85fd8f0e804736af8b3f71c277445723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4D1F01-2E06-4F5F-B6D1-6416C642E6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F21D72-24CA-40A9-B54D-60721FB0A98E}">
  <ds:schemaRefs>
    <ds:schemaRef ds:uri="http://purl.org/dc/dcmitype/"/>
    <ds:schemaRef ds:uri="http://purl.org/dc/terms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34354c1b-6b8c-435b-ad50-990538c19557"/>
    <ds:schemaRef ds:uri="http://schemas.microsoft.com/office/infopath/2007/PartnerControls"/>
    <ds:schemaRef ds:uri="47a28104-336f-447d-946e-e305ac2bcd47"/>
  </ds:schemaRefs>
</ds:datastoreItem>
</file>

<file path=customXml/itemProps3.xml><?xml version="1.0" encoding="utf-8"?>
<ds:datastoreItem xmlns:ds="http://schemas.openxmlformats.org/officeDocument/2006/customXml" ds:itemID="{3CFE5253-AF74-4C27-8075-CBDC4A5612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236</Words>
  <Application>Microsoft Office PowerPoint</Application>
  <PresentationFormat>Diavoorstelling (4:3)</PresentationFormat>
  <Paragraphs>32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kbm</dc:creator>
  <cp:lastModifiedBy>Marieke Drabbe</cp:lastModifiedBy>
  <cp:revision>4</cp:revision>
  <cp:lastPrinted>2014-09-03T06:23:20Z</cp:lastPrinted>
  <dcterms:created xsi:type="dcterms:W3CDTF">2014-08-31T07:53:19Z</dcterms:created>
  <dcterms:modified xsi:type="dcterms:W3CDTF">2020-11-02T10:51:42Z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