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sldIdLst>
    <p:sldId id="256" r:id="rId3"/>
    <p:sldId id="266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80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sters, MMW (Marloes)" initials="MM(" lastIdx="1" clrIdx="0">
    <p:extLst>
      <p:ext uri="{19B8F6BF-5375-455C-9EA6-DF929625EA0E}">
        <p15:presenceInfo xmlns:p15="http://schemas.microsoft.com/office/powerpoint/2012/main" userId="Musters, MMW (Marloes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19-9-2018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88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19-9-2018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234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19-9-2018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8029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19-9-2018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A653F50-59DD-4D07-9D1B-2B600953F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/>
          <a:stretch/>
        </p:blipFill>
        <p:spPr>
          <a:xfrm>
            <a:off x="5770485" y="587211"/>
            <a:ext cx="5035828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6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0D3ADED-358E-4E74-A64F-8C239F917C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19-9-2018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720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19-9-2018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8255CFB-AD89-4E0F-904B-1EEE36C66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16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19-9-2018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438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19-9-2018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95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et pa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19-9-2018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55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19-9-2018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C54E305-CB9D-4FC4-B5EE-56BDBDE70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/>
          <a:stretch/>
        </p:blipFill>
        <p:spPr>
          <a:xfrm>
            <a:off x="5690586" y="585136"/>
            <a:ext cx="5104856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19-9-2018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F9BC8E7-7983-4765-9735-1F7107557A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6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19-9-2018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4F967AB-7EF2-48E6-A6F9-2FBABCE55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6C95E13-39A3-4926-894D-5100C285F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62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95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nd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19-9-2018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34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19-9-2018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8204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C80DE-6872-4D24-A46A-541D65934F97}" type="datetimeFigureOut">
              <a:rPr lang="nl-NL" smtClean="0"/>
              <a:t>19-9-2018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76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19-9-2018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85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97874" y="2233749"/>
            <a:ext cx="9756000" cy="1753144"/>
          </a:xfrm>
        </p:spPr>
        <p:txBody>
          <a:bodyPr/>
          <a:lstStyle/>
          <a:p>
            <a:pPr algn="ctr"/>
            <a:r>
              <a:rPr lang="nl-NL" dirty="0" smtClean="0"/>
              <a:t>Titel boek</a:t>
            </a:r>
            <a:br>
              <a:rPr lang="nl-NL" dirty="0" smtClean="0"/>
            </a:br>
            <a:r>
              <a:rPr lang="nl-NL" dirty="0" smtClean="0"/>
              <a:t>Auteur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9119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			</a:t>
            </a:r>
            <a:endParaRPr lang="nl-NL" dirty="0"/>
          </a:p>
          <a:p>
            <a:pPr marL="0" indent="0">
              <a:buNone/>
            </a:pPr>
            <a:endParaRPr lang="nl-NL" sz="2700" b="1" dirty="0" smtClean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17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			</a:t>
            </a:r>
            <a:endParaRPr lang="nl-NL" dirty="0"/>
          </a:p>
          <a:p>
            <a:pPr marL="0" indent="0">
              <a:buNone/>
            </a:pPr>
            <a:endParaRPr lang="nl-NL" sz="2700" b="1" dirty="0" smtClean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007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78772" y="2333731"/>
            <a:ext cx="8240040" cy="1539021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/>
              <a:t>		</a:t>
            </a:r>
            <a:endParaRPr lang="nl-NL" sz="27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184811" y="3177098"/>
            <a:ext cx="9756000" cy="1753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 smtClean="0">
                <a:solidFill>
                  <a:schemeClr val="bg1"/>
                </a:solidFill>
              </a:rPr>
              <a:t>Einde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88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			</a:t>
            </a:r>
            <a:endParaRPr lang="nl-NL" dirty="0"/>
          </a:p>
          <a:p>
            <a:pPr marL="0" indent="0">
              <a:buNone/>
            </a:pPr>
            <a:endParaRPr lang="nl-NL" sz="2700" b="1" dirty="0" smtClean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491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			</a:t>
            </a:r>
            <a:endParaRPr lang="nl-NL" dirty="0"/>
          </a:p>
          <a:p>
            <a:pPr marL="0" indent="0">
              <a:buNone/>
            </a:pPr>
            <a:endParaRPr lang="nl-NL" sz="2700" b="1" dirty="0" smtClean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7821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			</a:t>
            </a:r>
            <a:endParaRPr lang="nl-NL" dirty="0"/>
          </a:p>
          <a:p>
            <a:pPr marL="0" indent="0">
              <a:buNone/>
            </a:pPr>
            <a:endParaRPr lang="nl-NL" sz="2700" b="1" dirty="0" smtClean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49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			</a:t>
            </a:r>
            <a:endParaRPr lang="nl-NL" dirty="0"/>
          </a:p>
          <a:p>
            <a:pPr marL="0" indent="0">
              <a:buNone/>
            </a:pPr>
            <a:endParaRPr lang="nl-NL" sz="2700" b="1" dirty="0" smtClean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278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			</a:t>
            </a:r>
            <a:endParaRPr lang="nl-NL" dirty="0"/>
          </a:p>
          <a:p>
            <a:pPr marL="0" indent="0">
              <a:buNone/>
            </a:pPr>
            <a:endParaRPr lang="nl-NL" sz="2700" b="1" dirty="0" smtClean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043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			</a:t>
            </a:r>
            <a:endParaRPr lang="nl-NL" dirty="0"/>
          </a:p>
          <a:p>
            <a:pPr marL="0" indent="0">
              <a:buNone/>
            </a:pPr>
            <a:endParaRPr lang="nl-NL" sz="2700" b="1" dirty="0" smtClean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23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			</a:t>
            </a:r>
            <a:endParaRPr lang="nl-NL" dirty="0"/>
          </a:p>
          <a:p>
            <a:pPr marL="0" indent="0">
              <a:buNone/>
            </a:pPr>
            <a:endParaRPr lang="nl-NL" sz="2700" b="1" dirty="0" smtClean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941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			</a:t>
            </a:r>
            <a:endParaRPr lang="nl-NL" dirty="0"/>
          </a:p>
          <a:p>
            <a:pPr marL="0" indent="0">
              <a:buNone/>
            </a:pPr>
            <a:endParaRPr lang="nl-NL" sz="2700" b="1" dirty="0" smtClean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3153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Mondriaan rood">
  <a:themeElements>
    <a:clrScheme name="Het Hooghuis - Mondria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BD2"/>
      </a:accent1>
      <a:accent2>
        <a:srgbClr val="EF7D00"/>
      </a:accent2>
      <a:accent3>
        <a:srgbClr val="3FA535"/>
      </a:accent3>
      <a:accent4>
        <a:srgbClr val="CC171A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riaan_V2.potx [Alleen-lezen]" id="{D59084AD-B7C6-48A1-8ECA-40498334F06C}" vid="{CDAEB464-8CCD-4770-A6BB-6F142563692B}"/>
    </a:ext>
  </a:extLst>
</a:theme>
</file>

<file path=ppt/theme/theme2.xml><?xml version="1.0" encoding="utf-8"?>
<a:theme xmlns:a="http://schemas.openxmlformats.org/drawingml/2006/main" name="Mondriaan wit">
  <a:themeElements>
    <a:clrScheme name="Hooghuis - Heesc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171A"/>
      </a:accent1>
      <a:accent2>
        <a:srgbClr val="3FA535"/>
      </a:accent2>
      <a:accent3>
        <a:srgbClr val="EF7D00"/>
      </a:accent3>
      <a:accent4>
        <a:srgbClr val="008BD2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riaan_V2.potx [Alleen-lezen]" id="{D59084AD-B7C6-48A1-8ECA-40498334F06C}" vid="{8DAC916E-DCC3-418F-A5F7-DA176ABC9E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presentatie Mondriaan</Template>
  <TotalTime>98</TotalTime>
  <Words>3</Words>
  <Application>Microsoft Office PowerPoint</Application>
  <PresentationFormat>Breedbeeld</PresentationFormat>
  <Paragraphs>13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Mondriaan rood</vt:lpstr>
      <vt:lpstr>Mondriaan wit</vt:lpstr>
      <vt:lpstr>Titel boek Auteur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Oefening spreekvaardigheid</dc:title>
  <dc:creator>Musters, MMW (Marloes)</dc:creator>
  <cp:lastModifiedBy>Musters, MMW (Marloes)</cp:lastModifiedBy>
  <cp:revision>13</cp:revision>
  <dcterms:created xsi:type="dcterms:W3CDTF">2018-01-12T07:46:41Z</dcterms:created>
  <dcterms:modified xsi:type="dcterms:W3CDTF">2018-09-19T07:53:28Z</dcterms:modified>
</cp:coreProperties>
</file>