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6" y="1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C68D4670-93AA-4616-B1E6-B0AE4428E6B2}"/>
    <pc:docChg chg="undo custSel delSld modSld delMainMaster">
      <pc:chgData name="Steven Linkels" userId="82b2834b-7373-49b3-b259-2f89722ff704" providerId="ADAL" clId="{C68D4670-93AA-4616-B1E6-B0AE4428E6B2}" dt="2022-09-22T08:41:59.032" v="23" actId="20577"/>
      <pc:docMkLst>
        <pc:docMk/>
      </pc:docMkLst>
      <pc:sldChg chg="del">
        <pc:chgData name="Steven Linkels" userId="82b2834b-7373-49b3-b259-2f89722ff704" providerId="ADAL" clId="{C68D4670-93AA-4616-B1E6-B0AE4428E6B2}" dt="2022-09-22T08:30:49.690" v="0" actId="47"/>
        <pc:sldMkLst>
          <pc:docMk/>
          <pc:sldMk cId="4231148232" sldId="256"/>
        </pc:sldMkLst>
      </pc:sldChg>
      <pc:sldChg chg="modSp mod">
        <pc:chgData name="Steven Linkels" userId="82b2834b-7373-49b3-b259-2f89722ff704" providerId="ADAL" clId="{C68D4670-93AA-4616-B1E6-B0AE4428E6B2}" dt="2022-09-22T08:41:59.032" v="23" actId="20577"/>
        <pc:sldMkLst>
          <pc:docMk/>
          <pc:sldMk cId="4132212741" sldId="257"/>
        </pc:sldMkLst>
        <pc:spChg chg="mod">
          <ac:chgData name="Steven Linkels" userId="82b2834b-7373-49b3-b259-2f89722ff704" providerId="ADAL" clId="{C68D4670-93AA-4616-B1E6-B0AE4428E6B2}" dt="2022-09-22T08:41:59.032" v="23" actId="20577"/>
          <ac:spMkLst>
            <pc:docMk/>
            <pc:sldMk cId="4132212741" sldId="257"/>
            <ac:spMk id="27" creationId="{00000000-0000-0000-0000-000000000000}"/>
          </ac:spMkLst>
        </pc:spChg>
      </pc:sldChg>
      <pc:sldMasterChg chg="del delSldLayout">
        <pc:chgData name="Steven Linkels" userId="82b2834b-7373-49b3-b259-2f89722ff704" providerId="ADAL" clId="{C68D4670-93AA-4616-B1E6-B0AE4428E6B2}" dt="2022-09-22T08:30:49.690" v="0" actId="47"/>
        <pc:sldMasterMkLst>
          <pc:docMk/>
          <pc:sldMasterMk cId="689167219" sldId="2147483648"/>
        </pc:sldMasterMkLst>
        <pc:sldLayoutChg chg="del">
          <pc:chgData name="Steven Linkels" userId="82b2834b-7373-49b3-b259-2f89722ff704" providerId="ADAL" clId="{C68D4670-93AA-4616-B1E6-B0AE4428E6B2}" dt="2022-09-22T08:30:49.690" v="0" actId="47"/>
          <pc:sldLayoutMkLst>
            <pc:docMk/>
            <pc:sldMasterMk cId="689167219" sldId="2147483648"/>
            <pc:sldLayoutMk cId="2445937694" sldId="2147483649"/>
          </pc:sldLayoutMkLst>
        </pc:sldLayoutChg>
        <pc:sldLayoutChg chg="del">
          <pc:chgData name="Steven Linkels" userId="82b2834b-7373-49b3-b259-2f89722ff704" providerId="ADAL" clId="{C68D4670-93AA-4616-B1E6-B0AE4428E6B2}" dt="2022-09-22T08:30:49.690" v="0" actId="47"/>
          <pc:sldLayoutMkLst>
            <pc:docMk/>
            <pc:sldMasterMk cId="689167219" sldId="2147483648"/>
            <pc:sldLayoutMk cId="1710964437" sldId="2147483650"/>
          </pc:sldLayoutMkLst>
        </pc:sldLayoutChg>
        <pc:sldLayoutChg chg="del">
          <pc:chgData name="Steven Linkels" userId="82b2834b-7373-49b3-b259-2f89722ff704" providerId="ADAL" clId="{C68D4670-93AA-4616-B1E6-B0AE4428E6B2}" dt="2022-09-22T08:30:49.690" v="0" actId="47"/>
          <pc:sldLayoutMkLst>
            <pc:docMk/>
            <pc:sldMasterMk cId="689167219" sldId="2147483648"/>
            <pc:sldLayoutMk cId="4025398247" sldId="2147483651"/>
          </pc:sldLayoutMkLst>
        </pc:sldLayoutChg>
        <pc:sldLayoutChg chg="del">
          <pc:chgData name="Steven Linkels" userId="82b2834b-7373-49b3-b259-2f89722ff704" providerId="ADAL" clId="{C68D4670-93AA-4616-B1E6-B0AE4428E6B2}" dt="2022-09-22T08:30:49.690" v="0" actId="47"/>
          <pc:sldLayoutMkLst>
            <pc:docMk/>
            <pc:sldMasterMk cId="689167219" sldId="2147483648"/>
            <pc:sldLayoutMk cId="211642133" sldId="2147483652"/>
          </pc:sldLayoutMkLst>
        </pc:sldLayoutChg>
        <pc:sldLayoutChg chg="del">
          <pc:chgData name="Steven Linkels" userId="82b2834b-7373-49b3-b259-2f89722ff704" providerId="ADAL" clId="{C68D4670-93AA-4616-B1E6-B0AE4428E6B2}" dt="2022-09-22T08:30:49.690" v="0" actId="47"/>
          <pc:sldLayoutMkLst>
            <pc:docMk/>
            <pc:sldMasterMk cId="689167219" sldId="2147483648"/>
            <pc:sldLayoutMk cId="598696040" sldId="2147483653"/>
          </pc:sldLayoutMkLst>
        </pc:sldLayoutChg>
        <pc:sldLayoutChg chg="del">
          <pc:chgData name="Steven Linkels" userId="82b2834b-7373-49b3-b259-2f89722ff704" providerId="ADAL" clId="{C68D4670-93AA-4616-B1E6-B0AE4428E6B2}" dt="2022-09-22T08:30:49.690" v="0" actId="47"/>
          <pc:sldLayoutMkLst>
            <pc:docMk/>
            <pc:sldMasterMk cId="689167219" sldId="2147483648"/>
            <pc:sldLayoutMk cId="1221727530" sldId="2147483654"/>
          </pc:sldLayoutMkLst>
        </pc:sldLayoutChg>
        <pc:sldLayoutChg chg="del">
          <pc:chgData name="Steven Linkels" userId="82b2834b-7373-49b3-b259-2f89722ff704" providerId="ADAL" clId="{C68D4670-93AA-4616-B1E6-B0AE4428E6B2}" dt="2022-09-22T08:30:49.690" v="0" actId="47"/>
          <pc:sldLayoutMkLst>
            <pc:docMk/>
            <pc:sldMasterMk cId="689167219" sldId="2147483648"/>
            <pc:sldLayoutMk cId="3614089527" sldId="2147483655"/>
          </pc:sldLayoutMkLst>
        </pc:sldLayoutChg>
        <pc:sldLayoutChg chg="del">
          <pc:chgData name="Steven Linkels" userId="82b2834b-7373-49b3-b259-2f89722ff704" providerId="ADAL" clId="{C68D4670-93AA-4616-B1E6-B0AE4428E6B2}" dt="2022-09-22T08:30:49.690" v="0" actId="47"/>
          <pc:sldLayoutMkLst>
            <pc:docMk/>
            <pc:sldMasterMk cId="689167219" sldId="2147483648"/>
            <pc:sldLayoutMk cId="1813736344" sldId="2147483656"/>
          </pc:sldLayoutMkLst>
        </pc:sldLayoutChg>
        <pc:sldLayoutChg chg="del">
          <pc:chgData name="Steven Linkels" userId="82b2834b-7373-49b3-b259-2f89722ff704" providerId="ADAL" clId="{C68D4670-93AA-4616-B1E6-B0AE4428E6B2}" dt="2022-09-22T08:30:49.690" v="0" actId="47"/>
          <pc:sldLayoutMkLst>
            <pc:docMk/>
            <pc:sldMasterMk cId="689167219" sldId="2147483648"/>
            <pc:sldLayoutMk cId="3592151512" sldId="2147483657"/>
          </pc:sldLayoutMkLst>
        </pc:sldLayoutChg>
        <pc:sldLayoutChg chg="del">
          <pc:chgData name="Steven Linkels" userId="82b2834b-7373-49b3-b259-2f89722ff704" providerId="ADAL" clId="{C68D4670-93AA-4616-B1E6-B0AE4428E6B2}" dt="2022-09-22T08:30:49.690" v="0" actId="47"/>
          <pc:sldLayoutMkLst>
            <pc:docMk/>
            <pc:sldMasterMk cId="689167219" sldId="2147483648"/>
            <pc:sldLayoutMk cId="3827461140" sldId="2147483658"/>
          </pc:sldLayoutMkLst>
        </pc:sldLayoutChg>
        <pc:sldLayoutChg chg="del">
          <pc:chgData name="Steven Linkels" userId="82b2834b-7373-49b3-b259-2f89722ff704" providerId="ADAL" clId="{C68D4670-93AA-4616-B1E6-B0AE4428E6B2}" dt="2022-09-22T08:30:49.690" v="0" actId="47"/>
          <pc:sldLayoutMkLst>
            <pc:docMk/>
            <pc:sldMasterMk cId="689167219" sldId="2147483648"/>
            <pc:sldLayoutMk cId="217702566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296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874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044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055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105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52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361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8504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160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846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318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22-9-2022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853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kwalificaties.s-bb.nl/Details/Index/4857?type=Dossier&amp;returnUrl=%2F%3FResultaatType%3DAlles%26AardKeuzedeel%3D%26SBU%3D%26Niveau%3D%26Wettelijkeberoepsvereisten%3D%26Cohort%3D%26Schooljaar%3D%26Certificaat%3D%26Trefwoorden%3Dadviseur%2Bduurzame%2Bleefomgeving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1309544" y="222240"/>
            <a:ext cx="10460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2223 ST LA1 Uitwerken van een examenopdracht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09544" y="756730"/>
            <a:ext cx="4943772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Leerdoel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Een afstudeeropdracht kunnen formuleren.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De opdracht vertalen naar een plan van aanpak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Werkprocessen kunnen uitwerken. 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09544" y="1834599"/>
            <a:ext cx="4943772" cy="8463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Leerproduct</a:t>
            </a:r>
          </a:p>
          <a:p>
            <a:pPr>
              <a:spcBef>
                <a:spcPct val="50000"/>
              </a:spcBef>
            </a:pPr>
            <a:r>
              <a:rPr lang="nl-NL" sz="1400" dirty="0">
                <a:ea typeface="Calibri" pitchFamily="34" charset="0"/>
                <a:cs typeface="Arial" charset="0"/>
              </a:rPr>
              <a:t>Een voorbereidingsdocument volgens het format zoals aangereikt vanuit de opleiding. 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309544" y="2727335"/>
            <a:ext cx="4943772" cy="34470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176213" marR="0" lvl="0" indent="-176213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6213" algn="l"/>
                <a:tab pos="1163638" algn="l"/>
              </a:tabLst>
              <a:defRPr/>
            </a:pPr>
            <a:r>
              <a:rPr kumimoji="0" lang="nl-NL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Leerpad</a:t>
            </a:r>
            <a:endParaRPr kumimoji="0" lang="nl-NL" sz="1400" b="1" i="0" u="none" strike="noStrike" kern="1200" cap="none" spc="0" normalizeH="0" baseline="0" noProof="0" dirty="0">
              <a:ln>
                <a:noFill/>
              </a:ln>
              <a:solidFill>
                <a:srgbClr val="000644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6" charset="-128"/>
              <a:cs typeface="Arial" panose="020B0604020202020204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Lees het dossier ‘Adviseur duurzame leefomgeving’ met alle werkprocessen.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Bekijk het beoordelingsformulier van de proeve van bekwaamheid.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Bedenk, eventueel in overleg met je stagebegeleider, een (fictieve) realistische opdracht bij je stagebedrijf die als examenopdracht uitgevoerd zou kunnen worden.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De opdracht moet uit te voeren zijn in 5 weken tijd.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Verzamel alle benodigde gegevens van jezelf en het stagebedrijf.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Zoek de missie, visie en doelstelling van het bedrijf op, of vraag je begeleider.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Omschrijf je doelgroep.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Omschrijf de opdracht.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Werk een planning voor de 5 weken die de opdracht zou duren uit. Wat doe je wanneer?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Werk een planning uit van de dag van de activiteit. Verwerk daarin de komst van de examinatoren en het gesprek.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Werk alle werkprocessen uit. 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026476" y="3597424"/>
            <a:ext cx="4570157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Bronnen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 dirty="0">
                <a:ea typeface="Calibri" pitchFamily="34" charset="0"/>
                <a:cs typeface="Arial" charset="0"/>
              </a:rPr>
              <a:t>Voorbereidingsdocument proeve van bekwaamheid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 dirty="0">
                <a:ea typeface="Calibri" pitchFamily="34" charset="0"/>
                <a:cs typeface="Arial" charset="0"/>
              </a:rPr>
              <a:t>Wiki examinering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 dirty="0">
                <a:ea typeface="Calibri" pitchFamily="34" charset="0"/>
                <a:cs typeface="Arial" charset="0"/>
                <a:hlinkClick r:id="rId3"/>
              </a:rPr>
              <a:t>Website SBB </a:t>
            </a:r>
            <a:endParaRPr lang="nl-NL" sz="1400" dirty="0">
              <a:ea typeface="Calibri" pitchFamily="34" charset="0"/>
              <a:cs typeface="Arial" charset="0"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026475" y="2294634"/>
            <a:ext cx="4570157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Bijeenkomsten</a:t>
            </a:r>
          </a:p>
          <a:p>
            <a:r>
              <a:rPr lang="nl-NL" sz="1400" dirty="0">
                <a:ea typeface="Calibri" pitchFamily="34" charset="0"/>
                <a:cs typeface="Arial" charset="0"/>
              </a:rPr>
              <a:t>Online vragenuurtjes tijdens stageperiode</a:t>
            </a:r>
          </a:p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400" dirty="0">
                <a:ea typeface="Calibri" pitchFamily="34" charset="0"/>
                <a:cs typeface="Arial" charset="0"/>
              </a:rPr>
              <a:t>Deadline product: </a:t>
            </a:r>
            <a:r>
              <a:rPr lang="nl-NL" sz="1400">
                <a:ea typeface="Calibri" pitchFamily="34" charset="0"/>
                <a:cs typeface="Arial" charset="0"/>
              </a:rPr>
              <a:t>16 december 2022</a:t>
            </a:r>
            <a:endParaRPr kumimoji="0" lang="nl-NL" sz="1400" b="1" i="0" u="none" strike="noStrike" kern="1200" cap="none" spc="0" normalizeH="0" baseline="0" noProof="0" dirty="0">
              <a:ln>
                <a:noFill/>
              </a:ln>
              <a:solidFill>
                <a:srgbClr val="000644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6" charset="-128"/>
              <a:cs typeface="Arial" panose="020B0604020202020204" pitchFamily="34" charset="0"/>
            </a:endParaRP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026476" y="925670"/>
            <a:ext cx="4570157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Samenwerking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Deze opdracht maak je alleen.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Lever je gemaakte product in via Teams.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Bekijk de feedback van de docent.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Stel je vragen tijdens de online bijeenkomsten.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CCFF33"/>
                </a:solidFill>
                <a:effectLst/>
                <a:uLnTx/>
                <a:uFillTx/>
                <a:latin typeface="Arial" pitchFamily="36" charset="0"/>
                <a:ea typeface="+mn-ea"/>
                <a:cs typeface="ＭＳ Ｐゴシック" pitchFamily="36" charset="-128"/>
              </a:rPr>
              <a:t>	 </a:t>
            </a: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4"/>
          <a:srcRect l="21805" r="10840"/>
          <a:stretch/>
        </p:blipFill>
        <p:spPr>
          <a:xfrm>
            <a:off x="744372" y="813771"/>
            <a:ext cx="385812" cy="531573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633" y="1863689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5633" y="2727335"/>
            <a:ext cx="266283" cy="416301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2833" y="925670"/>
            <a:ext cx="385812" cy="263054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76882" y="3611245"/>
            <a:ext cx="299225" cy="290796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9"/>
          <a:srcRect l="17050" t="33024" r="61669" b="30375"/>
          <a:stretch/>
        </p:blipFill>
        <p:spPr>
          <a:xfrm>
            <a:off x="6575370" y="2322276"/>
            <a:ext cx="300737" cy="290796"/>
          </a:xfrm>
          <a:prstGeom prst="rect">
            <a:avLst/>
          </a:prstGeom>
        </p:spPr>
      </p:pic>
      <p:pic>
        <p:nvPicPr>
          <p:cNvPr id="2" name="Picture 2" descr="Moeilijke woorden examens Nederlands havo/vwo ** - CambiumNed">
            <a:extLst>
              <a:ext uri="{FF2B5EF4-FFF2-40B4-BE49-F238E27FC236}">
                <a16:creationId xmlns:a16="http://schemas.microsoft.com/office/drawing/2014/main" id="{F8CDD322-F6BD-039B-A2C7-9138EEA2A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475" y="4726633"/>
            <a:ext cx="1941679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326795-15C5-4520-AC43-6211D0C2FB6F}"/>
</file>

<file path=customXml/itemProps2.xml><?xml version="1.0" encoding="utf-8"?>
<ds:datastoreItem xmlns:ds="http://schemas.openxmlformats.org/officeDocument/2006/customXml" ds:itemID="{D830F6C6-D7F1-42E9-A795-C5A838971AEC}"/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230</Words>
  <Application>Microsoft Office PowerPoint</Application>
  <PresentationFormat>Breedbeeld</PresentationFormat>
  <Paragraphs>31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Steven Linkels</dc:creator>
  <cp:lastModifiedBy>Steven Linkels</cp:lastModifiedBy>
  <cp:revision>1</cp:revision>
  <dcterms:created xsi:type="dcterms:W3CDTF">2022-09-21T14:36:13Z</dcterms:created>
  <dcterms:modified xsi:type="dcterms:W3CDTF">2022-09-22T08:42:01Z</dcterms:modified>
</cp:coreProperties>
</file>