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C68D4670-93AA-4616-B1E6-B0AE4428E6B2}"/>
    <pc:docChg chg="undo custSel delSld modSld delMainMaster">
      <pc:chgData name="Steven Linkels" userId="82b2834b-7373-49b3-b259-2f89722ff704" providerId="ADAL" clId="{C68D4670-93AA-4616-B1E6-B0AE4428E6B2}" dt="2022-09-22T08:41:59.032" v="23" actId="20577"/>
      <pc:docMkLst>
        <pc:docMk/>
      </pc:docMkLst>
      <pc:sldChg chg="del">
        <pc:chgData name="Steven Linkels" userId="82b2834b-7373-49b3-b259-2f89722ff704" providerId="ADAL" clId="{C68D4670-93AA-4616-B1E6-B0AE4428E6B2}" dt="2022-09-22T08:30:49.690" v="0" actId="47"/>
        <pc:sldMkLst>
          <pc:docMk/>
          <pc:sldMk cId="4231148232" sldId="256"/>
        </pc:sldMkLst>
      </pc:sldChg>
      <pc:sldChg chg="modSp mod">
        <pc:chgData name="Steven Linkels" userId="82b2834b-7373-49b3-b259-2f89722ff704" providerId="ADAL" clId="{C68D4670-93AA-4616-B1E6-B0AE4428E6B2}" dt="2022-09-22T08:41:59.032" v="23" actId="20577"/>
        <pc:sldMkLst>
          <pc:docMk/>
          <pc:sldMk cId="4132212741" sldId="257"/>
        </pc:sldMkLst>
        <pc:spChg chg="mod">
          <ac:chgData name="Steven Linkels" userId="82b2834b-7373-49b3-b259-2f89722ff704" providerId="ADAL" clId="{C68D4670-93AA-4616-B1E6-B0AE4428E6B2}" dt="2022-09-22T08:41:59.032" v="23" actId="20577"/>
          <ac:spMkLst>
            <pc:docMk/>
            <pc:sldMk cId="4132212741" sldId="257"/>
            <ac:spMk id="27" creationId="{00000000-0000-0000-0000-000000000000}"/>
          </ac:spMkLst>
        </pc:spChg>
      </pc:sldChg>
      <pc:sldMasterChg chg="del delSldLayout">
        <pc:chgData name="Steven Linkels" userId="82b2834b-7373-49b3-b259-2f89722ff704" providerId="ADAL" clId="{C68D4670-93AA-4616-B1E6-B0AE4428E6B2}" dt="2022-09-22T08:30:49.690" v="0" actId="47"/>
        <pc:sldMasterMkLst>
          <pc:docMk/>
          <pc:sldMasterMk cId="689167219" sldId="2147483648"/>
        </pc:sldMasterMkLst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2445937694" sldId="2147483649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1710964437" sldId="2147483650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4025398247" sldId="2147483651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211642133" sldId="2147483652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598696040" sldId="2147483653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1221727530" sldId="2147483654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3614089527" sldId="2147483655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1813736344" sldId="2147483656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3592151512" sldId="2147483657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3827461140" sldId="2147483658"/>
          </pc:sldLayoutMkLst>
        </pc:sldLayoutChg>
        <pc:sldLayoutChg chg="del">
          <pc:chgData name="Steven Linkels" userId="82b2834b-7373-49b3-b259-2f89722ff704" providerId="ADAL" clId="{C68D4670-93AA-4616-B1E6-B0AE4428E6B2}" dt="2022-09-22T08:30:49.690" v="0" actId="47"/>
          <pc:sldLayoutMkLst>
            <pc:docMk/>
            <pc:sldMasterMk cId="689167219" sldId="2147483648"/>
            <pc:sldLayoutMk cId="21770256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96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74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4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55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05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52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61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50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60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46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18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53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LA1 Uitwerken van een examenopdracht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Een afstudeeropdracht kunnen formuleren.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 opdracht vertalen naar een plan van aanpak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Werkprocessen kunnen uitwerken.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834599"/>
            <a:ext cx="4943772" cy="8463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</a:p>
          <a:p>
            <a:pPr>
              <a:spcBef>
                <a:spcPct val="50000"/>
              </a:spcBef>
            </a:pPr>
            <a:r>
              <a:rPr lang="nl-NL" sz="1400" dirty="0">
                <a:ea typeface="Calibri" pitchFamily="34" charset="0"/>
                <a:cs typeface="Arial" charset="0"/>
              </a:rPr>
              <a:t>Een voorbereidingsdocument volgens het format zoals aangereikt vanuit de opleiding.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2727335"/>
            <a:ext cx="4943772" cy="34470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het dossier ‘Adviseur duurzame leefomgeving’ met alle werkprocessen.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Bekijk het beoordelingsformulier van de proeve van bekwaamheid.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Bedenk, eventueel in overleg met je stagebegeleider, een (fictieve) realistische opdracht bij je stagebedrijf die als examenopdracht uitgevoerd zou kunnen worden.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 opdracht moet uit te voeren zijn in 5 weken tijd.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alle benodigde gegevens van jezelf en het stagebedrijf.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de missie, visie en doelstelling van het bedrijf op, of vraag je begeleider.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Omschrijf je doelgroep.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Omschrijf de opdracht.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een planning voor de 5 weken die de opdracht zou duren uit. Wat doe je wanneer?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een planning uit van de dag van de activiteit. Verwerk daarin de komst van de examinatoren en het gesprek.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alle werkprocessen uit.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Voorbereidingsdocument proeve van bekwaamheid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Wiki examinering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  <a:hlinkClick r:id="rId3"/>
              </a:rPr>
              <a:t>Website SBB 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r>
              <a:rPr lang="nl-NL" sz="1400" dirty="0"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400">
                <a:ea typeface="Calibri" pitchFamily="34" charset="0"/>
                <a:cs typeface="Arial" charset="0"/>
              </a:rPr>
              <a:t>16 december 2022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Stel je vragen tijdens de online bijeenkomsten.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8636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633" y="2727335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  <p:pic>
        <p:nvPicPr>
          <p:cNvPr id="2" name="Picture 2" descr="Moeilijke woorden examens Nederlands havo/vwo ** - CambiumNed">
            <a:extLst>
              <a:ext uri="{FF2B5EF4-FFF2-40B4-BE49-F238E27FC236}">
                <a16:creationId xmlns:a16="http://schemas.microsoft.com/office/drawing/2014/main" id="{F8CDD322-F6BD-039B-A2C7-9138EEA2A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5" y="4726633"/>
            <a:ext cx="194167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326795-15C5-4520-AC43-6211D0C2FB6F}"/>
</file>

<file path=customXml/itemProps2.xml><?xml version="1.0" encoding="utf-8"?>
<ds:datastoreItem xmlns:ds="http://schemas.openxmlformats.org/officeDocument/2006/customXml" ds:itemID="{D830F6C6-D7F1-42E9-A795-C5A838971AEC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230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Linkels</dc:creator>
  <cp:lastModifiedBy>Steven Linkels</cp:lastModifiedBy>
  <cp:revision>1</cp:revision>
  <dcterms:created xsi:type="dcterms:W3CDTF">2022-09-21T14:36:13Z</dcterms:created>
  <dcterms:modified xsi:type="dcterms:W3CDTF">2022-09-22T08:42:01Z</dcterms:modified>
</cp:coreProperties>
</file>