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Vakleer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03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week: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6" y="1811261"/>
            <a:ext cx="3933145" cy="45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Bespreken inhoud verslag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874" y="2332601"/>
            <a:ext cx="5273229" cy="43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week: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Brief aan jezelf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109776"/>
            <a:ext cx="4762500" cy="34861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928" y="3109776"/>
            <a:ext cx="4013289" cy="34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21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</TotalTime>
  <Words>13</Words>
  <Application>Microsoft Office PowerPoint</Application>
  <PresentationFormat>Breedbeeld</PresentationFormat>
  <Paragraphs>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Ion-directiekamer</vt:lpstr>
      <vt:lpstr>Vakleer</vt:lpstr>
      <vt:lpstr>Vorige week:</vt:lpstr>
      <vt:lpstr>Bespreken inhoud verslag</vt:lpstr>
      <vt:lpstr>Deze week: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Vakleer</dc:title>
  <dc:creator>Susanne Groenhagen</dc:creator>
  <cp:lastModifiedBy>Susanne Groenhagen</cp:lastModifiedBy>
  <cp:revision>2</cp:revision>
  <dcterms:created xsi:type="dcterms:W3CDTF">2018-10-18T13:49:44Z</dcterms:created>
  <dcterms:modified xsi:type="dcterms:W3CDTF">2018-10-18T14:19:56Z</dcterms:modified>
</cp:coreProperties>
</file>