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75" r:id="rId6"/>
    <p:sldId id="276" r:id="rId7"/>
    <p:sldId id="278" r:id="rId8"/>
    <p:sldId id="277" r:id="rId9"/>
    <p:sldId id="283" r:id="rId10"/>
    <p:sldId id="279" r:id="rId11"/>
    <p:sldId id="280" r:id="rId12"/>
    <p:sldId id="281" r:id="rId13"/>
    <p:sldId id="28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02110B-A090-4B66-91F1-18A6460F15A0}" v="513" dt="2020-09-15T12:16:57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th Iedema" userId="bb1b84f8-b2cf-4897-8df0-6fadffdd11a5" providerId="ADAL" clId="{E75E691E-8336-4459-B022-C15C2A6BD17A}"/>
    <pc:docChg chg="undo custSel mod addSld delSld modSld">
      <pc:chgData name="Judith Iedema" userId="bb1b84f8-b2cf-4897-8df0-6fadffdd11a5" providerId="ADAL" clId="{E75E691E-8336-4459-B022-C15C2A6BD17A}" dt="2020-09-15T12:16:57.795" v="2325"/>
      <pc:docMkLst>
        <pc:docMk/>
      </pc:docMkLst>
      <pc:sldChg chg="modSp">
        <pc:chgData name="Judith Iedema" userId="bb1b84f8-b2cf-4897-8df0-6fadffdd11a5" providerId="ADAL" clId="{E75E691E-8336-4459-B022-C15C2A6BD17A}" dt="2020-09-11T12:56:21.168" v="24" actId="1076"/>
        <pc:sldMkLst>
          <pc:docMk/>
          <pc:sldMk cId="3315618036" sldId="256"/>
        </pc:sldMkLst>
        <pc:spChg chg="mod">
          <ac:chgData name="Judith Iedema" userId="bb1b84f8-b2cf-4897-8df0-6fadffdd11a5" providerId="ADAL" clId="{E75E691E-8336-4459-B022-C15C2A6BD17A}" dt="2020-09-11T12:56:21.168" v="24" actId="1076"/>
          <ac:spMkLst>
            <pc:docMk/>
            <pc:sldMk cId="3315618036" sldId="256"/>
            <ac:spMk id="2" creationId="{B8EC8CA2-9ED1-4864-8AA8-DD9198FE6735}"/>
          </ac:spMkLst>
        </pc:spChg>
      </pc:sldChg>
      <pc:sldChg chg="del">
        <pc:chgData name="Judith Iedema" userId="bb1b84f8-b2cf-4897-8df0-6fadffdd11a5" providerId="ADAL" clId="{E75E691E-8336-4459-B022-C15C2A6BD17A}" dt="2020-09-11T13:11:18.056" v="265" actId="2696"/>
        <pc:sldMkLst>
          <pc:docMk/>
          <pc:sldMk cId="2962778789" sldId="257"/>
        </pc:sldMkLst>
      </pc:sldChg>
      <pc:sldChg chg="add del">
        <pc:chgData name="Judith Iedema" userId="bb1b84f8-b2cf-4897-8df0-6fadffdd11a5" providerId="ADAL" clId="{E75E691E-8336-4459-B022-C15C2A6BD17A}" dt="2020-09-11T13:38:15.648" v="292"/>
        <pc:sldMkLst>
          <pc:docMk/>
          <pc:sldMk cId="2194492912" sldId="258"/>
        </pc:sldMkLst>
      </pc:sldChg>
      <pc:sldChg chg="del">
        <pc:chgData name="Judith Iedema" userId="bb1b84f8-b2cf-4897-8df0-6fadffdd11a5" providerId="ADAL" clId="{E75E691E-8336-4459-B022-C15C2A6BD17A}" dt="2020-09-11T13:11:27.652" v="269" actId="2696"/>
        <pc:sldMkLst>
          <pc:docMk/>
          <pc:sldMk cId="4057671273" sldId="258"/>
        </pc:sldMkLst>
      </pc:sldChg>
      <pc:sldChg chg="del">
        <pc:chgData name="Judith Iedema" userId="bb1b84f8-b2cf-4897-8df0-6fadffdd11a5" providerId="ADAL" clId="{E75E691E-8336-4459-B022-C15C2A6BD17A}" dt="2020-09-11T13:11:31.735" v="271" actId="2696"/>
        <pc:sldMkLst>
          <pc:docMk/>
          <pc:sldMk cId="1048441166" sldId="259"/>
        </pc:sldMkLst>
      </pc:sldChg>
      <pc:sldChg chg="del">
        <pc:chgData name="Judith Iedema" userId="bb1b84f8-b2cf-4897-8df0-6fadffdd11a5" providerId="ADAL" clId="{E75E691E-8336-4459-B022-C15C2A6BD17A}" dt="2020-09-11T12:57:35.175" v="99" actId="2696"/>
        <pc:sldMkLst>
          <pc:docMk/>
          <pc:sldMk cId="2272555877" sldId="260"/>
        </pc:sldMkLst>
      </pc:sldChg>
      <pc:sldChg chg="del">
        <pc:chgData name="Judith Iedema" userId="bb1b84f8-b2cf-4897-8df0-6fadffdd11a5" providerId="ADAL" clId="{E75E691E-8336-4459-B022-C15C2A6BD17A}" dt="2020-09-11T13:11:20.515" v="266" actId="2696"/>
        <pc:sldMkLst>
          <pc:docMk/>
          <pc:sldMk cId="3840634678" sldId="265"/>
        </pc:sldMkLst>
      </pc:sldChg>
      <pc:sldChg chg="del">
        <pc:chgData name="Judith Iedema" userId="bb1b84f8-b2cf-4897-8df0-6fadffdd11a5" providerId="ADAL" clId="{E75E691E-8336-4459-B022-C15C2A6BD17A}" dt="2020-09-11T13:11:41.728" v="275" actId="2696"/>
        <pc:sldMkLst>
          <pc:docMk/>
          <pc:sldMk cId="659445353" sldId="266"/>
        </pc:sldMkLst>
      </pc:sldChg>
      <pc:sldChg chg="del">
        <pc:chgData name="Judith Iedema" userId="bb1b84f8-b2cf-4897-8df0-6fadffdd11a5" providerId="ADAL" clId="{E75E691E-8336-4459-B022-C15C2A6BD17A}" dt="2020-09-11T13:11:39.263" v="274" actId="2696"/>
        <pc:sldMkLst>
          <pc:docMk/>
          <pc:sldMk cId="262037801" sldId="269"/>
        </pc:sldMkLst>
      </pc:sldChg>
      <pc:sldChg chg="del">
        <pc:chgData name="Judith Iedema" userId="bb1b84f8-b2cf-4897-8df0-6fadffdd11a5" providerId="ADAL" clId="{E75E691E-8336-4459-B022-C15C2A6BD17A}" dt="2020-09-11T13:11:37.110" v="273" actId="2696"/>
        <pc:sldMkLst>
          <pc:docMk/>
          <pc:sldMk cId="229201820" sldId="270"/>
        </pc:sldMkLst>
      </pc:sldChg>
      <pc:sldChg chg="del">
        <pc:chgData name="Judith Iedema" userId="bb1b84f8-b2cf-4897-8df0-6fadffdd11a5" providerId="ADAL" clId="{E75E691E-8336-4459-B022-C15C2A6BD17A}" dt="2020-09-11T13:11:34.349" v="272" actId="2696"/>
        <pc:sldMkLst>
          <pc:docMk/>
          <pc:sldMk cId="137636318" sldId="271"/>
        </pc:sldMkLst>
      </pc:sldChg>
      <pc:sldChg chg="del">
        <pc:chgData name="Judith Iedema" userId="bb1b84f8-b2cf-4897-8df0-6fadffdd11a5" providerId="ADAL" clId="{E75E691E-8336-4459-B022-C15C2A6BD17A}" dt="2020-09-11T13:11:29.459" v="270" actId="2696"/>
        <pc:sldMkLst>
          <pc:docMk/>
          <pc:sldMk cId="230311065" sldId="272"/>
        </pc:sldMkLst>
      </pc:sldChg>
      <pc:sldChg chg="del">
        <pc:chgData name="Judith Iedema" userId="bb1b84f8-b2cf-4897-8df0-6fadffdd11a5" providerId="ADAL" clId="{E75E691E-8336-4459-B022-C15C2A6BD17A}" dt="2020-09-11T13:11:24.886" v="268" actId="2696"/>
        <pc:sldMkLst>
          <pc:docMk/>
          <pc:sldMk cId="3739532611" sldId="273"/>
        </pc:sldMkLst>
      </pc:sldChg>
      <pc:sldChg chg="del">
        <pc:chgData name="Judith Iedema" userId="bb1b84f8-b2cf-4897-8df0-6fadffdd11a5" providerId="ADAL" clId="{E75E691E-8336-4459-B022-C15C2A6BD17A}" dt="2020-09-11T13:11:22.667" v="267" actId="2696"/>
        <pc:sldMkLst>
          <pc:docMk/>
          <pc:sldMk cId="2247371828" sldId="274"/>
        </pc:sldMkLst>
      </pc:sldChg>
      <pc:sldChg chg="addSp modSp add mod setBg">
        <pc:chgData name="Judith Iedema" userId="bb1b84f8-b2cf-4897-8df0-6fadffdd11a5" providerId="ADAL" clId="{E75E691E-8336-4459-B022-C15C2A6BD17A}" dt="2020-09-11T12:57:19.579" v="98" actId="26606"/>
        <pc:sldMkLst>
          <pc:docMk/>
          <pc:sldMk cId="236378113" sldId="275"/>
        </pc:sldMkLst>
        <pc:spChg chg="mod">
          <ac:chgData name="Judith Iedema" userId="bb1b84f8-b2cf-4897-8df0-6fadffdd11a5" providerId="ADAL" clId="{E75E691E-8336-4459-B022-C15C2A6BD17A}" dt="2020-09-11T12:57:19.579" v="98" actId="26606"/>
          <ac:spMkLst>
            <pc:docMk/>
            <pc:sldMk cId="236378113" sldId="275"/>
            <ac:spMk id="2" creationId="{83D4B2C7-516B-4476-A3CC-9B6E43C20B20}"/>
          </ac:spMkLst>
        </pc:spChg>
        <pc:spChg chg="mod">
          <ac:chgData name="Judith Iedema" userId="bb1b84f8-b2cf-4897-8df0-6fadffdd11a5" providerId="ADAL" clId="{E75E691E-8336-4459-B022-C15C2A6BD17A}" dt="2020-09-11T12:57:19.579" v="98" actId="26606"/>
          <ac:spMkLst>
            <pc:docMk/>
            <pc:sldMk cId="236378113" sldId="275"/>
            <ac:spMk id="3" creationId="{74C853B0-E707-4059-AB8F-189C473894F9}"/>
          </ac:spMkLst>
        </pc:spChg>
        <pc:spChg chg="add">
          <ac:chgData name="Judith Iedema" userId="bb1b84f8-b2cf-4897-8df0-6fadffdd11a5" providerId="ADAL" clId="{E75E691E-8336-4459-B022-C15C2A6BD17A}" dt="2020-09-11T12:57:19.579" v="98" actId="26606"/>
          <ac:spMkLst>
            <pc:docMk/>
            <pc:sldMk cId="236378113" sldId="275"/>
            <ac:spMk id="9" creationId="{979E27D9-03C7-44E2-9FF8-15D0C8506AF7}"/>
          </ac:spMkLst>
        </pc:spChg>
        <pc:spChg chg="add">
          <ac:chgData name="Judith Iedema" userId="bb1b84f8-b2cf-4897-8df0-6fadffdd11a5" providerId="ADAL" clId="{E75E691E-8336-4459-B022-C15C2A6BD17A}" dt="2020-09-11T12:57:19.579" v="98" actId="26606"/>
          <ac:spMkLst>
            <pc:docMk/>
            <pc:sldMk cId="236378113" sldId="275"/>
            <ac:spMk id="11" creationId="{EEBF1590-3B36-48EE-A89D-3B6F3CB256AB}"/>
          </ac:spMkLst>
        </pc:spChg>
        <pc:spChg chg="add">
          <ac:chgData name="Judith Iedema" userId="bb1b84f8-b2cf-4897-8df0-6fadffdd11a5" providerId="ADAL" clId="{E75E691E-8336-4459-B022-C15C2A6BD17A}" dt="2020-09-11T12:57:19.579" v="98" actId="26606"/>
          <ac:spMkLst>
            <pc:docMk/>
            <pc:sldMk cId="236378113" sldId="275"/>
            <ac:spMk id="13" creationId="{AC8F6C8C-AB5A-4548-942D-E3FD40ACBC49}"/>
          </ac:spMkLst>
        </pc:spChg>
        <pc:picChg chg="add mod">
          <ac:chgData name="Judith Iedema" userId="bb1b84f8-b2cf-4897-8df0-6fadffdd11a5" providerId="ADAL" clId="{E75E691E-8336-4459-B022-C15C2A6BD17A}" dt="2020-09-11T12:57:19.579" v="98" actId="26606"/>
          <ac:picMkLst>
            <pc:docMk/>
            <pc:sldMk cId="236378113" sldId="275"/>
            <ac:picMk id="4" creationId="{8C6C42CE-5F11-411F-8262-1999A803A002}"/>
          </ac:picMkLst>
        </pc:picChg>
      </pc:sldChg>
      <pc:sldChg chg="addSp modSp add mod setBg">
        <pc:chgData name="Judith Iedema" userId="bb1b84f8-b2cf-4897-8df0-6fadffdd11a5" providerId="ADAL" clId="{E75E691E-8336-4459-B022-C15C2A6BD17A}" dt="2020-09-15T08:33:48.857" v="316" actId="20577"/>
        <pc:sldMkLst>
          <pc:docMk/>
          <pc:sldMk cId="2659349120" sldId="276"/>
        </pc:sldMkLst>
        <pc:spChg chg="mod">
          <ac:chgData name="Judith Iedema" userId="bb1b84f8-b2cf-4897-8df0-6fadffdd11a5" providerId="ADAL" clId="{E75E691E-8336-4459-B022-C15C2A6BD17A}" dt="2020-09-15T08:33:48.857" v="316" actId="20577"/>
          <ac:spMkLst>
            <pc:docMk/>
            <pc:sldMk cId="2659349120" sldId="276"/>
            <ac:spMk id="2" creationId="{82D4367D-8A17-4392-96D5-0406D1EB8FF8}"/>
          </ac:spMkLst>
        </pc:spChg>
        <pc:spChg chg="mod">
          <ac:chgData name="Judith Iedema" userId="bb1b84f8-b2cf-4897-8df0-6fadffdd11a5" providerId="ADAL" clId="{E75E691E-8336-4459-B022-C15C2A6BD17A}" dt="2020-09-11T13:00:10.571" v="141" actId="1076"/>
          <ac:spMkLst>
            <pc:docMk/>
            <pc:sldMk cId="2659349120" sldId="276"/>
            <ac:spMk id="3" creationId="{E2E86292-04CD-4C2B-A64F-06F498D94773}"/>
          </ac:spMkLst>
        </pc:spChg>
        <pc:spChg chg="add">
          <ac:chgData name="Judith Iedema" userId="bb1b84f8-b2cf-4897-8df0-6fadffdd11a5" providerId="ADAL" clId="{E75E691E-8336-4459-B022-C15C2A6BD17A}" dt="2020-09-11T12:59:53.980" v="136" actId="26606"/>
          <ac:spMkLst>
            <pc:docMk/>
            <pc:sldMk cId="2659349120" sldId="276"/>
            <ac:spMk id="9" creationId="{A21FCE60-ECDB-49B1-A5CA-E834A33FEE46}"/>
          </ac:spMkLst>
        </pc:spChg>
        <pc:spChg chg="add">
          <ac:chgData name="Judith Iedema" userId="bb1b84f8-b2cf-4897-8df0-6fadffdd11a5" providerId="ADAL" clId="{E75E691E-8336-4459-B022-C15C2A6BD17A}" dt="2020-09-11T12:59:53.980" v="136" actId="26606"/>
          <ac:spMkLst>
            <pc:docMk/>
            <pc:sldMk cId="2659349120" sldId="276"/>
            <ac:spMk id="11" creationId="{4E3AE8C3-8F65-40F4-BABE-E70F3830147B}"/>
          </ac:spMkLst>
        </pc:spChg>
        <pc:spChg chg="add">
          <ac:chgData name="Judith Iedema" userId="bb1b84f8-b2cf-4897-8df0-6fadffdd11a5" providerId="ADAL" clId="{E75E691E-8336-4459-B022-C15C2A6BD17A}" dt="2020-09-11T12:59:53.980" v="136" actId="26606"/>
          <ac:spMkLst>
            <pc:docMk/>
            <pc:sldMk cId="2659349120" sldId="276"/>
            <ac:spMk id="13" creationId="{E2FC4764-B8D5-4F87-95DB-3125B2D12855}"/>
          </ac:spMkLst>
        </pc:spChg>
        <pc:spChg chg="add">
          <ac:chgData name="Judith Iedema" userId="bb1b84f8-b2cf-4897-8df0-6fadffdd11a5" providerId="ADAL" clId="{E75E691E-8336-4459-B022-C15C2A6BD17A}" dt="2020-09-11T12:59:53.980" v="136" actId="26606"/>
          <ac:spMkLst>
            <pc:docMk/>
            <pc:sldMk cId="2659349120" sldId="276"/>
            <ac:spMk id="15" creationId="{B4C1654F-94F5-497E-8ECF-F2A7E84D6A63}"/>
          </ac:spMkLst>
        </pc:spChg>
        <pc:spChg chg="add">
          <ac:chgData name="Judith Iedema" userId="bb1b84f8-b2cf-4897-8df0-6fadffdd11a5" providerId="ADAL" clId="{E75E691E-8336-4459-B022-C15C2A6BD17A}" dt="2020-09-11T12:59:53.980" v="136" actId="26606"/>
          <ac:spMkLst>
            <pc:docMk/>
            <pc:sldMk cId="2659349120" sldId="276"/>
            <ac:spMk id="17" creationId="{38FAA1A1-D861-433F-88FA-1E9D6FD31D11}"/>
          </ac:spMkLst>
        </pc:spChg>
        <pc:picChg chg="add mod">
          <ac:chgData name="Judith Iedema" userId="bb1b84f8-b2cf-4897-8df0-6fadffdd11a5" providerId="ADAL" clId="{E75E691E-8336-4459-B022-C15C2A6BD17A}" dt="2020-09-11T13:00:02.776" v="137" actId="27614"/>
          <ac:picMkLst>
            <pc:docMk/>
            <pc:sldMk cId="2659349120" sldId="276"/>
            <ac:picMk id="4" creationId="{F922DCB3-9CA5-4A0F-811D-72BC28B339FD}"/>
          </ac:picMkLst>
        </pc:picChg>
      </pc:sldChg>
      <pc:sldChg chg="modSp add">
        <pc:chgData name="Judith Iedema" userId="bb1b84f8-b2cf-4897-8df0-6fadffdd11a5" providerId="ADAL" clId="{E75E691E-8336-4459-B022-C15C2A6BD17A}" dt="2020-09-11T13:05:16.452" v="264"/>
        <pc:sldMkLst>
          <pc:docMk/>
          <pc:sldMk cId="55599393" sldId="277"/>
        </pc:sldMkLst>
        <pc:spChg chg="mod">
          <ac:chgData name="Judith Iedema" userId="bb1b84f8-b2cf-4897-8df0-6fadffdd11a5" providerId="ADAL" clId="{E75E691E-8336-4459-B022-C15C2A6BD17A}" dt="2020-09-11T13:04:53.537" v="263" actId="20577"/>
          <ac:spMkLst>
            <pc:docMk/>
            <pc:sldMk cId="55599393" sldId="277"/>
            <ac:spMk id="2" creationId="{06939921-1F51-4B86-B230-CFAAA1E2A0A2}"/>
          </ac:spMkLst>
        </pc:spChg>
        <pc:spChg chg="mod">
          <ac:chgData name="Judith Iedema" userId="bb1b84f8-b2cf-4897-8df0-6fadffdd11a5" providerId="ADAL" clId="{E75E691E-8336-4459-B022-C15C2A6BD17A}" dt="2020-09-11T13:05:16.452" v="264"/>
          <ac:spMkLst>
            <pc:docMk/>
            <pc:sldMk cId="55599393" sldId="277"/>
            <ac:spMk id="3" creationId="{FCD75D31-4C22-4957-9598-8986FDF4D181}"/>
          </ac:spMkLst>
        </pc:spChg>
      </pc:sldChg>
      <pc:sldChg chg="addSp modSp add">
        <pc:chgData name="Judith Iedema" userId="bb1b84f8-b2cf-4897-8df0-6fadffdd11a5" providerId="ADAL" clId="{E75E691E-8336-4459-B022-C15C2A6BD17A}" dt="2020-09-15T12:00:16.888" v="2273" actId="20577"/>
        <pc:sldMkLst>
          <pc:docMk/>
          <pc:sldMk cId="108104569" sldId="278"/>
        </pc:sldMkLst>
        <pc:spChg chg="mod">
          <ac:chgData name="Judith Iedema" userId="bb1b84f8-b2cf-4897-8df0-6fadffdd11a5" providerId="ADAL" clId="{E75E691E-8336-4459-B022-C15C2A6BD17A}" dt="2020-09-15T08:33:58.680" v="317" actId="20577"/>
          <ac:spMkLst>
            <pc:docMk/>
            <pc:sldMk cId="108104569" sldId="278"/>
            <ac:spMk id="2" creationId="{82D4367D-8A17-4392-96D5-0406D1EB8FF8}"/>
          </ac:spMkLst>
        </pc:spChg>
        <pc:spChg chg="mod">
          <ac:chgData name="Judith Iedema" userId="bb1b84f8-b2cf-4897-8df0-6fadffdd11a5" providerId="ADAL" clId="{E75E691E-8336-4459-B022-C15C2A6BD17A}" dt="2020-09-15T12:00:08.341" v="2272" actId="20578"/>
          <ac:spMkLst>
            <pc:docMk/>
            <pc:sldMk cId="108104569" sldId="278"/>
            <ac:spMk id="3" creationId="{E2E86292-04CD-4C2B-A64F-06F498D94773}"/>
          </ac:spMkLst>
        </pc:spChg>
        <pc:spChg chg="add mod">
          <ac:chgData name="Judith Iedema" userId="bb1b84f8-b2cf-4897-8df0-6fadffdd11a5" providerId="ADAL" clId="{E75E691E-8336-4459-B022-C15C2A6BD17A}" dt="2020-09-15T12:00:16.888" v="2273" actId="20577"/>
          <ac:spMkLst>
            <pc:docMk/>
            <pc:sldMk cId="108104569" sldId="278"/>
            <ac:spMk id="10" creationId="{4F731E14-8544-46DF-8A9D-3526E3F34010}"/>
          </ac:spMkLst>
        </pc:spChg>
      </pc:sldChg>
      <pc:sldChg chg="addSp delSp add del setBg delDesignElem">
        <pc:chgData name="Judith Iedema" userId="bb1b84f8-b2cf-4897-8df0-6fadffdd11a5" providerId="ADAL" clId="{E75E691E-8336-4459-B022-C15C2A6BD17A}" dt="2020-09-11T13:01:37.649" v="174"/>
        <pc:sldMkLst>
          <pc:docMk/>
          <pc:sldMk cId="2441728012" sldId="278"/>
        </pc:sldMkLst>
        <pc:spChg chg="add del">
          <ac:chgData name="Judith Iedema" userId="bb1b84f8-b2cf-4897-8df0-6fadffdd11a5" providerId="ADAL" clId="{E75E691E-8336-4459-B022-C15C2A6BD17A}" dt="2020-09-11T13:01:37.649" v="174"/>
          <ac:spMkLst>
            <pc:docMk/>
            <pc:sldMk cId="2441728012" sldId="278"/>
            <ac:spMk id="9" creationId="{A21FCE60-ECDB-49B1-A5CA-E834A33FEE46}"/>
          </ac:spMkLst>
        </pc:spChg>
        <pc:spChg chg="add del">
          <ac:chgData name="Judith Iedema" userId="bb1b84f8-b2cf-4897-8df0-6fadffdd11a5" providerId="ADAL" clId="{E75E691E-8336-4459-B022-C15C2A6BD17A}" dt="2020-09-11T13:01:37.649" v="174"/>
          <ac:spMkLst>
            <pc:docMk/>
            <pc:sldMk cId="2441728012" sldId="278"/>
            <ac:spMk id="11" creationId="{4E3AE8C3-8F65-40F4-BABE-E70F3830147B}"/>
          </ac:spMkLst>
        </pc:spChg>
        <pc:spChg chg="add del">
          <ac:chgData name="Judith Iedema" userId="bb1b84f8-b2cf-4897-8df0-6fadffdd11a5" providerId="ADAL" clId="{E75E691E-8336-4459-B022-C15C2A6BD17A}" dt="2020-09-11T13:01:37.649" v="174"/>
          <ac:spMkLst>
            <pc:docMk/>
            <pc:sldMk cId="2441728012" sldId="278"/>
            <ac:spMk id="13" creationId="{E2FC4764-B8D5-4F87-95DB-3125B2D12855}"/>
          </ac:spMkLst>
        </pc:spChg>
        <pc:spChg chg="add del">
          <ac:chgData name="Judith Iedema" userId="bb1b84f8-b2cf-4897-8df0-6fadffdd11a5" providerId="ADAL" clId="{E75E691E-8336-4459-B022-C15C2A6BD17A}" dt="2020-09-11T13:01:37.649" v="174"/>
          <ac:spMkLst>
            <pc:docMk/>
            <pc:sldMk cId="2441728012" sldId="278"/>
            <ac:spMk id="15" creationId="{B4C1654F-94F5-497E-8ECF-F2A7E84D6A63}"/>
          </ac:spMkLst>
        </pc:spChg>
        <pc:spChg chg="add del">
          <ac:chgData name="Judith Iedema" userId="bb1b84f8-b2cf-4897-8df0-6fadffdd11a5" providerId="ADAL" clId="{E75E691E-8336-4459-B022-C15C2A6BD17A}" dt="2020-09-11T13:01:37.649" v="174"/>
          <ac:spMkLst>
            <pc:docMk/>
            <pc:sldMk cId="2441728012" sldId="278"/>
            <ac:spMk id="17" creationId="{38FAA1A1-D861-433F-88FA-1E9D6FD31D11}"/>
          </ac:spMkLst>
        </pc:spChg>
      </pc:sldChg>
      <pc:sldChg chg="addSp delSp add del setBg delDesignElem">
        <pc:chgData name="Judith Iedema" userId="bb1b84f8-b2cf-4897-8df0-6fadffdd11a5" providerId="ADAL" clId="{E75E691E-8336-4459-B022-C15C2A6BD17A}" dt="2020-09-11T13:01:41.999" v="177"/>
        <pc:sldMkLst>
          <pc:docMk/>
          <pc:sldMk cId="2560294238" sldId="278"/>
        </pc:sldMkLst>
        <pc:spChg chg="add del">
          <ac:chgData name="Judith Iedema" userId="bb1b84f8-b2cf-4897-8df0-6fadffdd11a5" providerId="ADAL" clId="{E75E691E-8336-4459-B022-C15C2A6BD17A}" dt="2020-09-11T13:01:41.999" v="177"/>
          <ac:spMkLst>
            <pc:docMk/>
            <pc:sldMk cId="2560294238" sldId="278"/>
            <ac:spMk id="9" creationId="{A21FCE60-ECDB-49B1-A5CA-E834A33FEE46}"/>
          </ac:spMkLst>
        </pc:spChg>
        <pc:spChg chg="add del">
          <ac:chgData name="Judith Iedema" userId="bb1b84f8-b2cf-4897-8df0-6fadffdd11a5" providerId="ADAL" clId="{E75E691E-8336-4459-B022-C15C2A6BD17A}" dt="2020-09-11T13:01:41.999" v="177"/>
          <ac:spMkLst>
            <pc:docMk/>
            <pc:sldMk cId="2560294238" sldId="278"/>
            <ac:spMk id="11" creationId="{4E3AE8C3-8F65-40F4-BABE-E70F3830147B}"/>
          </ac:spMkLst>
        </pc:spChg>
        <pc:spChg chg="add del">
          <ac:chgData name="Judith Iedema" userId="bb1b84f8-b2cf-4897-8df0-6fadffdd11a5" providerId="ADAL" clId="{E75E691E-8336-4459-B022-C15C2A6BD17A}" dt="2020-09-11T13:01:41.999" v="177"/>
          <ac:spMkLst>
            <pc:docMk/>
            <pc:sldMk cId="2560294238" sldId="278"/>
            <ac:spMk id="13" creationId="{E2FC4764-B8D5-4F87-95DB-3125B2D12855}"/>
          </ac:spMkLst>
        </pc:spChg>
        <pc:spChg chg="add del">
          <ac:chgData name="Judith Iedema" userId="bb1b84f8-b2cf-4897-8df0-6fadffdd11a5" providerId="ADAL" clId="{E75E691E-8336-4459-B022-C15C2A6BD17A}" dt="2020-09-11T13:01:41.999" v="177"/>
          <ac:spMkLst>
            <pc:docMk/>
            <pc:sldMk cId="2560294238" sldId="278"/>
            <ac:spMk id="15" creationId="{B4C1654F-94F5-497E-8ECF-F2A7E84D6A63}"/>
          </ac:spMkLst>
        </pc:spChg>
        <pc:spChg chg="add del">
          <ac:chgData name="Judith Iedema" userId="bb1b84f8-b2cf-4897-8df0-6fadffdd11a5" providerId="ADAL" clId="{E75E691E-8336-4459-B022-C15C2A6BD17A}" dt="2020-09-11T13:01:41.999" v="177"/>
          <ac:spMkLst>
            <pc:docMk/>
            <pc:sldMk cId="2560294238" sldId="278"/>
            <ac:spMk id="17" creationId="{38FAA1A1-D861-433F-88FA-1E9D6FD31D11}"/>
          </ac:spMkLst>
        </pc:spChg>
      </pc:sldChg>
      <pc:sldChg chg="addSp delSp modSp add">
        <pc:chgData name="Judith Iedema" userId="bb1b84f8-b2cf-4897-8df0-6fadffdd11a5" providerId="ADAL" clId="{E75E691E-8336-4459-B022-C15C2A6BD17A}" dt="2020-09-15T12:10:15.386" v="2286" actId="1076"/>
        <pc:sldMkLst>
          <pc:docMk/>
          <pc:sldMk cId="1410881718" sldId="279"/>
        </pc:sldMkLst>
        <pc:spChg chg="mod">
          <ac:chgData name="Judith Iedema" userId="bb1b84f8-b2cf-4897-8df0-6fadffdd11a5" providerId="ADAL" clId="{E75E691E-8336-4459-B022-C15C2A6BD17A}" dt="2020-09-11T13:37:12.801" v="288" actId="1076"/>
          <ac:spMkLst>
            <pc:docMk/>
            <pc:sldMk cId="1410881718" sldId="279"/>
            <ac:spMk id="2" creationId="{8061AD1B-6999-45DC-9CE1-1BB4218EFE91}"/>
          </ac:spMkLst>
        </pc:spChg>
        <pc:spChg chg="del">
          <ac:chgData name="Judith Iedema" userId="bb1b84f8-b2cf-4897-8df0-6fadffdd11a5" providerId="ADAL" clId="{E75E691E-8336-4459-B022-C15C2A6BD17A}" dt="2020-09-11T13:36:56.309" v="283"/>
          <ac:spMkLst>
            <pc:docMk/>
            <pc:sldMk cId="1410881718" sldId="279"/>
            <ac:spMk id="3" creationId="{44CFF368-1539-4A68-B1C3-B85D3B43BB9E}"/>
          </ac:spMkLst>
        </pc:spChg>
        <pc:spChg chg="add mod">
          <ac:chgData name="Judith Iedema" userId="bb1b84f8-b2cf-4897-8df0-6fadffdd11a5" providerId="ADAL" clId="{E75E691E-8336-4459-B022-C15C2A6BD17A}" dt="2020-09-15T10:15:50.798" v="1734" actId="113"/>
          <ac:spMkLst>
            <pc:docMk/>
            <pc:sldMk cId="1410881718" sldId="279"/>
            <ac:spMk id="5" creationId="{F3F6949A-9F2A-4F52-948A-E5C264EFD6E9}"/>
          </ac:spMkLst>
        </pc:spChg>
        <pc:spChg chg="add mod">
          <ac:chgData name="Judith Iedema" userId="bb1b84f8-b2cf-4897-8df0-6fadffdd11a5" providerId="ADAL" clId="{E75E691E-8336-4459-B022-C15C2A6BD17A}" dt="2020-09-15T12:04:48.877" v="2274" actId="478"/>
          <ac:spMkLst>
            <pc:docMk/>
            <pc:sldMk cId="1410881718" sldId="279"/>
            <ac:spMk id="9" creationId="{3F53BD79-CDA8-4B60-8218-16A3C73850B3}"/>
          </ac:spMkLst>
        </pc:spChg>
        <pc:graphicFrameChg chg="add mod modGraphic">
          <ac:chgData name="Judith Iedema" userId="bb1b84f8-b2cf-4897-8df0-6fadffdd11a5" providerId="ADAL" clId="{E75E691E-8336-4459-B022-C15C2A6BD17A}" dt="2020-09-15T08:36:54.203" v="352" actId="1076"/>
          <ac:graphicFrameMkLst>
            <pc:docMk/>
            <pc:sldMk cId="1410881718" sldId="279"/>
            <ac:graphicFrameMk id="6" creationId="{C858DF7C-2CE2-40B2-8DA5-464C88496EAF}"/>
          </ac:graphicFrameMkLst>
        </pc:graphicFrameChg>
        <pc:picChg chg="add del mod">
          <ac:chgData name="Judith Iedema" userId="bb1b84f8-b2cf-4897-8df0-6fadffdd11a5" providerId="ADAL" clId="{E75E691E-8336-4459-B022-C15C2A6BD17A}" dt="2020-09-15T12:04:48.877" v="2274" actId="478"/>
          <ac:picMkLst>
            <pc:docMk/>
            <pc:sldMk cId="1410881718" sldId="279"/>
            <ac:picMk id="4" creationId="{634A2D05-6BDF-4D1F-98D1-33EDB08F33A7}"/>
          </ac:picMkLst>
        </pc:picChg>
        <pc:picChg chg="add del mod">
          <ac:chgData name="Judith Iedema" userId="bb1b84f8-b2cf-4897-8df0-6fadffdd11a5" providerId="ADAL" clId="{E75E691E-8336-4459-B022-C15C2A6BD17A}" dt="2020-09-15T12:09:53.830" v="2278" actId="478"/>
          <ac:picMkLst>
            <pc:docMk/>
            <pc:sldMk cId="1410881718" sldId="279"/>
            <ac:picMk id="1026" creationId="{90E96947-D5A5-481C-92F7-CE1C19E52A39}"/>
          </ac:picMkLst>
        </pc:picChg>
        <pc:picChg chg="add mod">
          <ac:chgData name="Judith Iedema" userId="bb1b84f8-b2cf-4897-8df0-6fadffdd11a5" providerId="ADAL" clId="{E75E691E-8336-4459-B022-C15C2A6BD17A}" dt="2020-09-15T12:10:15.386" v="2286" actId="1076"/>
          <ac:picMkLst>
            <pc:docMk/>
            <pc:sldMk cId="1410881718" sldId="279"/>
            <ac:picMk id="1028" creationId="{755800AC-14B7-477C-97C5-C9F80CD2DED0}"/>
          </ac:picMkLst>
        </pc:picChg>
      </pc:sldChg>
      <pc:sldChg chg="addSp modSp add modAnim">
        <pc:chgData name="Judith Iedema" userId="bb1b84f8-b2cf-4897-8df0-6fadffdd11a5" providerId="ADAL" clId="{E75E691E-8336-4459-B022-C15C2A6BD17A}" dt="2020-09-15T09:28:22.421" v="775" actId="1076"/>
        <pc:sldMkLst>
          <pc:docMk/>
          <pc:sldMk cId="1327031011" sldId="280"/>
        </pc:sldMkLst>
        <pc:spChg chg="mod">
          <ac:chgData name="Judith Iedema" userId="bb1b84f8-b2cf-4897-8df0-6fadffdd11a5" providerId="ADAL" clId="{E75E691E-8336-4459-B022-C15C2A6BD17A}" dt="2020-09-15T08:36:25.057" v="325" actId="20577"/>
          <ac:spMkLst>
            <pc:docMk/>
            <pc:sldMk cId="1327031011" sldId="280"/>
            <ac:spMk id="2" creationId="{CFF11AA6-1009-489A-AA48-C90EFB41ACC4}"/>
          </ac:spMkLst>
        </pc:spChg>
        <pc:spChg chg="mod">
          <ac:chgData name="Judith Iedema" userId="bb1b84f8-b2cf-4897-8df0-6fadffdd11a5" providerId="ADAL" clId="{E75E691E-8336-4459-B022-C15C2A6BD17A}" dt="2020-09-15T08:36:37.589" v="328" actId="1076"/>
          <ac:spMkLst>
            <pc:docMk/>
            <pc:sldMk cId="1327031011" sldId="280"/>
            <ac:spMk id="3" creationId="{F5549190-772D-4C81-96E7-4E6588700434}"/>
          </ac:spMkLst>
        </pc:spChg>
        <pc:spChg chg="add mod">
          <ac:chgData name="Judith Iedema" userId="bb1b84f8-b2cf-4897-8df0-6fadffdd11a5" providerId="ADAL" clId="{E75E691E-8336-4459-B022-C15C2A6BD17A}" dt="2020-09-15T09:28:22.421" v="775" actId="1076"/>
          <ac:spMkLst>
            <pc:docMk/>
            <pc:sldMk cId="1327031011" sldId="280"/>
            <ac:spMk id="4" creationId="{0ABD0413-E6B0-4571-B772-F578CA43CC2B}"/>
          </ac:spMkLst>
        </pc:spChg>
        <pc:spChg chg="add mod">
          <ac:chgData name="Judith Iedema" userId="bb1b84f8-b2cf-4897-8df0-6fadffdd11a5" providerId="ADAL" clId="{E75E691E-8336-4459-B022-C15C2A6BD17A}" dt="2020-09-15T08:37:26.638" v="360" actId="1076"/>
          <ac:spMkLst>
            <pc:docMk/>
            <pc:sldMk cId="1327031011" sldId="280"/>
            <ac:spMk id="5" creationId="{62943A01-E96A-41BC-BF85-C2377EC0490B}"/>
          </ac:spMkLst>
        </pc:spChg>
        <pc:spChg chg="add mod">
          <ac:chgData name="Judith Iedema" userId="bb1b84f8-b2cf-4897-8df0-6fadffdd11a5" providerId="ADAL" clId="{E75E691E-8336-4459-B022-C15C2A6BD17A}" dt="2020-09-15T08:37:54.249" v="386" actId="1076"/>
          <ac:spMkLst>
            <pc:docMk/>
            <pc:sldMk cId="1327031011" sldId="280"/>
            <ac:spMk id="8" creationId="{69E41C2E-9C20-47CE-9672-400158AF57C6}"/>
          </ac:spMkLst>
        </pc:spChg>
        <pc:graphicFrameChg chg="add mod modGraphic">
          <ac:chgData name="Judith Iedema" userId="bb1b84f8-b2cf-4897-8df0-6fadffdd11a5" providerId="ADAL" clId="{E75E691E-8336-4459-B022-C15C2A6BD17A}" dt="2020-09-15T08:37:42.059" v="383" actId="1076"/>
          <ac:graphicFrameMkLst>
            <pc:docMk/>
            <pc:sldMk cId="1327031011" sldId="280"/>
            <ac:graphicFrameMk id="6" creationId="{CAB429DF-8419-4AFF-8D01-22C6241D0DDC}"/>
          </ac:graphicFrameMkLst>
        </pc:graphicFrameChg>
        <pc:graphicFrameChg chg="add mod modGraphic">
          <ac:chgData name="Judith Iedema" userId="bb1b84f8-b2cf-4897-8df0-6fadffdd11a5" providerId="ADAL" clId="{E75E691E-8336-4459-B022-C15C2A6BD17A}" dt="2020-09-15T09:09:50.001" v="434" actId="1076"/>
          <ac:graphicFrameMkLst>
            <pc:docMk/>
            <pc:sldMk cId="1327031011" sldId="280"/>
            <ac:graphicFrameMk id="9" creationId="{B85DAEB0-B7AB-4B37-B83B-ADE5047CE97D}"/>
          </ac:graphicFrameMkLst>
        </pc:graphicFrameChg>
        <pc:graphicFrameChg chg="add mod modGraphic">
          <ac:chgData name="Judith Iedema" userId="bb1b84f8-b2cf-4897-8df0-6fadffdd11a5" providerId="ADAL" clId="{E75E691E-8336-4459-B022-C15C2A6BD17A}" dt="2020-09-15T09:09:52.102" v="435" actId="1076"/>
          <ac:graphicFrameMkLst>
            <pc:docMk/>
            <pc:sldMk cId="1327031011" sldId="280"/>
            <ac:graphicFrameMk id="10" creationId="{631E67DA-7100-4C60-BCC6-25F0C7E153CF}"/>
          </ac:graphicFrameMkLst>
        </pc:graphicFrameChg>
      </pc:sldChg>
      <pc:sldChg chg="addSp modSp add modAnim">
        <pc:chgData name="Judith Iedema" userId="bb1b84f8-b2cf-4897-8df0-6fadffdd11a5" providerId="ADAL" clId="{E75E691E-8336-4459-B022-C15C2A6BD17A}" dt="2020-09-15T09:33:08.568" v="1011"/>
        <pc:sldMkLst>
          <pc:docMk/>
          <pc:sldMk cId="1165639525" sldId="281"/>
        </pc:sldMkLst>
        <pc:spChg chg="mod">
          <ac:chgData name="Judith Iedema" userId="bb1b84f8-b2cf-4897-8df0-6fadffdd11a5" providerId="ADAL" clId="{E75E691E-8336-4459-B022-C15C2A6BD17A}" dt="2020-09-15T09:29:03.554" v="808" actId="1076"/>
          <ac:spMkLst>
            <pc:docMk/>
            <pc:sldMk cId="1165639525" sldId="281"/>
            <ac:spMk id="2" creationId="{287E24FA-CEA5-4631-A1B7-051E90100C62}"/>
          </ac:spMkLst>
        </pc:spChg>
        <pc:spChg chg="mod">
          <ac:chgData name="Judith Iedema" userId="bb1b84f8-b2cf-4897-8df0-6fadffdd11a5" providerId="ADAL" clId="{E75E691E-8336-4459-B022-C15C2A6BD17A}" dt="2020-09-15T09:31:31.176" v="988" actId="20577"/>
          <ac:spMkLst>
            <pc:docMk/>
            <pc:sldMk cId="1165639525" sldId="281"/>
            <ac:spMk id="3" creationId="{89228EBF-14B0-4AB6-A980-CEA8E2649DED}"/>
          </ac:spMkLst>
        </pc:spChg>
        <pc:spChg chg="add mod">
          <ac:chgData name="Judith Iedema" userId="bb1b84f8-b2cf-4897-8df0-6fadffdd11a5" providerId="ADAL" clId="{E75E691E-8336-4459-B022-C15C2A6BD17A}" dt="2020-09-15T09:31:35.207" v="989" actId="1076"/>
          <ac:spMkLst>
            <pc:docMk/>
            <pc:sldMk cId="1165639525" sldId="281"/>
            <ac:spMk id="8" creationId="{1AB6A2A4-4835-4D1D-B119-F50023D51D09}"/>
          </ac:spMkLst>
        </pc:spChg>
        <pc:spChg chg="add mod">
          <ac:chgData name="Judith Iedema" userId="bb1b84f8-b2cf-4897-8df0-6fadffdd11a5" providerId="ADAL" clId="{E75E691E-8336-4459-B022-C15C2A6BD17A}" dt="2020-09-15T09:31:41.393" v="991" actId="1076"/>
          <ac:spMkLst>
            <pc:docMk/>
            <pc:sldMk cId="1165639525" sldId="281"/>
            <ac:spMk id="9" creationId="{ACA99336-F457-4F4B-9F7B-C8659B50C01D}"/>
          </ac:spMkLst>
        </pc:spChg>
        <pc:spChg chg="add mod">
          <ac:chgData name="Judith Iedema" userId="bb1b84f8-b2cf-4897-8df0-6fadffdd11a5" providerId="ADAL" clId="{E75E691E-8336-4459-B022-C15C2A6BD17A}" dt="2020-09-15T09:32:59.883" v="1007" actId="1076"/>
          <ac:spMkLst>
            <pc:docMk/>
            <pc:sldMk cId="1165639525" sldId="281"/>
            <ac:spMk id="10" creationId="{59D9CC12-12B5-491C-AB47-B7AB99611BE4}"/>
          </ac:spMkLst>
        </pc:spChg>
        <pc:graphicFrameChg chg="add mod modGraphic">
          <ac:chgData name="Judith Iedema" userId="bb1b84f8-b2cf-4897-8df0-6fadffdd11a5" providerId="ADAL" clId="{E75E691E-8336-4459-B022-C15C2A6BD17A}" dt="2020-09-15T09:31:38.937" v="990" actId="1076"/>
          <ac:graphicFrameMkLst>
            <pc:docMk/>
            <pc:sldMk cId="1165639525" sldId="281"/>
            <ac:graphicFrameMk id="4" creationId="{4891228B-10B8-4EDC-B984-5567F5F4C39A}"/>
          </ac:graphicFrameMkLst>
        </pc:graphicFrameChg>
        <pc:graphicFrameChg chg="add mod modGraphic">
          <ac:chgData name="Judith Iedema" userId="bb1b84f8-b2cf-4897-8df0-6fadffdd11a5" providerId="ADAL" clId="{E75E691E-8336-4459-B022-C15C2A6BD17A}" dt="2020-09-15T09:32:00.493" v="994" actId="1076"/>
          <ac:graphicFrameMkLst>
            <pc:docMk/>
            <pc:sldMk cId="1165639525" sldId="281"/>
            <ac:graphicFrameMk id="6" creationId="{C2C2D14E-AF33-4847-8C05-7313FE327A19}"/>
          </ac:graphicFrameMkLst>
        </pc:graphicFrameChg>
        <pc:graphicFrameChg chg="add mod modGraphic">
          <ac:chgData name="Judith Iedema" userId="bb1b84f8-b2cf-4897-8df0-6fadffdd11a5" providerId="ADAL" clId="{E75E691E-8336-4459-B022-C15C2A6BD17A}" dt="2020-09-15T09:32:08.439" v="996" actId="1076"/>
          <ac:graphicFrameMkLst>
            <pc:docMk/>
            <pc:sldMk cId="1165639525" sldId="281"/>
            <ac:graphicFrameMk id="11" creationId="{71CAA397-A58E-41B5-9B94-19919E0514F5}"/>
          </ac:graphicFrameMkLst>
        </pc:graphicFrameChg>
        <pc:graphicFrameChg chg="add mod modGraphic">
          <ac:chgData name="Judith Iedema" userId="bb1b84f8-b2cf-4897-8df0-6fadffdd11a5" providerId="ADAL" clId="{E75E691E-8336-4459-B022-C15C2A6BD17A}" dt="2020-09-15T09:32:17.653" v="997" actId="1076"/>
          <ac:graphicFrameMkLst>
            <pc:docMk/>
            <pc:sldMk cId="1165639525" sldId="281"/>
            <ac:graphicFrameMk id="12" creationId="{3228D5F3-E9BA-4BCB-80E6-CDD793E9D1B4}"/>
          </ac:graphicFrameMkLst>
        </pc:graphicFrameChg>
        <pc:graphicFrameChg chg="add mod modGraphic">
          <ac:chgData name="Judith Iedema" userId="bb1b84f8-b2cf-4897-8df0-6fadffdd11a5" providerId="ADAL" clId="{E75E691E-8336-4459-B022-C15C2A6BD17A}" dt="2020-09-15T09:32:21.119" v="998" actId="1076"/>
          <ac:graphicFrameMkLst>
            <pc:docMk/>
            <pc:sldMk cId="1165639525" sldId="281"/>
            <ac:graphicFrameMk id="14" creationId="{5E21F99D-A8B2-41EF-B77B-110F87D0922D}"/>
          </ac:graphicFrameMkLst>
        </pc:graphicFrameChg>
      </pc:sldChg>
      <pc:sldChg chg="addSp modSp add">
        <pc:chgData name="Judith Iedema" userId="bb1b84f8-b2cf-4897-8df0-6fadffdd11a5" providerId="ADAL" clId="{E75E691E-8336-4459-B022-C15C2A6BD17A}" dt="2020-09-15T10:18:10.596" v="1867" actId="20577"/>
        <pc:sldMkLst>
          <pc:docMk/>
          <pc:sldMk cId="786765069" sldId="282"/>
        </pc:sldMkLst>
        <pc:spChg chg="mod">
          <ac:chgData name="Judith Iedema" userId="bb1b84f8-b2cf-4897-8df0-6fadffdd11a5" providerId="ADAL" clId="{E75E691E-8336-4459-B022-C15C2A6BD17A}" dt="2020-09-15T09:33:14.999" v="1024" actId="20577"/>
          <ac:spMkLst>
            <pc:docMk/>
            <pc:sldMk cId="786765069" sldId="282"/>
            <ac:spMk id="2" creationId="{D4DDDF77-DD47-4D5E-9B57-52DCD5FBB5CC}"/>
          </ac:spMkLst>
        </pc:spChg>
        <pc:spChg chg="mod">
          <ac:chgData name="Judith Iedema" userId="bb1b84f8-b2cf-4897-8df0-6fadffdd11a5" providerId="ADAL" clId="{E75E691E-8336-4459-B022-C15C2A6BD17A}" dt="2020-09-15T10:18:10.596" v="1867" actId="20577"/>
          <ac:spMkLst>
            <pc:docMk/>
            <pc:sldMk cId="786765069" sldId="282"/>
            <ac:spMk id="3" creationId="{A00498C2-3C29-4536-AE01-EDF31ACC1CF6}"/>
          </ac:spMkLst>
        </pc:spChg>
        <pc:graphicFrameChg chg="add mod modGraphic">
          <ac:chgData name="Judith Iedema" userId="bb1b84f8-b2cf-4897-8df0-6fadffdd11a5" providerId="ADAL" clId="{E75E691E-8336-4459-B022-C15C2A6BD17A}" dt="2020-09-15T10:17:46.730" v="1830" actId="1076"/>
          <ac:graphicFrameMkLst>
            <pc:docMk/>
            <pc:sldMk cId="786765069" sldId="282"/>
            <ac:graphicFrameMk id="4" creationId="{FFBA215C-5DC9-4E03-BDB6-63A73CB7D988}"/>
          </ac:graphicFrameMkLst>
        </pc:graphicFrameChg>
      </pc:sldChg>
      <pc:sldChg chg="addSp delSp modSp add modAnim">
        <pc:chgData name="Judith Iedema" userId="bb1b84f8-b2cf-4897-8df0-6fadffdd11a5" providerId="ADAL" clId="{E75E691E-8336-4459-B022-C15C2A6BD17A}" dt="2020-09-15T12:16:57.795" v="2325"/>
        <pc:sldMkLst>
          <pc:docMk/>
          <pc:sldMk cId="1924128145" sldId="283"/>
        </pc:sldMkLst>
        <pc:spChg chg="mod">
          <ac:chgData name="Judith Iedema" userId="bb1b84f8-b2cf-4897-8df0-6fadffdd11a5" providerId="ADAL" clId="{E75E691E-8336-4459-B022-C15C2A6BD17A}" dt="2020-09-15T10:10:38.449" v="1353" actId="1076"/>
          <ac:spMkLst>
            <pc:docMk/>
            <pc:sldMk cId="1924128145" sldId="283"/>
            <ac:spMk id="2" creationId="{2C582737-6CB7-4481-AD97-D1813C99071B}"/>
          </ac:spMkLst>
        </pc:spChg>
        <pc:spChg chg="mod">
          <ac:chgData name="Judith Iedema" userId="bb1b84f8-b2cf-4897-8df0-6fadffdd11a5" providerId="ADAL" clId="{E75E691E-8336-4459-B022-C15C2A6BD17A}" dt="2020-09-15T10:12:09.690" v="1572" actId="20577"/>
          <ac:spMkLst>
            <pc:docMk/>
            <pc:sldMk cId="1924128145" sldId="283"/>
            <ac:spMk id="3" creationId="{26D0EFB2-E89F-4D50-BACA-EB22357D0F89}"/>
          </ac:spMkLst>
        </pc:spChg>
        <pc:spChg chg="add mod">
          <ac:chgData name="Judith Iedema" userId="bb1b84f8-b2cf-4897-8df0-6fadffdd11a5" providerId="ADAL" clId="{E75E691E-8336-4459-B022-C15C2A6BD17A}" dt="2020-09-15T10:15:34.507" v="1733" actId="114"/>
          <ac:spMkLst>
            <pc:docMk/>
            <pc:sldMk cId="1924128145" sldId="283"/>
            <ac:spMk id="4" creationId="{FA8C7C43-F33A-4DDB-A729-71B7389DCF55}"/>
          </ac:spMkLst>
        </pc:spChg>
        <pc:spChg chg="add del">
          <ac:chgData name="Judith Iedema" userId="bb1b84f8-b2cf-4897-8df0-6fadffdd11a5" providerId="ADAL" clId="{E75E691E-8336-4459-B022-C15C2A6BD17A}" dt="2020-09-15T12:11:23.274" v="2288"/>
          <ac:spMkLst>
            <pc:docMk/>
            <pc:sldMk cId="1924128145" sldId="283"/>
            <ac:spMk id="5" creationId="{BA9C9005-8C40-46F6-B0EF-C320BDC806CA}"/>
          </ac:spMkLst>
        </pc:spChg>
        <pc:spChg chg="add del mod">
          <ac:chgData name="Judith Iedema" userId="bb1b84f8-b2cf-4897-8df0-6fadffdd11a5" providerId="ADAL" clId="{E75E691E-8336-4459-B022-C15C2A6BD17A}" dt="2020-09-15T12:11:47.262" v="2294" actId="478"/>
          <ac:spMkLst>
            <pc:docMk/>
            <pc:sldMk cId="1924128145" sldId="283"/>
            <ac:spMk id="6" creationId="{7100D9B8-2E4E-4C11-A998-5DAC74AF27F6}"/>
          </ac:spMkLst>
        </pc:spChg>
        <pc:spChg chg="add del">
          <ac:chgData name="Judith Iedema" userId="bb1b84f8-b2cf-4897-8df0-6fadffdd11a5" providerId="ADAL" clId="{E75E691E-8336-4459-B022-C15C2A6BD17A}" dt="2020-09-15T12:13:35.197" v="2304"/>
          <ac:spMkLst>
            <pc:docMk/>
            <pc:sldMk cId="1924128145" sldId="283"/>
            <ac:spMk id="11" creationId="{F46010AF-6EB4-4959-940E-0B4891BFD743}"/>
          </ac:spMkLst>
        </pc:spChg>
        <pc:graphicFrameChg chg="add mod modGraphic">
          <ac:chgData name="Judith Iedema" userId="bb1b84f8-b2cf-4897-8df0-6fadffdd11a5" providerId="ADAL" clId="{E75E691E-8336-4459-B022-C15C2A6BD17A}" dt="2020-09-15T12:13:13.937" v="2300" actId="1076"/>
          <ac:graphicFrameMkLst>
            <pc:docMk/>
            <pc:sldMk cId="1924128145" sldId="283"/>
            <ac:graphicFrameMk id="7" creationId="{54B92A30-CAEA-45EF-B3BE-FA98CCBD46C8}"/>
          </ac:graphicFrameMkLst>
        </pc:graphicFrameChg>
        <pc:graphicFrameChg chg="add mod modGraphic">
          <ac:chgData name="Judith Iedema" userId="bb1b84f8-b2cf-4897-8df0-6fadffdd11a5" providerId="ADAL" clId="{E75E691E-8336-4459-B022-C15C2A6BD17A}" dt="2020-09-15T12:16:53.445" v="2323" actId="1076"/>
          <ac:graphicFrameMkLst>
            <pc:docMk/>
            <pc:sldMk cId="1924128145" sldId="283"/>
            <ac:graphicFrameMk id="9" creationId="{F90B6E4E-2316-499A-ADDE-30B5495833CB}"/>
          </ac:graphicFrameMkLst>
        </pc:graphicFrameChg>
        <pc:picChg chg="add del">
          <ac:chgData name="Judith Iedema" userId="bb1b84f8-b2cf-4897-8df0-6fadffdd11a5" providerId="ADAL" clId="{E75E691E-8336-4459-B022-C15C2A6BD17A}" dt="2020-09-15T12:11:23.274" v="2288"/>
          <ac:picMkLst>
            <pc:docMk/>
            <pc:sldMk cId="1924128145" sldId="283"/>
            <ac:picMk id="2050" creationId="{A82AA5ED-604E-4D5D-8D43-A566F8DC60C8}"/>
          </ac:picMkLst>
        </pc:picChg>
      </pc:sldChg>
      <pc:sldChg chg="addSp modSp add del modAnim">
        <pc:chgData name="Judith Iedema" userId="bb1b84f8-b2cf-4897-8df0-6fadffdd11a5" providerId="ADAL" clId="{E75E691E-8336-4459-B022-C15C2A6BD17A}" dt="2020-09-15T10:24:55.044" v="2271" actId="2696"/>
        <pc:sldMkLst>
          <pc:docMk/>
          <pc:sldMk cId="2302606599" sldId="284"/>
        </pc:sldMkLst>
        <pc:spChg chg="mod">
          <ac:chgData name="Judith Iedema" userId="bb1b84f8-b2cf-4897-8df0-6fadffdd11a5" providerId="ADAL" clId="{E75E691E-8336-4459-B022-C15C2A6BD17A}" dt="2020-09-15T10:19:10.326" v="1882" actId="20577"/>
          <ac:spMkLst>
            <pc:docMk/>
            <pc:sldMk cId="2302606599" sldId="284"/>
            <ac:spMk id="2" creationId="{C9F0EE45-4E76-4A6B-BB29-44ED01695862}"/>
          </ac:spMkLst>
        </pc:spChg>
        <pc:spChg chg="mod">
          <ac:chgData name="Judith Iedema" userId="bb1b84f8-b2cf-4897-8df0-6fadffdd11a5" providerId="ADAL" clId="{E75E691E-8336-4459-B022-C15C2A6BD17A}" dt="2020-09-15T10:20:22.260" v="2126" actId="20577"/>
          <ac:spMkLst>
            <pc:docMk/>
            <pc:sldMk cId="2302606599" sldId="284"/>
            <ac:spMk id="3" creationId="{702D061F-9EE6-49B9-BD62-4A210FC1E8A6}"/>
          </ac:spMkLst>
        </pc:spChg>
        <pc:spChg chg="add mod">
          <ac:chgData name="Judith Iedema" userId="bb1b84f8-b2cf-4897-8df0-6fadffdd11a5" providerId="ADAL" clId="{E75E691E-8336-4459-B022-C15C2A6BD17A}" dt="2020-09-15T10:21:00.919" v="2133" actId="1076"/>
          <ac:spMkLst>
            <pc:docMk/>
            <pc:sldMk cId="2302606599" sldId="284"/>
            <ac:spMk id="6" creationId="{95C18881-7ACF-40D7-BA5E-ACB717684179}"/>
          </ac:spMkLst>
        </pc:spChg>
        <pc:spChg chg="add mod">
          <ac:chgData name="Judith Iedema" userId="bb1b84f8-b2cf-4897-8df0-6fadffdd11a5" providerId="ADAL" clId="{E75E691E-8336-4459-B022-C15C2A6BD17A}" dt="2020-09-15T10:21:51.205" v="2190" actId="1076"/>
          <ac:spMkLst>
            <pc:docMk/>
            <pc:sldMk cId="2302606599" sldId="284"/>
            <ac:spMk id="7" creationId="{8CF238DD-ADAF-49D0-B587-4D3895CB6056}"/>
          </ac:spMkLst>
        </pc:spChg>
        <pc:spChg chg="add mod">
          <ac:chgData name="Judith Iedema" userId="bb1b84f8-b2cf-4897-8df0-6fadffdd11a5" providerId="ADAL" clId="{E75E691E-8336-4459-B022-C15C2A6BD17A}" dt="2020-09-15T10:22:22.362" v="2236" actId="1076"/>
          <ac:spMkLst>
            <pc:docMk/>
            <pc:sldMk cId="2302606599" sldId="284"/>
            <ac:spMk id="9" creationId="{B9D06E71-2249-4C36-BC7F-E2CF3FA08933}"/>
          </ac:spMkLst>
        </pc:spChg>
        <pc:graphicFrameChg chg="add mod modGraphic">
          <ac:chgData name="Judith Iedema" userId="bb1b84f8-b2cf-4897-8df0-6fadffdd11a5" providerId="ADAL" clId="{E75E691E-8336-4459-B022-C15C2A6BD17A}" dt="2020-09-15T10:21:40.186" v="2188" actId="20577"/>
          <ac:graphicFrameMkLst>
            <pc:docMk/>
            <pc:sldMk cId="2302606599" sldId="284"/>
            <ac:graphicFrameMk id="4" creationId="{75A9B037-9C9F-4E2F-80F6-458442141005}"/>
          </ac:graphicFrameMkLst>
        </pc:graphicFrameChg>
        <pc:graphicFrameChg chg="add mod modGraphic">
          <ac:chgData name="Judith Iedema" userId="bb1b84f8-b2cf-4897-8df0-6fadffdd11a5" providerId="ADAL" clId="{E75E691E-8336-4459-B022-C15C2A6BD17A}" dt="2020-09-15T10:22:13.014" v="2234" actId="20577"/>
          <ac:graphicFrameMkLst>
            <pc:docMk/>
            <pc:sldMk cId="2302606599" sldId="284"/>
            <ac:graphicFrameMk id="8" creationId="{4B182AC7-61A2-4ACF-B528-C4000EAD5D26}"/>
          </ac:graphicFrameMkLst>
        </pc:graphicFrameChg>
        <pc:graphicFrameChg chg="add mod modGraphic">
          <ac:chgData name="Judith Iedema" userId="bb1b84f8-b2cf-4897-8df0-6fadffdd11a5" providerId="ADAL" clId="{E75E691E-8336-4459-B022-C15C2A6BD17A}" dt="2020-09-15T10:23:06.015" v="2270" actId="20577"/>
          <ac:graphicFrameMkLst>
            <pc:docMk/>
            <pc:sldMk cId="2302606599" sldId="284"/>
            <ac:graphicFrameMk id="10" creationId="{596EF54D-0670-4A65-B99F-F2C5E1867C3F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Friday, September 11,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1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B2BA-A7FB-48F1-BEC6-39FA8AED689A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77D8-2E59-4506-8342-9EABCCA29F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70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Friday, September 11,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4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3" r:id="rId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CE9E2ED-2BB1-46AE-A037-86EC1BF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EC8CA2-9ED1-4864-8AA8-DD9198FE6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249" y="1639450"/>
            <a:ext cx="4756161" cy="2947210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dirty="0"/>
              <a:t>VPK-REK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Leerjaar 2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71E73EC-8627-4487-8BD3-21DDE1F1C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389120"/>
            <a:ext cx="5124567" cy="1192815"/>
          </a:xfrm>
        </p:spPr>
        <p:txBody>
          <a:bodyPr anchor="b">
            <a:normAutofit/>
          </a:bodyPr>
          <a:lstStyle/>
          <a:p>
            <a:pPr algn="l"/>
            <a:r>
              <a:rPr lang="nl-NL" sz="1400" dirty="0"/>
              <a:t>Judith Iedema</a:t>
            </a:r>
          </a:p>
          <a:p>
            <a:pPr algn="l"/>
            <a:r>
              <a:rPr lang="nl-NL" sz="1400" dirty="0"/>
              <a:t>Jc.iedema@noorderpoort.nl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100000">
                <a:schemeClr val="tx2">
                  <a:lumMod val="50000"/>
                  <a:lumOff val="50000"/>
                  <a:alpha val="5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2000">
                <a:schemeClr val="accent2">
                  <a:alpha val="69000"/>
                </a:schemeClr>
              </a:gs>
              <a:gs pos="99000">
                <a:schemeClr val="accent4">
                  <a:alpha val="7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6853" y="-345671"/>
            <a:ext cx="3429002" cy="4120348"/>
          </a:xfrm>
          <a:prstGeom prst="rect">
            <a:avLst/>
          </a:prstGeom>
          <a:gradFill>
            <a:gsLst>
              <a:gs pos="0">
                <a:schemeClr val="accent5">
                  <a:alpha val="26000"/>
                </a:schemeClr>
              </a:gs>
              <a:gs pos="49000">
                <a:schemeClr val="tx2">
                  <a:lumMod val="75000"/>
                  <a:lumOff val="25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C8581973-53C7-46C3-804E-C02BBC2F2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1" r="-2" b="-2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5618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DDF77-DD47-4D5E-9B57-52DCD5FB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0498C2-3C29-4536-AE01-EDF31ACC1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812" y="2267147"/>
            <a:ext cx="9810376" cy="3857811"/>
          </a:xfrm>
        </p:spPr>
        <p:txBody>
          <a:bodyPr/>
          <a:lstStyle/>
          <a:p>
            <a:r>
              <a:rPr lang="nl-NL" dirty="0"/>
              <a:t>Huiswerk: </a:t>
            </a:r>
            <a:br>
              <a:rPr lang="nl-NL" dirty="0"/>
            </a:br>
            <a:r>
              <a:rPr lang="nl-NL" dirty="0"/>
              <a:t>- Werkblad infuus ml/uur uit de wiki </a:t>
            </a:r>
            <a:br>
              <a:rPr lang="nl-NL" dirty="0"/>
            </a:br>
            <a:r>
              <a:rPr lang="nl-NL" dirty="0"/>
              <a:t>- Som 17 en 18 van het hoofdstuk infuus uit je werkboek</a:t>
            </a:r>
          </a:p>
          <a:p>
            <a:pPr marL="0" indent="0">
              <a:buNone/>
            </a:pPr>
            <a:br>
              <a:rPr lang="nl-NL" dirty="0"/>
            </a:br>
            <a:r>
              <a:rPr lang="nl-NL" dirty="0"/>
              <a:t>In de wiki hangt een werkblad ‘infuus ml/uur’.  Je maakt dit werkblad + uitwerkingen + som 17 en 18 met uitwerkingen.  Dit lever je in op </a:t>
            </a:r>
            <a:r>
              <a:rPr lang="nl-NL" dirty="0" err="1"/>
              <a:t>it’s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.  VP19 alle leerlijnen </a:t>
            </a:r>
            <a:r>
              <a:rPr lang="nl-NL" dirty="0">
                <a:sym typeface="Wingdings" panose="05000000000000000000" pitchFamily="2" charset="2"/>
              </a:rPr>
              <a:t> planner  VPK-REK</a:t>
            </a:r>
            <a:br>
              <a:rPr lang="nl-NL" dirty="0">
                <a:sym typeface="Wingdings" panose="05000000000000000000" pitchFamily="2" charset="2"/>
              </a:rPr>
            </a:br>
            <a:br>
              <a:rPr lang="nl-NL" dirty="0">
                <a:sym typeface="Wingdings" panose="05000000000000000000" pitchFamily="2" charset="2"/>
              </a:rPr>
            </a:br>
            <a:endParaRPr lang="nl-NL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FBA215C-5DC9-4E03-BDB6-63A73CB7D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35105"/>
              </p:ext>
            </p:extLst>
          </p:nvPr>
        </p:nvGraphicFramePr>
        <p:xfrm>
          <a:off x="6276788" y="2425918"/>
          <a:ext cx="472701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7019">
                  <a:extLst>
                    <a:ext uri="{9D8B030D-6E8A-4147-A177-3AD203B41FA5}">
                      <a16:colId xmlns:a16="http://schemas.microsoft.com/office/drawing/2014/main" val="2895411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Staat er niks over afronden? </a:t>
                      </a:r>
                      <a:r>
                        <a:rPr lang="nl-NL" dirty="0">
                          <a:sym typeface="Wingdings" panose="05000000000000000000" pitchFamily="2" charset="2"/>
                        </a:rPr>
                        <a:t> 1 decimaal!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50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76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D4B2C7-516B-4476-A3CC-9B6E43C20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5268036" cy="2140145"/>
          </a:xfrm>
        </p:spPr>
        <p:txBody>
          <a:bodyPr anchor="b">
            <a:normAutofit/>
          </a:bodyPr>
          <a:lstStyle/>
          <a:p>
            <a:r>
              <a:rPr lang="nl-NL" dirty="0"/>
              <a:t>Even voorstellen….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C853B0-E707-4059-AB8F-189C4738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3054545"/>
            <a:ext cx="5268037" cy="2567508"/>
          </a:xfrm>
        </p:spPr>
        <p:txBody>
          <a:bodyPr anchor="t">
            <a:normAutofit/>
          </a:bodyPr>
          <a:lstStyle/>
          <a:p>
            <a:r>
              <a:rPr lang="nl-NL" sz="1600"/>
              <a:t>Judith Iedema </a:t>
            </a:r>
          </a:p>
          <a:p>
            <a:r>
              <a:rPr lang="nl-NL" sz="1600"/>
              <a:t>Jc.iedema@noorderpoort.nl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C6C42CE-5F11-411F-8262-1999A803A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8749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1FCE60-ECDB-49B1-A5CA-E834A33FE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3AE8C3-8F65-40F4-BABE-E70F38301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>
                  <a:alpha val="78000"/>
                </a:schemeClr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C4764-B8D5-4F87-95DB-3125B2D1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9728" y="59346"/>
            <a:ext cx="4156527" cy="4037836"/>
          </a:xfrm>
          <a:prstGeom prst="rect">
            <a:avLst/>
          </a:prstGeom>
          <a:gradFill>
            <a:gsLst>
              <a:gs pos="0">
                <a:schemeClr val="accent5">
                  <a:alpha val="47000"/>
                </a:schemeClr>
              </a:gs>
              <a:gs pos="100000">
                <a:schemeClr val="accent4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C1654F-94F5-497E-8ECF-F2A7E84D6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68311" y="3587283"/>
            <a:ext cx="250197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74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489" y="1757117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58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D4367D-8A17-4392-96D5-0406D1EB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5728" y="586855"/>
            <a:ext cx="4038602" cy="3507474"/>
          </a:xfrm>
        </p:spPr>
        <p:txBody>
          <a:bodyPr anchor="b">
            <a:normAutofit/>
          </a:bodyPr>
          <a:lstStyle/>
          <a:p>
            <a:pPr algn="r"/>
            <a:r>
              <a:rPr lang="nl-NL" sz="3200" dirty="0">
                <a:solidFill>
                  <a:schemeClr val="bg1"/>
                </a:solidFill>
              </a:rPr>
              <a:t>vorig jaar:</a:t>
            </a:r>
            <a:br>
              <a:rPr lang="nl-NL" sz="3200" dirty="0">
                <a:solidFill>
                  <a:schemeClr val="bg1"/>
                </a:solidFill>
              </a:rPr>
            </a:br>
            <a:br>
              <a:rPr lang="nl-NL" sz="3200" dirty="0">
                <a:solidFill>
                  <a:schemeClr val="bg1"/>
                </a:solidFill>
              </a:rPr>
            </a:br>
            <a:r>
              <a:rPr lang="nl-NL" sz="3200" dirty="0">
                <a:solidFill>
                  <a:schemeClr val="bg1"/>
                </a:solidFill>
              </a:rPr>
              <a:t>VPK-Rek1 + VPK-REK2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E86292-04CD-4C2B-A64F-06F498D94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5930" y="2078264"/>
            <a:ext cx="3222170" cy="3057377"/>
          </a:xfrm>
        </p:spPr>
        <p:txBody>
          <a:bodyPr>
            <a:normAutofit/>
          </a:bodyPr>
          <a:lstStyle/>
          <a:p>
            <a:r>
              <a:rPr lang="nl-NL" sz="1600" dirty="0"/>
              <a:t>Medicatie mg/ml</a:t>
            </a:r>
          </a:p>
          <a:p>
            <a:r>
              <a:rPr lang="nl-NL" sz="1600" dirty="0"/>
              <a:t>Medicatie procenten</a:t>
            </a:r>
          </a:p>
          <a:p>
            <a:r>
              <a:rPr lang="nl-NL" sz="1600" dirty="0"/>
              <a:t> Medicatie internationale eenheden</a:t>
            </a:r>
          </a:p>
          <a:p>
            <a:r>
              <a:rPr lang="nl-NL" sz="1600" dirty="0"/>
              <a:t>Zuurstoftoediening</a:t>
            </a:r>
          </a:p>
          <a:p>
            <a:r>
              <a:rPr lang="nl-NL" sz="1600" dirty="0"/>
              <a:t> Vochtbalans</a:t>
            </a:r>
          </a:p>
        </p:txBody>
      </p:sp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F922DCB3-9CA5-4A0F-811D-72BC28B33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983392"/>
            <a:ext cx="3619500" cy="48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49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1FCE60-ECDB-49B1-A5CA-E834A33FE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3AE8C3-8F65-40F4-BABE-E70F38301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>
                  <a:alpha val="78000"/>
                </a:schemeClr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C4764-B8D5-4F87-95DB-3125B2D1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9728" y="59346"/>
            <a:ext cx="4156527" cy="4037836"/>
          </a:xfrm>
          <a:prstGeom prst="rect">
            <a:avLst/>
          </a:prstGeom>
          <a:gradFill>
            <a:gsLst>
              <a:gs pos="0">
                <a:schemeClr val="accent5">
                  <a:alpha val="47000"/>
                </a:schemeClr>
              </a:gs>
              <a:gs pos="100000">
                <a:schemeClr val="accent4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C1654F-94F5-497E-8ECF-F2A7E84D6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68311" y="3587283"/>
            <a:ext cx="250197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74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489" y="1757117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58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D4367D-8A17-4392-96D5-0406D1EB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8536" y="880638"/>
            <a:ext cx="3827902" cy="3507474"/>
          </a:xfrm>
        </p:spPr>
        <p:txBody>
          <a:bodyPr anchor="b">
            <a:normAutofit/>
          </a:bodyPr>
          <a:lstStyle/>
          <a:p>
            <a:pPr algn="r"/>
            <a:r>
              <a:rPr lang="nl-NL" sz="3200" dirty="0">
                <a:solidFill>
                  <a:schemeClr val="bg1"/>
                </a:solidFill>
              </a:rPr>
              <a:t>deze periode:</a:t>
            </a:r>
            <a:br>
              <a:rPr lang="nl-NL" sz="3200" dirty="0">
                <a:solidFill>
                  <a:schemeClr val="bg1"/>
                </a:solidFill>
              </a:rPr>
            </a:br>
            <a:br>
              <a:rPr lang="nl-NL" sz="3200" dirty="0">
                <a:solidFill>
                  <a:schemeClr val="bg1"/>
                </a:solidFill>
              </a:rPr>
            </a:br>
            <a:r>
              <a:rPr lang="nl-NL" sz="3200" dirty="0">
                <a:solidFill>
                  <a:schemeClr val="bg1"/>
                </a:solidFill>
              </a:rPr>
              <a:t>VPK-Rek3 + VPK-REK4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E86292-04CD-4C2B-A64F-06F498D94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07" y="1492439"/>
            <a:ext cx="3222170" cy="3057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VPK-REK3: </a:t>
            </a:r>
          </a:p>
          <a:p>
            <a:r>
              <a:rPr lang="nl-NL" sz="1600" dirty="0"/>
              <a:t>Medicatie per infuus ml/uur</a:t>
            </a:r>
          </a:p>
          <a:p>
            <a:r>
              <a:rPr lang="nl-NL" sz="1600" dirty="0"/>
              <a:t>Medicatie per infuus druppels/min</a:t>
            </a:r>
          </a:p>
          <a:p>
            <a:r>
              <a:rPr lang="nl-NL" sz="1600" dirty="0"/>
              <a:t>Eenheden omrekenen</a:t>
            </a:r>
          </a:p>
        </p:txBody>
      </p:sp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F922DCB3-9CA5-4A0F-811D-72BC28B33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983392"/>
            <a:ext cx="3619500" cy="4891215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4F731E14-8544-46DF-8A9D-3526E3F34010}"/>
              </a:ext>
            </a:extLst>
          </p:cNvPr>
          <p:cNvSpPr txBox="1">
            <a:spLocks/>
          </p:cNvSpPr>
          <p:nvPr/>
        </p:nvSpPr>
        <p:spPr>
          <a:xfrm>
            <a:off x="4225607" y="3846596"/>
            <a:ext cx="3222170" cy="30573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dirty="0"/>
              <a:t>VPK-REK4: </a:t>
            </a:r>
          </a:p>
          <a:p>
            <a:r>
              <a:rPr lang="nl-NL" sz="1600" dirty="0"/>
              <a:t>Oplossingen</a:t>
            </a:r>
          </a:p>
          <a:p>
            <a:r>
              <a:rPr lang="nl-NL" sz="1600" dirty="0"/>
              <a:t>Verdunningen</a:t>
            </a:r>
          </a:p>
        </p:txBody>
      </p:sp>
    </p:spTree>
    <p:extLst>
      <p:ext uri="{BB962C8B-B14F-4D97-AF65-F5344CB8AC3E}">
        <p14:creationId xmlns:p14="http://schemas.microsoft.com/office/powerpoint/2010/main" val="10810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39921-1F51-4B86-B230-CFAAA1E2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Weekplanning wiki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D75D31-4C22-4957-9598-8986FDF4D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https://maken.wikiwijs.nl/127133/2018_VPK_REK#!page-4473335</a:t>
            </a:r>
          </a:p>
        </p:txBody>
      </p:sp>
    </p:spTree>
    <p:extLst>
      <p:ext uri="{BB962C8B-B14F-4D97-AF65-F5344CB8AC3E}">
        <p14:creationId xmlns:p14="http://schemas.microsoft.com/office/powerpoint/2010/main" val="5559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82737-6CB7-4481-AD97-D1813C99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54" y="245097"/>
            <a:ext cx="9810376" cy="805012"/>
          </a:xfrm>
        </p:spPr>
        <p:txBody>
          <a:bodyPr/>
          <a:lstStyle/>
          <a:p>
            <a:r>
              <a:rPr lang="nl-NL" dirty="0"/>
              <a:t>infuus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D0EFB2-E89F-4D50-BACA-EB22357D0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05" y="1418734"/>
            <a:ext cx="9810376" cy="3857811"/>
          </a:xfrm>
        </p:spPr>
        <p:txBody>
          <a:bodyPr/>
          <a:lstStyle/>
          <a:p>
            <a:r>
              <a:rPr lang="nl-NL" dirty="0"/>
              <a:t>Berekenen van de pompstand: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In ml/uur </a:t>
            </a:r>
            <a:r>
              <a:rPr lang="nl-NL" dirty="0">
                <a:sym typeface="Wingdings" panose="05000000000000000000" pitchFamily="2" charset="2"/>
              </a:rPr>
              <a:t> Dat gaan we vandaag doen 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Berekenen van de druppelsnelheid:</a:t>
            </a:r>
            <a:br>
              <a:rPr lang="nl-NL" dirty="0">
                <a:sym typeface="Wingdings" panose="05000000000000000000" pitchFamily="2" charset="2"/>
              </a:rPr>
            </a:b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- In druppels/minuut  Dat gaan we volgende week doen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A8C7C43-F33A-4DDB-A729-71B7389DCF55}"/>
              </a:ext>
            </a:extLst>
          </p:cNvPr>
          <p:cNvSpPr/>
          <p:nvPr/>
        </p:nvSpPr>
        <p:spPr>
          <a:xfrm>
            <a:off x="274706" y="4907213"/>
            <a:ext cx="94537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err="1"/>
              <a:t>Infuuspomp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err="1"/>
              <a:t>Pompstand</a:t>
            </a:r>
            <a:r>
              <a:rPr lang="en-US" dirty="0"/>
              <a:t> 3.0 = 3ml/</a:t>
            </a:r>
            <a:r>
              <a:rPr lang="en-US" dirty="0" err="1"/>
              <a:t>uur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Wat </a:t>
            </a:r>
            <a:r>
              <a:rPr lang="en-US" dirty="0" err="1"/>
              <a:t>betekent</a:t>
            </a:r>
            <a:r>
              <a:rPr lang="en-US" dirty="0"/>
              <a:t> dan stand 2.0? En 4.0? </a:t>
            </a:r>
            <a:br>
              <a:rPr lang="en-US" dirty="0"/>
            </a:br>
            <a:br>
              <a:rPr lang="en-US" dirty="0"/>
            </a:br>
            <a:r>
              <a:rPr lang="en-US" i="1" dirty="0" err="1"/>
              <a:t>Dient</a:t>
            </a:r>
            <a:r>
              <a:rPr lang="en-US" i="1" dirty="0"/>
              <a:t> </a:t>
            </a:r>
            <a:r>
              <a:rPr lang="en-US" i="1" dirty="0" err="1"/>
              <a:t>continu</a:t>
            </a:r>
            <a:r>
              <a:rPr lang="en-US" i="1" dirty="0"/>
              <a:t> </a:t>
            </a:r>
            <a:r>
              <a:rPr lang="en-US" i="1" dirty="0" err="1"/>
              <a:t>kleine</a:t>
            </a:r>
            <a:r>
              <a:rPr lang="en-US" i="1" dirty="0"/>
              <a:t> </a:t>
            </a:r>
            <a:r>
              <a:rPr lang="en-US" i="1" dirty="0" err="1"/>
              <a:t>hoeveelheden</a:t>
            </a:r>
            <a:r>
              <a:rPr lang="en-US" i="1" dirty="0"/>
              <a:t> </a:t>
            </a:r>
            <a:r>
              <a:rPr lang="en-US" i="1" dirty="0" err="1"/>
              <a:t>medicatie</a:t>
            </a:r>
            <a:r>
              <a:rPr lang="en-US" i="1" dirty="0"/>
              <a:t> toe</a:t>
            </a:r>
            <a:endParaRPr lang="nl-NL" i="1" dirty="0"/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54B92A30-CAEA-45EF-B3BE-FA98CCBD4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874488"/>
              </p:ext>
            </p:extLst>
          </p:nvPr>
        </p:nvGraphicFramePr>
        <p:xfrm>
          <a:off x="7405279" y="3347639"/>
          <a:ext cx="367121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216">
                  <a:extLst>
                    <a:ext uri="{9D8B030D-6E8A-4147-A177-3AD203B41FA5}">
                      <a16:colId xmlns:a16="http://schemas.microsoft.com/office/drawing/2014/main" val="2465193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Bij een </a:t>
                      </a:r>
                      <a:r>
                        <a:rPr lang="nl-NL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druppelgestuurd</a:t>
                      </a:r>
                      <a:r>
                        <a:rPr lang="nl-NL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infuus telt een elektronisch apparaat het aantal druppels dat per minuut het apparaat verlaat.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645890"/>
                  </a:ext>
                </a:extLst>
              </a:tr>
            </a:tbl>
          </a:graphicData>
        </a:graphic>
      </p:graphicFrame>
      <p:graphicFrame>
        <p:nvGraphicFramePr>
          <p:cNvPr id="9" name="Tabel 9">
            <a:extLst>
              <a:ext uri="{FF2B5EF4-FFF2-40B4-BE49-F238E27FC236}">
                <a16:creationId xmlns:a16="http://schemas.microsoft.com/office/drawing/2014/main" id="{F90B6E4E-2316-499A-ADDE-30B549583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633577"/>
              </p:ext>
            </p:extLst>
          </p:nvPr>
        </p:nvGraphicFramePr>
        <p:xfrm>
          <a:off x="5538771" y="1301014"/>
          <a:ext cx="599021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0210">
                  <a:extLst>
                    <a:ext uri="{9D8B030D-6E8A-4147-A177-3AD203B41FA5}">
                      <a16:colId xmlns:a16="http://schemas.microsoft.com/office/drawing/2014/main" val="463480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Bv. sondevoeding valt onder infuus berekenen. Je moet een vloeibare voeding rechtstreeks via een sonde in de maag van de patiënt toedienen. Hiervoor wordt iemand aangesloten op</a:t>
                      </a:r>
                      <a:br>
                        <a:rPr lang="nl-NL" sz="1600" dirty="0"/>
                      </a:br>
                      <a:r>
                        <a:rPr lang="nl-NL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pomp. Deze pomp wordt ingesteld op een bepaalde doorstroomsnelheid, welke met milliliters per uur wordt berekend. 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033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12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1AD1B-6999-45DC-9CE1-1BB4218E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695325"/>
            <a:ext cx="9810376" cy="725670"/>
          </a:xfrm>
        </p:spPr>
        <p:txBody>
          <a:bodyPr/>
          <a:lstStyle/>
          <a:p>
            <a:r>
              <a:rPr lang="nl-NL" dirty="0"/>
              <a:t>Infuus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3F6949A-9F2A-4F52-948A-E5C264EFD6E9}"/>
              </a:ext>
            </a:extLst>
          </p:cNvPr>
          <p:cNvSpPr/>
          <p:nvPr/>
        </p:nvSpPr>
        <p:spPr>
          <a:xfrm>
            <a:off x="190499" y="1877675"/>
            <a:ext cx="72199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Berekenen</a:t>
            </a:r>
            <a:r>
              <a:rPr lang="en-US" dirty="0"/>
              <a:t> (</a:t>
            </a:r>
            <a:r>
              <a:rPr lang="en-US" dirty="0" err="1"/>
              <a:t>pompstand</a:t>
            </a:r>
            <a:r>
              <a:rPr lang="en-US" dirty="0"/>
              <a:t>) van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b="1" dirty="0"/>
              <a:t>milliliters per </a:t>
            </a:r>
            <a:r>
              <a:rPr lang="en-US" b="1" dirty="0" err="1"/>
              <a:t>uur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in 3 </a:t>
            </a:r>
            <a:r>
              <a:rPr lang="en-US" dirty="0" err="1"/>
              <a:t>stappen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</a:rPr>
              <a:t>Stap</a:t>
            </a:r>
            <a:r>
              <a:rPr lang="en-US" dirty="0">
                <a:solidFill>
                  <a:srgbClr val="FF0000"/>
                </a:solidFill>
              </a:rPr>
              <a:t> 1: </a:t>
            </a:r>
            <a:r>
              <a:rPr lang="en-US" dirty="0" err="1"/>
              <a:t>Berekenen</a:t>
            </a:r>
            <a:r>
              <a:rPr lang="en-US" dirty="0"/>
              <a:t> van de te </a:t>
            </a:r>
            <a:r>
              <a:rPr lang="en-US" dirty="0" err="1"/>
              <a:t>geven</a:t>
            </a:r>
            <a:r>
              <a:rPr lang="en-US" dirty="0"/>
              <a:t> </a:t>
            </a:r>
            <a:r>
              <a:rPr lang="en-US" dirty="0" err="1"/>
              <a:t>hoeveelheid</a:t>
            </a:r>
            <a:r>
              <a:rPr lang="en-US" dirty="0"/>
              <a:t> in milliliters </a:t>
            </a:r>
            <a:br>
              <a:rPr lang="en-US" dirty="0"/>
            </a:br>
            <a:endParaRPr lang="en-US" dirty="0"/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</a:rPr>
              <a:t>Stap</a:t>
            </a:r>
            <a:r>
              <a:rPr lang="en-US" dirty="0">
                <a:solidFill>
                  <a:srgbClr val="FF0000"/>
                </a:solidFill>
              </a:rPr>
              <a:t> 2: </a:t>
            </a:r>
            <a:r>
              <a:rPr lang="en-US" dirty="0" err="1"/>
              <a:t>Berekenen</a:t>
            </a:r>
            <a:r>
              <a:rPr lang="en-US" dirty="0"/>
              <a:t> van het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uren</a:t>
            </a:r>
            <a:br>
              <a:rPr lang="en-US" dirty="0"/>
            </a:br>
            <a:endParaRPr lang="en-US" sz="1400" dirty="0"/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</a:rPr>
              <a:t>Stap</a:t>
            </a:r>
            <a:r>
              <a:rPr lang="en-US" dirty="0">
                <a:solidFill>
                  <a:srgbClr val="FF0000"/>
                </a:solidFill>
              </a:rPr>
              <a:t> 3: </a:t>
            </a:r>
            <a:r>
              <a:rPr lang="en-US" dirty="0" err="1"/>
              <a:t>Deel</a:t>
            </a:r>
            <a:r>
              <a:rPr lang="en-US" dirty="0"/>
              <a:t> het </a:t>
            </a:r>
            <a:r>
              <a:rPr lang="en-US" dirty="0" err="1"/>
              <a:t>aantal</a:t>
            </a:r>
            <a:r>
              <a:rPr lang="en-US" dirty="0"/>
              <a:t> milliliters door het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uren</a:t>
            </a:r>
            <a:r>
              <a:rPr lang="en-US" dirty="0"/>
              <a:t> = </a:t>
            </a:r>
            <a:r>
              <a:rPr lang="en-US" dirty="0" err="1"/>
              <a:t>aantal</a:t>
            </a:r>
            <a:r>
              <a:rPr lang="en-US" dirty="0"/>
              <a:t> milliliter per </a:t>
            </a:r>
            <a:r>
              <a:rPr lang="en-US" dirty="0" err="1"/>
              <a:t>uur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/>
              <a:t>(</a:t>
            </a:r>
            <a:r>
              <a:rPr lang="en-US" i="1" dirty="0" err="1"/>
              <a:t>dus</a:t>
            </a:r>
            <a:r>
              <a:rPr lang="en-US" i="1" dirty="0"/>
              <a:t>, </a:t>
            </a:r>
            <a:r>
              <a:rPr lang="en-US" i="1" dirty="0" err="1"/>
              <a:t>antwoord</a:t>
            </a:r>
            <a:r>
              <a:rPr lang="en-US" i="1" dirty="0"/>
              <a:t> </a:t>
            </a:r>
            <a:r>
              <a:rPr lang="en-US" i="1" dirty="0" err="1"/>
              <a:t>stap</a:t>
            </a:r>
            <a:r>
              <a:rPr lang="en-US" i="1" dirty="0"/>
              <a:t> 1 : </a:t>
            </a:r>
            <a:r>
              <a:rPr lang="en-US" i="1" dirty="0" err="1"/>
              <a:t>antwoord</a:t>
            </a:r>
            <a:r>
              <a:rPr lang="en-US" i="1" dirty="0"/>
              <a:t> </a:t>
            </a:r>
            <a:r>
              <a:rPr lang="en-US" i="1" dirty="0" err="1"/>
              <a:t>stap</a:t>
            </a:r>
            <a:r>
              <a:rPr lang="en-US" i="1" dirty="0"/>
              <a:t> 2)</a:t>
            </a:r>
          </a:p>
          <a:p>
            <a:pPr>
              <a:buFontTx/>
              <a:buChar char="-"/>
            </a:pPr>
            <a:endParaRPr lang="en-US" i="1" dirty="0"/>
          </a:p>
          <a:p>
            <a:pPr>
              <a:buFontTx/>
              <a:buChar char="-"/>
            </a:pPr>
            <a:r>
              <a:rPr lang="en-US" sz="2000" dirty="0" err="1"/>
              <a:t>Infuuspomp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 err="1"/>
              <a:t>Pompstand</a:t>
            </a:r>
            <a:r>
              <a:rPr lang="en-US" sz="2000" dirty="0"/>
              <a:t> 3.0 = 3ml/</a:t>
            </a:r>
            <a:r>
              <a:rPr lang="en-US" sz="2000" dirty="0" err="1"/>
              <a:t>uur</a:t>
            </a:r>
            <a:endParaRPr lang="nl-NL" sz="2000" dirty="0"/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C858DF7C-2CE2-40B2-8DA5-464C88496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268688"/>
              </p:ext>
            </p:extLst>
          </p:nvPr>
        </p:nvGraphicFramePr>
        <p:xfrm>
          <a:off x="326697" y="5140837"/>
          <a:ext cx="24174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452">
                  <a:extLst>
                    <a:ext uri="{9D8B030D-6E8A-4147-A177-3AD203B41FA5}">
                      <a16:colId xmlns:a16="http://schemas.microsoft.com/office/drawing/2014/main" val="2048976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Uit je hoofd kennen!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067502"/>
                  </a:ext>
                </a:extLst>
              </a:tr>
            </a:tbl>
          </a:graphicData>
        </a:graphic>
      </p:graphicFrame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F53BD79-CDA8-4B60-8218-16A3C7385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 descr="liefde en vriendschap als sleutel">
            <a:extLst>
              <a:ext uri="{FF2B5EF4-FFF2-40B4-BE49-F238E27FC236}">
                <a16:creationId xmlns:a16="http://schemas.microsoft.com/office/drawing/2014/main" id="{755800AC-14B7-477C-97C5-C9F80CD2D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75" y="518475"/>
            <a:ext cx="3880700" cy="291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8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F11AA6-1009-489A-AA48-C90EFB41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549190-772D-4C81-96E7-4E6588700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370" y="2257720"/>
            <a:ext cx="9810376" cy="3857811"/>
          </a:xfrm>
        </p:spPr>
        <p:txBody>
          <a:bodyPr/>
          <a:lstStyle/>
          <a:p>
            <a:r>
              <a:rPr lang="nl-NL" dirty="0"/>
              <a:t>Een cliënt krijgt continu sondevoeding. Er wordt gebruik gemaakt van een voedingspomp. De cliënt krijgt 3 liter per 20 uur. Op hoeveel ml per uur stel je de pomp in? (rond af op hele ml)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ABD0413-E6B0-4571-B772-F578CA43CC2B}"/>
              </a:ext>
            </a:extLst>
          </p:cNvPr>
          <p:cNvSpPr/>
          <p:nvPr/>
        </p:nvSpPr>
        <p:spPr>
          <a:xfrm>
            <a:off x="1186454" y="4638035"/>
            <a:ext cx="91675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endParaRPr lang="en-US" sz="1400" dirty="0"/>
          </a:p>
          <a:p>
            <a:r>
              <a:rPr lang="en-US" dirty="0" err="1">
                <a:solidFill>
                  <a:srgbClr val="FF0000"/>
                </a:solidFill>
              </a:rPr>
              <a:t>Stap</a:t>
            </a:r>
            <a:r>
              <a:rPr lang="en-US" dirty="0">
                <a:solidFill>
                  <a:srgbClr val="FF0000"/>
                </a:solidFill>
              </a:rPr>
              <a:t> 3: </a:t>
            </a:r>
            <a:r>
              <a:rPr lang="en-US" dirty="0" err="1"/>
              <a:t>Deel</a:t>
            </a:r>
            <a:r>
              <a:rPr lang="en-US" dirty="0"/>
              <a:t> het </a:t>
            </a:r>
            <a:r>
              <a:rPr lang="en-US" dirty="0" err="1"/>
              <a:t>aantal</a:t>
            </a:r>
            <a:r>
              <a:rPr lang="en-US" dirty="0"/>
              <a:t> milliliters door het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uren</a:t>
            </a:r>
            <a:r>
              <a:rPr lang="en-US" dirty="0"/>
              <a:t> = </a:t>
            </a:r>
            <a:r>
              <a:rPr lang="en-US" dirty="0" err="1"/>
              <a:t>aantal</a:t>
            </a:r>
            <a:r>
              <a:rPr lang="en-US" dirty="0"/>
              <a:t> milliliter per </a:t>
            </a:r>
            <a:r>
              <a:rPr lang="en-US" dirty="0" err="1"/>
              <a:t>uur</a:t>
            </a:r>
            <a:endParaRPr lang="en-US" i="1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2943A01-E96A-41BC-BF85-C2377EC0490B}"/>
              </a:ext>
            </a:extLst>
          </p:cNvPr>
          <p:cNvSpPr/>
          <p:nvPr/>
        </p:nvSpPr>
        <p:spPr>
          <a:xfrm>
            <a:off x="1211344" y="3449749"/>
            <a:ext cx="8338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Stap</a:t>
            </a:r>
            <a:r>
              <a:rPr lang="en-US" dirty="0">
                <a:solidFill>
                  <a:srgbClr val="FF0000"/>
                </a:solidFill>
              </a:rPr>
              <a:t> 1: </a:t>
            </a:r>
            <a:r>
              <a:rPr lang="en-US" dirty="0" err="1"/>
              <a:t>Berekenen</a:t>
            </a:r>
            <a:r>
              <a:rPr lang="en-US" dirty="0"/>
              <a:t> van de te </a:t>
            </a:r>
            <a:r>
              <a:rPr lang="en-US" dirty="0" err="1"/>
              <a:t>geven</a:t>
            </a:r>
            <a:r>
              <a:rPr lang="en-US" dirty="0"/>
              <a:t> </a:t>
            </a:r>
            <a:r>
              <a:rPr lang="en-US" dirty="0" err="1"/>
              <a:t>hoeveelheid</a:t>
            </a:r>
            <a:r>
              <a:rPr lang="en-US" dirty="0"/>
              <a:t> in milliliters </a:t>
            </a:r>
            <a:endParaRPr lang="nl-NL" dirty="0"/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CAB429DF-8419-4AFF-8D01-22C6241D0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028294"/>
              </p:ext>
            </p:extLst>
          </p:nvPr>
        </p:nvGraphicFramePr>
        <p:xfrm>
          <a:off x="1302254" y="3884867"/>
          <a:ext cx="19461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111">
                  <a:extLst>
                    <a:ext uri="{9D8B030D-6E8A-4147-A177-3AD203B41FA5}">
                      <a16:colId xmlns:a16="http://schemas.microsoft.com/office/drawing/2014/main" val="3195470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 liter = 3000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188292"/>
                  </a:ext>
                </a:extLst>
              </a:tr>
            </a:tbl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69E41C2E-9C20-47CE-9672-400158AF57C6}"/>
              </a:ext>
            </a:extLst>
          </p:cNvPr>
          <p:cNvSpPr/>
          <p:nvPr/>
        </p:nvSpPr>
        <p:spPr>
          <a:xfrm>
            <a:off x="1186454" y="4307691"/>
            <a:ext cx="4123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Stap</a:t>
            </a:r>
            <a:r>
              <a:rPr lang="en-US" dirty="0">
                <a:solidFill>
                  <a:srgbClr val="FF0000"/>
                </a:solidFill>
              </a:rPr>
              <a:t> 2: </a:t>
            </a:r>
            <a:r>
              <a:rPr lang="en-US" dirty="0" err="1"/>
              <a:t>Berekenen</a:t>
            </a:r>
            <a:r>
              <a:rPr lang="en-US" dirty="0"/>
              <a:t> van het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uren</a:t>
            </a:r>
            <a:endParaRPr lang="nl-NL" dirty="0"/>
          </a:p>
        </p:txBody>
      </p:sp>
      <p:graphicFrame>
        <p:nvGraphicFramePr>
          <p:cNvPr id="9" name="Tabel 6">
            <a:extLst>
              <a:ext uri="{FF2B5EF4-FFF2-40B4-BE49-F238E27FC236}">
                <a16:creationId xmlns:a16="http://schemas.microsoft.com/office/drawing/2014/main" id="{B85DAEB0-B7AB-4B37-B83B-ADE5047CE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064257"/>
              </p:ext>
            </p:extLst>
          </p:nvPr>
        </p:nvGraphicFramePr>
        <p:xfrm>
          <a:off x="1302254" y="4698082"/>
          <a:ext cx="19461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111">
                  <a:extLst>
                    <a:ext uri="{9D8B030D-6E8A-4147-A177-3AD203B41FA5}">
                      <a16:colId xmlns:a16="http://schemas.microsoft.com/office/drawing/2014/main" val="3195470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20 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188292"/>
                  </a:ext>
                </a:extLst>
              </a:tr>
            </a:tbl>
          </a:graphicData>
        </a:graphic>
      </p:graphicFrame>
      <p:graphicFrame>
        <p:nvGraphicFramePr>
          <p:cNvPr id="10" name="Tabel 6">
            <a:extLst>
              <a:ext uri="{FF2B5EF4-FFF2-40B4-BE49-F238E27FC236}">
                <a16:creationId xmlns:a16="http://schemas.microsoft.com/office/drawing/2014/main" id="{631E67DA-7100-4C60-BCC6-25F0C7E15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26691"/>
              </p:ext>
            </p:extLst>
          </p:nvPr>
        </p:nvGraphicFramePr>
        <p:xfrm>
          <a:off x="1302254" y="5534510"/>
          <a:ext cx="28576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645">
                  <a:extLst>
                    <a:ext uri="{9D8B030D-6E8A-4147-A177-3AD203B41FA5}">
                      <a16:colId xmlns:a16="http://schemas.microsoft.com/office/drawing/2014/main" val="3195470749"/>
                    </a:ext>
                  </a:extLst>
                </a:gridCol>
              </a:tblGrid>
              <a:tr h="300682">
                <a:tc>
                  <a:txBody>
                    <a:bodyPr/>
                    <a:lstStyle/>
                    <a:p>
                      <a:r>
                        <a:rPr lang="nl-NL" dirty="0"/>
                        <a:t>3000 : 20 = 150 ml/uur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188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0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E24FA-CEA5-4631-A1B7-051E90100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42" y="397435"/>
            <a:ext cx="9810376" cy="544797"/>
          </a:xfrm>
        </p:spPr>
        <p:txBody>
          <a:bodyPr>
            <a:normAutofit fontScale="90000"/>
          </a:bodyPr>
          <a:lstStyle/>
          <a:p>
            <a:r>
              <a:rPr lang="nl-NL" dirty="0"/>
              <a:t>oefenen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228EBF-14B0-4AB6-A980-CEA8E2649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347" y="1109204"/>
            <a:ext cx="9810376" cy="3857811"/>
          </a:xfrm>
        </p:spPr>
        <p:txBody>
          <a:bodyPr/>
          <a:lstStyle/>
          <a:p>
            <a:pPr lvl="0"/>
            <a:r>
              <a:rPr lang="nl-NL" dirty="0"/>
              <a:t>Een patiënt krijgt 1 liter sondevoeding per 24 uur. Vandaag is hij weggeweest voor een echo waardoor hij 2 uur van te voren nuchter moest zijn. In totaal heeft meneer 3 uur geen sondevoeding gehad. De komende 24 uur wil je dit inhalen. </a:t>
            </a:r>
            <a:br>
              <a:rPr lang="nl-NL" dirty="0"/>
            </a:br>
            <a:r>
              <a:rPr lang="nl-NL" dirty="0"/>
              <a:t>Op welke stand zet je de pomp in ml/uur?</a:t>
            </a:r>
          </a:p>
          <a:p>
            <a:endParaRPr lang="nl-NL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4891228B-10B8-4EDC-B984-5567F5F4C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1262"/>
              </p:ext>
            </p:extLst>
          </p:nvPr>
        </p:nvGraphicFramePr>
        <p:xfrm>
          <a:off x="712247" y="2938662"/>
          <a:ext cx="22006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635">
                  <a:extLst>
                    <a:ext uri="{9D8B030D-6E8A-4147-A177-3AD203B41FA5}">
                      <a16:colId xmlns:a16="http://schemas.microsoft.com/office/drawing/2014/main" val="220642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 liter = 1000 ml.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247717"/>
                  </a:ext>
                </a:extLst>
              </a:tr>
            </a:tbl>
          </a:graphicData>
        </a:graphic>
      </p:graphicFrame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C2C2D14E-AF33-4847-8C05-7313FE327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20693"/>
              </p:ext>
            </p:extLst>
          </p:nvPr>
        </p:nvGraphicFramePr>
        <p:xfrm>
          <a:off x="712247" y="3785746"/>
          <a:ext cx="9169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911">
                  <a:extLst>
                    <a:ext uri="{9D8B030D-6E8A-4147-A177-3AD203B41FA5}">
                      <a16:colId xmlns:a16="http://schemas.microsoft.com/office/drawing/2014/main" val="843048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24 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107163"/>
                  </a:ext>
                </a:extLst>
              </a:tr>
            </a:tbl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1AB6A2A4-4835-4D1D-B119-F50023D51D09}"/>
              </a:ext>
            </a:extLst>
          </p:cNvPr>
          <p:cNvSpPr/>
          <p:nvPr/>
        </p:nvSpPr>
        <p:spPr>
          <a:xfrm>
            <a:off x="627406" y="2569330"/>
            <a:ext cx="8338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Stap</a:t>
            </a:r>
            <a:r>
              <a:rPr lang="en-US" dirty="0">
                <a:solidFill>
                  <a:srgbClr val="FF0000"/>
                </a:solidFill>
              </a:rPr>
              <a:t> 1: </a:t>
            </a:r>
            <a:r>
              <a:rPr lang="en-US" dirty="0" err="1"/>
              <a:t>Berekenen</a:t>
            </a:r>
            <a:r>
              <a:rPr lang="en-US" dirty="0"/>
              <a:t> van de te </a:t>
            </a:r>
            <a:r>
              <a:rPr lang="en-US" dirty="0" err="1"/>
              <a:t>geven</a:t>
            </a:r>
            <a:r>
              <a:rPr lang="en-US" dirty="0"/>
              <a:t> </a:t>
            </a:r>
            <a:r>
              <a:rPr lang="en-US" dirty="0" err="1"/>
              <a:t>hoeveelheid</a:t>
            </a:r>
            <a:r>
              <a:rPr lang="en-US" dirty="0"/>
              <a:t> in milliliters </a:t>
            </a:r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CA99336-F457-4F4B-9F7B-C8659B50C01D}"/>
              </a:ext>
            </a:extLst>
          </p:cNvPr>
          <p:cNvSpPr/>
          <p:nvPr/>
        </p:nvSpPr>
        <p:spPr>
          <a:xfrm>
            <a:off x="627406" y="3374909"/>
            <a:ext cx="4123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Stap</a:t>
            </a:r>
            <a:r>
              <a:rPr lang="en-US" dirty="0">
                <a:solidFill>
                  <a:srgbClr val="FF0000"/>
                </a:solidFill>
              </a:rPr>
              <a:t> 2: </a:t>
            </a:r>
            <a:r>
              <a:rPr lang="en-US" dirty="0" err="1"/>
              <a:t>Berekenen</a:t>
            </a:r>
            <a:r>
              <a:rPr lang="en-US" dirty="0"/>
              <a:t> van het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uren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9D9CC12-12B5-491C-AB47-B7AB99611BE4}"/>
              </a:ext>
            </a:extLst>
          </p:cNvPr>
          <p:cNvSpPr/>
          <p:nvPr/>
        </p:nvSpPr>
        <p:spPr>
          <a:xfrm>
            <a:off x="627406" y="3702765"/>
            <a:ext cx="91675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endParaRPr lang="en-US" sz="1400" dirty="0"/>
          </a:p>
          <a:p>
            <a:r>
              <a:rPr lang="en-US" dirty="0" err="1">
                <a:solidFill>
                  <a:srgbClr val="FF0000"/>
                </a:solidFill>
              </a:rPr>
              <a:t>Stap</a:t>
            </a:r>
            <a:r>
              <a:rPr lang="en-US" dirty="0">
                <a:solidFill>
                  <a:srgbClr val="FF0000"/>
                </a:solidFill>
              </a:rPr>
              <a:t> 3: </a:t>
            </a:r>
            <a:r>
              <a:rPr lang="en-US" dirty="0" err="1"/>
              <a:t>Deel</a:t>
            </a:r>
            <a:r>
              <a:rPr lang="en-US" dirty="0"/>
              <a:t> het </a:t>
            </a:r>
            <a:r>
              <a:rPr lang="en-US" dirty="0" err="1"/>
              <a:t>aantal</a:t>
            </a:r>
            <a:r>
              <a:rPr lang="en-US" dirty="0"/>
              <a:t> milliliters door het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uren</a:t>
            </a:r>
            <a:r>
              <a:rPr lang="en-US" dirty="0"/>
              <a:t> = </a:t>
            </a:r>
            <a:r>
              <a:rPr lang="en-US" dirty="0" err="1"/>
              <a:t>aantal</a:t>
            </a:r>
            <a:r>
              <a:rPr lang="en-US" dirty="0"/>
              <a:t> milliliter per </a:t>
            </a:r>
            <a:r>
              <a:rPr lang="en-US" dirty="0" err="1"/>
              <a:t>uur</a:t>
            </a:r>
            <a:endParaRPr lang="en-US" i="1" dirty="0"/>
          </a:p>
        </p:txBody>
      </p:sp>
      <p:graphicFrame>
        <p:nvGraphicFramePr>
          <p:cNvPr id="11" name="Tabel 4">
            <a:extLst>
              <a:ext uri="{FF2B5EF4-FFF2-40B4-BE49-F238E27FC236}">
                <a16:creationId xmlns:a16="http://schemas.microsoft.com/office/drawing/2014/main" id="{71CAA397-A58E-41B5-9B94-19919E051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361826"/>
              </p:ext>
            </p:extLst>
          </p:nvPr>
        </p:nvGraphicFramePr>
        <p:xfrm>
          <a:off x="729421" y="4568391"/>
          <a:ext cx="28228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804">
                  <a:extLst>
                    <a:ext uri="{9D8B030D-6E8A-4147-A177-3AD203B41FA5}">
                      <a16:colId xmlns:a16="http://schemas.microsoft.com/office/drawing/2014/main" val="220642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1000 : 24 = 41,7 ml/uur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247717"/>
                  </a:ext>
                </a:extLst>
              </a:tr>
            </a:tbl>
          </a:graphicData>
        </a:graphic>
      </p:graphicFrame>
      <p:graphicFrame>
        <p:nvGraphicFramePr>
          <p:cNvPr id="12" name="Tabel 12">
            <a:extLst>
              <a:ext uri="{FF2B5EF4-FFF2-40B4-BE49-F238E27FC236}">
                <a16:creationId xmlns:a16="http://schemas.microsoft.com/office/drawing/2014/main" id="{3228D5F3-E9BA-4BCB-80E6-CDD793E9D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580367"/>
              </p:ext>
            </p:extLst>
          </p:nvPr>
        </p:nvGraphicFramePr>
        <p:xfrm>
          <a:off x="712247" y="5228071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494215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Hij heeft dus gemist: 41,7 x 3 uur = 125,1 ml. </a:t>
                      </a:r>
                      <a:br>
                        <a:rPr lang="nl-NL" dirty="0"/>
                      </a:br>
                      <a:r>
                        <a:rPr lang="nl-NL" dirty="0"/>
                        <a:t>Dit wil je de komende 24 uur inhalen.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341718"/>
                  </a:ext>
                </a:extLst>
              </a:tr>
            </a:tbl>
          </a:graphicData>
        </a:graphic>
      </p:graphicFrame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5E21F99D-A8B2-41EF-B77B-110F87D09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522739"/>
              </p:ext>
            </p:extLst>
          </p:nvPr>
        </p:nvGraphicFramePr>
        <p:xfrm>
          <a:off x="687227" y="5993831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142581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1000 ml + 125,1 ml = 1125,1 ml per 24 uur. </a:t>
                      </a:r>
                      <a:br>
                        <a:rPr lang="nl-NL" dirty="0"/>
                      </a:br>
                      <a:r>
                        <a:rPr lang="nl-NL" dirty="0"/>
                        <a:t>1125,1 : 24 = 46,9 ml/uur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788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63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GradientRiseVTI">
  <a:themeElements>
    <a:clrScheme name="AnalogousFromLightSeedRightStep">
      <a:dk1>
        <a:srgbClr val="000000"/>
      </a:dk1>
      <a:lt1>
        <a:srgbClr val="FFFFFF"/>
      </a:lt1>
      <a:dk2>
        <a:srgbClr val="243441"/>
      </a:dk2>
      <a:lt2>
        <a:srgbClr val="E2E7E8"/>
      </a:lt2>
      <a:accent1>
        <a:srgbClr val="C3988F"/>
      </a:accent1>
      <a:accent2>
        <a:srgbClr val="B79D7A"/>
      </a:accent2>
      <a:accent3>
        <a:srgbClr val="A6A67D"/>
      </a:accent3>
      <a:accent4>
        <a:srgbClr val="95AB75"/>
      </a:accent4>
      <a:accent5>
        <a:srgbClr val="8AAD83"/>
      </a:accent5>
      <a:accent6>
        <a:srgbClr val="77AF85"/>
      </a:accent6>
      <a:hlink>
        <a:srgbClr val="5A8B95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6EAFB7E375B4FA8D2FF7FD64788B7" ma:contentTypeVersion="13" ma:contentTypeDescription="Een nieuw document maken." ma:contentTypeScope="" ma:versionID="ae79acaf7081bb86e45231f8bd6e7086">
  <xsd:schema xmlns:xsd="http://www.w3.org/2001/XMLSchema" xmlns:xs="http://www.w3.org/2001/XMLSchema" xmlns:p="http://schemas.microsoft.com/office/2006/metadata/properties" xmlns:ns3="0bfbde32-856c-4dfd-bc38-4322d606c322" xmlns:ns4="169eb86d-0fb8-4364-bb17-d27f6b2029d0" targetNamespace="http://schemas.microsoft.com/office/2006/metadata/properties" ma:root="true" ma:fieldsID="9a01c5e0437b87550283f18a4d1fc5b9" ns3:_="" ns4:_="">
    <xsd:import namespace="0bfbde32-856c-4dfd-bc38-4322d606c322"/>
    <xsd:import namespace="169eb86d-0fb8-4364-bb17-d27f6b2029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bde32-856c-4dfd-bc38-4322d606c3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eb86d-0fb8-4364-bb17-d27f6b202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C8BC58-2D95-4305-948C-3768D8F6657E}">
  <ds:schemaRefs>
    <ds:schemaRef ds:uri="http://purl.org/dc/elements/1.1/"/>
    <ds:schemaRef ds:uri="http://purl.org/dc/terms/"/>
    <ds:schemaRef ds:uri="0bfbde32-856c-4dfd-bc38-4322d606c322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69eb86d-0fb8-4364-bb17-d27f6b2029d0"/>
  </ds:schemaRefs>
</ds:datastoreItem>
</file>

<file path=customXml/itemProps2.xml><?xml version="1.0" encoding="utf-8"?>
<ds:datastoreItem xmlns:ds="http://schemas.openxmlformats.org/officeDocument/2006/customXml" ds:itemID="{9C1E8C88-1B04-4918-B5A0-269902C28F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BDF03C-235A-4440-9257-18415CD164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bde32-856c-4dfd-bc38-4322d606c322"/>
    <ds:schemaRef ds:uri="169eb86d-0fb8-4364-bb17-d27f6b202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5717</TotalTime>
  <Words>363</Words>
  <Application>Microsoft Office PowerPoint</Application>
  <PresentationFormat>Breedbeeld</PresentationFormat>
  <Paragraphs>62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Avenir Next LT Pro Light</vt:lpstr>
      <vt:lpstr>Wingdings</vt:lpstr>
      <vt:lpstr>GradientRiseVTI</vt:lpstr>
      <vt:lpstr>VPK-REK   Leerjaar 2  </vt:lpstr>
      <vt:lpstr>Even voorstellen…. </vt:lpstr>
      <vt:lpstr>vorig jaar:  VPK-Rek1 + VPK-REK2</vt:lpstr>
      <vt:lpstr>deze periode:  VPK-Rek3 + VPK-REK4</vt:lpstr>
      <vt:lpstr>Weekplanning wiki</vt:lpstr>
      <vt:lpstr>infuus</vt:lpstr>
      <vt:lpstr>Infuus</vt:lpstr>
      <vt:lpstr>oefenen</vt:lpstr>
      <vt:lpstr>oefenen</vt:lpstr>
      <vt:lpstr>Aan de slag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VPK-REK   Leerjaar 2  </dc:title>
  <dc:creator>Judith Iedema</dc:creator>
  <cp:lastModifiedBy>Judith Iedema</cp:lastModifiedBy>
  <cp:revision>1</cp:revision>
  <dcterms:created xsi:type="dcterms:W3CDTF">2020-09-11T12:59:53Z</dcterms:created>
  <dcterms:modified xsi:type="dcterms:W3CDTF">2020-09-15T12:17:02Z</dcterms:modified>
</cp:coreProperties>
</file>