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8" autoAdjust="0"/>
    <p:restoredTop sz="94660"/>
  </p:normalViewPr>
  <p:slideViewPr>
    <p:cSldViewPr snapToGrid="0">
      <p:cViewPr varScale="1">
        <p:scale>
          <a:sx n="227" d="100"/>
          <a:sy n="227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27-06-2022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voedingscentrum.nl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kenniscentrumsportenbewegen.nl/producten/beweegrichtlijnen/#br-overzicht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09707" y="3755369"/>
            <a:ext cx="5175254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			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Maak een account aan bij het voedingscentrum en bereken je eigen BMI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Houd een week een eetdagboek bij m.b.v. De Eetmeter van Het Voedingscentrum.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Kijk bij ‘Adviezen’ in De Eetmeter van Het Voedingscentrum wat er voor jou wordt aangeraden om dagelijks te eten. Kijk zowel bij de voedingstoffen als de Schijf van Vijf.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Breng je beweegactiviteiten in beeld en bekijk of jouw beweegpatroon voldoet aan de beweegrichtlijnen.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Analyseer je totale levensstijl en beschrijf wat opvallend is aan jouw eet- en bewegingspatroon en benoem minimaal 5 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78360"/>
            <a:ext cx="4578382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in een gezonde leefstijl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9" y="3822428"/>
            <a:ext cx="4578382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3"/>
              </a:rPr>
              <a:t>www.voedingscentrum.nl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4"/>
              </a:rPr>
              <a:t>www.kenniscentrumsportenbewegen.nl/producten/beweegrichtlijnen/#br-overzicht</a:t>
            </a:r>
            <a:r>
              <a:rPr lang="nl-NL" sz="13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506781" y="70723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MLO LA2 Mijn leefstijl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813139"/>
            <a:ext cx="4578383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product: 30-09-2022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8875034" y="149253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/>
              <a:t>Eet jij volgens de schijf van vijf?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8390" y="720806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/>
          <a:srcRect l="17050" t="33024" r="61669" b="30375"/>
          <a:stretch/>
        </p:blipFill>
        <p:spPr>
          <a:xfrm>
            <a:off x="6888390" y="2683495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83496" y="3920629"/>
            <a:ext cx="1143490" cy="1143490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60619" y="3726134"/>
            <a:ext cx="299225" cy="290796"/>
          </a:xfrm>
          <a:prstGeom prst="rect">
            <a:avLst/>
          </a:prstGeom>
        </p:spPr>
      </p:pic>
      <p:sp>
        <p:nvSpPr>
          <p:cNvPr id="24" name="Rectangle 4">
            <a:extLst>
              <a:ext uri="{FF2B5EF4-FFF2-40B4-BE49-F238E27FC236}">
                <a16:creationId xmlns:a16="http://schemas.microsoft.com/office/drawing/2014/main" id="{C80E9160-8F30-4D9B-AB29-28DC61BA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397" y="1852672"/>
            <a:ext cx="5177099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verslag met daarin: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 uitleg van de BMI is en een berekening van de eigen BMI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Advies van het voedingscentrum voor voeding uit de Schijf van Vijf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ingevulde </a:t>
            </a:r>
            <a:r>
              <a:rPr lang="nl-NL" sz="1200" b="1" i="1" dirty="0">
                <a:latin typeface="+mj-lt"/>
                <a:ea typeface="Calibri" pitchFamily="34" charset="0"/>
                <a:cs typeface="Arial" panose="020B0604020202020204" pitchFamily="34" charset="0"/>
              </a:rPr>
              <a:t>micro</a:t>
            </a:r>
            <a:r>
              <a:rPr lang="nl-NL" sz="1200" i="1" dirty="0">
                <a:latin typeface="+mj-lt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omgeving van het Angelo-raamwerk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analyse van jouw eet- en beweegpatroon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conclusie en 5 mogelijke verbeterpunten voor eigen leefstijl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C97C9E4-37BF-43A6-A247-C2018E2E70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560" y="1929530"/>
            <a:ext cx="308560" cy="37654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12BDCAD-7185-46ED-9DED-C90E2EB36D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034" y="3559015"/>
            <a:ext cx="333322" cy="521108"/>
          </a:xfrm>
          <a:prstGeom prst="rect">
            <a:avLst/>
          </a:prstGeom>
        </p:spPr>
      </p:pic>
      <p:sp>
        <p:nvSpPr>
          <p:cNvPr id="27" name="Rectangle 3">
            <a:extLst>
              <a:ext uri="{FF2B5EF4-FFF2-40B4-BE49-F238E27FC236}">
                <a16:creationId xmlns:a16="http://schemas.microsoft.com/office/drawing/2014/main" id="{81058F74-5AFA-4A93-B616-831449EC6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59" y="721386"/>
            <a:ext cx="517563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</a:t>
            </a: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eigen eet- 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en beweegpatroon in kaart brengen, beoordelen en verbeterpunten aandragen.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mede jouw lifestyle bepalen.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84E4AB6-AD9C-4591-A2EB-BCF8B4B274C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1805" r="10840"/>
          <a:stretch/>
        </p:blipFill>
        <p:spPr>
          <a:xfrm>
            <a:off x="545746" y="631658"/>
            <a:ext cx="371924" cy="512438"/>
          </a:xfrm>
          <a:prstGeom prst="rect">
            <a:avLst/>
          </a:prstGeom>
        </p:spPr>
      </p:pic>
      <p:pic>
        <p:nvPicPr>
          <p:cNvPr id="1026" name="Picture 2" descr="Hoeveel moet je bewegen volgens de beweegrichtlijnen? – Allesoversport.nl">
            <a:extLst>
              <a:ext uri="{FF2B5EF4-FFF2-40B4-BE49-F238E27FC236}">
                <a16:creationId xmlns:a16="http://schemas.microsoft.com/office/drawing/2014/main" id="{027E83F7-2E05-2C2E-3DDA-1A0DF1409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705" y="5106941"/>
            <a:ext cx="2348948" cy="132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B26079-E85E-44FB-92E0-82BEF96248A3}"/>
</file>

<file path=customXml/itemProps3.xml><?xml version="1.0" encoding="utf-8"?>
<ds:datastoreItem xmlns:ds="http://schemas.openxmlformats.org/officeDocument/2006/customXml" ds:itemID="{726F56FF-02AA-4190-96A4-73CFF598F94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317</Words>
  <Application>Microsoft Macintosh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Mariska de Rouw</cp:lastModifiedBy>
  <cp:revision>18</cp:revision>
  <cp:lastPrinted>2022-06-27T08:48:34Z</cp:lastPrinted>
  <dcterms:created xsi:type="dcterms:W3CDTF">2017-04-20T10:37:43Z</dcterms:created>
  <dcterms:modified xsi:type="dcterms:W3CDTF">2022-06-27T09:41:15Z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