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72" r:id="rId6"/>
    <p:sldId id="273" r:id="rId7"/>
    <p:sldId id="258" r:id="rId8"/>
    <p:sldId id="271" r:id="rId9"/>
    <p:sldId id="263" r:id="rId10"/>
    <p:sldId id="257"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B68E80-13AB-4191-AE91-EAC2CCCCB1E2}" v="14" dt="2023-09-21T13:49:17.662"/>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26" y="10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45B68E80-13AB-4191-AE91-EAC2CCCCB1E2}"/>
    <pc:docChg chg="undo custSel addSld delSld modSld sldOrd">
      <pc:chgData name="Steven Linkels" userId="82b2834b-7373-49b3-b259-2f89722ff704" providerId="ADAL" clId="{45B68E80-13AB-4191-AE91-EAC2CCCCB1E2}" dt="2023-09-21T13:59:39.230" v="2167" actId="2696"/>
      <pc:docMkLst>
        <pc:docMk/>
      </pc:docMkLst>
      <pc:sldChg chg="modSp mod">
        <pc:chgData name="Steven Linkels" userId="82b2834b-7373-49b3-b259-2f89722ff704" providerId="ADAL" clId="{45B68E80-13AB-4191-AE91-EAC2CCCCB1E2}" dt="2023-09-20T13:34:17.773" v="55" actId="20577"/>
        <pc:sldMkLst>
          <pc:docMk/>
          <pc:sldMk cId="1914404811" sldId="256"/>
        </pc:sldMkLst>
        <pc:spChg chg="mod">
          <ac:chgData name="Steven Linkels" userId="82b2834b-7373-49b3-b259-2f89722ff704" providerId="ADAL" clId="{45B68E80-13AB-4191-AE91-EAC2CCCCB1E2}" dt="2023-09-20T13:34:17.773" v="55" actId="20577"/>
          <ac:spMkLst>
            <pc:docMk/>
            <pc:sldMk cId="1914404811" sldId="256"/>
            <ac:spMk id="6" creationId="{81B96BA2-902A-4078-8942-E8A2417A9A29}"/>
          </ac:spMkLst>
        </pc:spChg>
      </pc:sldChg>
      <pc:sldChg chg="modSp mod">
        <pc:chgData name="Steven Linkels" userId="82b2834b-7373-49b3-b259-2f89722ff704" providerId="ADAL" clId="{45B68E80-13AB-4191-AE91-EAC2CCCCB1E2}" dt="2023-09-20T13:57:58.847" v="420" actId="20577"/>
        <pc:sldMkLst>
          <pc:docMk/>
          <pc:sldMk cId="2858711220" sldId="257"/>
        </pc:sldMkLst>
        <pc:spChg chg="mod">
          <ac:chgData name="Steven Linkels" userId="82b2834b-7373-49b3-b259-2f89722ff704" providerId="ADAL" clId="{45B68E80-13AB-4191-AE91-EAC2CCCCB1E2}" dt="2023-09-20T13:56:37.142" v="414" actId="20577"/>
          <ac:spMkLst>
            <pc:docMk/>
            <pc:sldMk cId="2858711220" sldId="257"/>
            <ac:spMk id="2" creationId="{0571DB01-16FC-4CF2-9BFD-9EEB49F0F207}"/>
          </ac:spMkLst>
        </pc:spChg>
        <pc:spChg chg="mod">
          <ac:chgData name="Steven Linkels" userId="82b2834b-7373-49b3-b259-2f89722ff704" providerId="ADAL" clId="{45B68E80-13AB-4191-AE91-EAC2CCCCB1E2}" dt="2023-09-20T13:57:58.847" v="420" actId="20577"/>
          <ac:spMkLst>
            <pc:docMk/>
            <pc:sldMk cId="2858711220" sldId="257"/>
            <ac:spMk id="7" creationId="{E28B99F8-5380-4DE9-8ACB-23530562C579}"/>
          </ac:spMkLst>
        </pc:spChg>
      </pc:sldChg>
      <pc:sldChg chg="addSp delSp modSp mod ord">
        <pc:chgData name="Steven Linkels" userId="82b2834b-7373-49b3-b259-2f89722ff704" providerId="ADAL" clId="{45B68E80-13AB-4191-AE91-EAC2CCCCB1E2}" dt="2023-09-20T14:00:17.769" v="425"/>
        <pc:sldMkLst>
          <pc:docMk/>
          <pc:sldMk cId="2111073579" sldId="258"/>
        </pc:sldMkLst>
        <pc:spChg chg="mod">
          <ac:chgData name="Steven Linkels" userId="82b2834b-7373-49b3-b259-2f89722ff704" providerId="ADAL" clId="{45B68E80-13AB-4191-AE91-EAC2CCCCB1E2}" dt="2023-09-20T13:45:57.542" v="67" actId="27636"/>
          <ac:spMkLst>
            <pc:docMk/>
            <pc:sldMk cId="2111073579" sldId="258"/>
            <ac:spMk id="2" creationId="{2C237346-D344-4A1B-9846-4F42C558AADE}"/>
          </ac:spMkLst>
        </pc:spChg>
        <pc:picChg chg="del">
          <ac:chgData name="Steven Linkels" userId="82b2834b-7373-49b3-b259-2f89722ff704" providerId="ADAL" clId="{45B68E80-13AB-4191-AE91-EAC2CCCCB1E2}" dt="2023-09-20T13:34:44.232" v="60" actId="478"/>
          <ac:picMkLst>
            <pc:docMk/>
            <pc:sldMk cId="2111073579" sldId="258"/>
            <ac:picMk id="4" creationId="{EDD4DEA4-1CF3-49FC-8956-8A5662111127}"/>
          </ac:picMkLst>
        </pc:picChg>
        <pc:picChg chg="add mod">
          <ac:chgData name="Steven Linkels" userId="82b2834b-7373-49b3-b259-2f89722ff704" providerId="ADAL" clId="{45B68E80-13AB-4191-AE91-EAC2CCCCB1E2}" dt="2023-09-20T13:35:11.962" v="65" actId="14100"/>
          <ac:picMkLst>
            <pc:docMk/>
            <pc:sldMk cId="2111073579" sldId="258"/>
            <ac:picMk id="5" creationId="{60B2FD87-6F3E-CAE0-7F96-35591E2DCDD6}"/>
          </ac:picMkLst>
        </pc:picChg>
      </pc:sldChg>
      <pc:sldChg chg="del">
        <pc:chgData name="Steven Linkels" userId="82b2834b-7373-49b3-b259-2f89722ff704" providerId="ADAL" clId="{45B68E80-13AB-4191-AE91-EAC2CCCCB1E2}" dt="2023-09-20T13:58:04.925" v="422" actId="47"/>
        <pc:sldMkLst>
          <pc:docMk/>
          <pc:sldMk cId="2963532979" sldId="259"/>
        </pc:sldMkLst>
      </pc:sldChg>
      <pc:sldChg chg="del">
        <pc:chgData name="Steven Linkels" userId="82b2834b-7373-49b3-b259-2f89722ff704" providerId="ADAL" clId="{45B68E80-13AB-4191-AE91-EAC2CCCCB1E2}" dt="2023-09-20T13:58:03.265" v="421" actId="47"/>
        <pc:sldMkLst>
          <pc:docMk/>
          <pc:sldMk cId="420382617" sldId="260"/>
        </pc:sldMkLst>
      </pc:sldChg>
      <pc:sldChg chg="del">
        <pc:chgData name="Steven Linkels" userId="82b2834b-7373-49b3-b259-2f89722ff704" providerId="ADAL" clId="{45B68E80-13AB-4191-AE91-EAC2CCCCB1E2}" dt="2023-09-20T13:34:24.925" v="56" actId="47"/>
        <pc:sldMkLst>
          <pc:docMk/>
          <pc:sldMk cId="1657044445" sldId="261"/>
        </pc:sldMkLst>
      </pc:sldChg>
      <pc:sldChg chg="del">
        <pc:chgData name="Steven Linkels" userId="82b2834b-7373-49b3-b259-2f89722ff704" providerId="ADAL" clId="{45B68E80-13AB-4191-AE91-EAC2CCCCB1E2}" dt="2023-09-20T13:34:28.139" v="57" actId="47"/>
        <pc:sldMkLst>
          <pc:docMk/>
          <pc:sldMk cId="2476933592" sldId="262"/>
        </pc:sldMkLst>
      </pc:sldChg>
      <pc:sldChg chg="modSp mod ord">
        <pc:chgData name="Steven Linkels" userId="82b2834b-7373-49b3-b259-2f89722ff704" providerId="ADAL" clId="{45B68E80-13AB-4191-AE91-EAC2CCCCB1E2}" dt="2023-09-20T13:46:38.042" v="72"/>
        <pc:sldMkLst>
          <pc:docMk/>
          <pc:sldMk cId="2525377272" sldId="263"/>
        </pc:sldMkLst>
        <pc:spChg chg="mod">
          <ac:chgData name="Steven Linkels" userId="82b2834b-7373-49b3-b259-2f89722ff704" providerId="ADAL" clId="{45B68E80-13AB-4191-AE91-EAC2CCCCB1E2}" dt="2023-09-20T13:34:33.433" v="59" actId="20577"/>
          <ac:spMkLst>
            <pc:docMk/>
            <pc:sldMk cId="2525377272" sldId="263"/>
            <ac:spMk id="2" creationId="{6DE409C7-F98E-0049-E354-425E40A34F5B}"/>
          </ac:spMkLst>
        </pc:spChg>
      </pc:sldChg>
      <pc:sldChg chg="new del">
        <pc:chgData name="Steven Linkels" userId="82b2834b-7373-49b3-b259-2f89722ff704" providerId="ADAL" clId="{45B68E80-13AB-4191-AE91-EAC2CCCCB1E2}" dt="2023-09-20T13:47:06.587" v="74" actId="47"/>
        <pc:sldMkLst>
          <pc:docMk/>
          <pc:sldMk cId="2941711767" sldId="264"/>
        </pc:sldMkLst>
      </pc:sldChg>
      <pc:sldChg chg="addSp delSp modSp add mod">
        <pc:chgData name="Steven Linkels" userId="82b2834b-7373-49b3-b259-2f89722ff704" providerId="ADAL" clId="{45B68E80-13AB-4191-AE91-EAC2CCCCB1E2}" dt="2023-09-20T13:53:15.507" v="410" actId="20577"/>
        <pc:sldMkLst>
          <pc:docMk/>
          <pc:sldMk cId="3554702480" sldId="271"/>
        </pc:sldMkLst>
        <pc:spChg chg="mod">
          <ac:chgData name="Steven Linkels" userId="82b2834b-7373-49b3-b259-2f89722ff704" providerId="ADAL" clId="{45B68E80-13AB-4191-AE91-EAC2CCCCB1E2}" dt="2023-09-20T13:47:45.552" v="82" actId="20577"/>
          <ac:spMkLst>
            <pc:docMk/>
            <pc:sldMk cId="3554702480" sldId="271"/>
            <ac:spMk id="2" creationId="{0F8D36CA-29F1-A9EF-10B0-6B24212E39CE}"/>
          </ac:spMkLst>
        </pc:spChg>
        <pc:spChg chg="mod">
          <ac:chgData name="Steven Linkels" userId="82b2834b-7373-49b3-b259-2f89722ff704" providerId="ADAL" clId="{45B68E80-13AB-4191-AE91-EAC2CCCCB1E2}" dt="2023-09-20T13:53:15.507" v="410" actId="20577"/>
          <ac:spMkLst>
            <pc:docMk/>
            <pc:sldMk cId="3554702480" sldId="271"/>
            <ac:spMk id="4" creationId="{157C61E4-F9FF-D216-6BF3-8E45A126AFF4}"/>
          </ac:spMkLst>
        </pc:spChg>
        <pc:picChg chg="add mod">
          <ac:chgData name="Steven Linkels" userId="82b2834b-7373-49b3-b259-2f89722ff704" providerId="ADAL" clId="{45B68E80-13AB-4191-AE91-EAC2CCCCB1E2}" dt="2023-09-20T13:47:43.552" v="80" actId="14100"/>
          <ac:picMkLst>
            <pc:docMk/>
            <pc:sldMk cId="3554702480" sldId="271"/>
            <ac:picMk id="5" creationId="{F2E62535-94FD-50A5-FCF5-514EE7CE2147}"/>
          </ac:picMkLst>
        </pc:picChg>
        <pc:picChg chg="del">
          <ac:chgData name="Steven Linkels" userId="82b2834b-7373-49b3-b259-2f89722ff704" providerId="ADAL" clId="{45B68E80-13AB-4191-AE91-EAC2CCCCB1E2}" dt="2023-09-20T13:47:08.944" v="75" actId="478"/>
          <ac:picMkLst>
            <pc:docMk/>
            <pc:sldMk cId="3554702480" sldId="271"/>
            <ac:picMk id="6" creationId="{2D7E84AE-1179-703F-8A21-9F14B0BDD177}"/>
          </ac:picMkLst>
        </pc:picChg>
      </pc:sldChg>
      <pc:sldChg chg="addSp modSp new mod">
        <pc:chgData name="Steven Linkels" userId="82b2834b-7373-49b3-b259-2f89722ff704" providerId="ADAL" clId="{45B68E80-13AB-4191-AE91-EAC2CCCCB1E2}" dt="2023-09-21T11:23:03.027" v="897" actId="14100"/>
        <pc:sldMkLst>
          <pc:docMk/>
          <pc:sldMk cId="1572032623" sldId="272"/>
        </pc:sldMkLst>
        <pc:spChg chg="mod">
          <ac:chgData name="Steven Linkels" userId="82b2834b-7373-49b3-b259-2f89722ff704" providerId="ADAL" clId="{45B68E80-13AB-4191-AE91-EAC2CCCCB1E2}" dt="2023-09-20T14:00:40.419" v="459" actId="120"/>
          <ac:spMkLst>
            <pc:docMk/>
            <pc:sldMk cId="1572032623" sldId="272"/>
            <ac:spMk id="2" creationId="{1EB9D227-B19F-A505-33B8-2D74B67CAFA3}"/>
          </ac:spMkLst>
        </pc:spChg>
        <pc:spChg chg="add mod">
          <ac:chgData name="Steven Linkels" userId="82b2834b-7373-49b3-b259-2f89722ff704" providerId="ADAL" clId="{45B68E80-13AB-4191-AE91-EAC2CCCCB1E2}" dt="2023-09-21T11:23:00.802" v="896" actId="14100"/>
          <ac:spMkLst>
            <pc:docMk/>
            <pc:sldMk cId="1572032623" sldId="272"/>
            <ac:spMk id="3" creationId="{8E8E751A-F2BA-1425-2838-088BFE8BC613}"/>
          </ac:spMkLst>
        </pc:spChg>
        <pc:picChg chg="add mod">
          <ac:chgData name="Steven Linkels" userId="82b2834b-7373-49b3-b259-2f89722ff704" providerId="ADAL" clId="{45B68E80-13AB-4191-AE91-EAC2CCCCB1E2}" dt="2023-09-21T11:23:03.027" v="897" actId="14100"/>
          <ac:picMkLst>
            <pc:docMk/>
            <pc:sldMk cId="1572032623" sldId="272"/>
            <ac:picMk id="4" creationId="{770F7426-A55A-966A-AEFE-3B399AF868FC}"/>
          </ac:picMkLst>
        </pc:picChg>
      </pc:sldChg>
      <pc:sldChg chg="addSp modSp new mod">
        <pc:chgData name="Steven Linkels" userId="82b2834b-7373-49b3-b259-2f89722ff704" providerId="ADAL" clId="{45B68E80-13AB-4191-AE91-EAC2CCCCB1E2}" dt="2023-09-21T13:50:48.871" v="2165" actId="5793"/>
        <pc:sldMkLst>
          <pc:docMk/>
          <pc:sldMk cId="3959628119" sldId="273"/>
        </pc:sldMkLst>
        <pc:spChg chg="mod">
          <ac:chgData name="Steven Linkels" userId="82b2834b-7373-49b3-b259-2f89722ff704" providerId="ADAL" clId="{45B68E80-13AB-4191-AE91-EAC2CCCCB1E2}" dt="2023-09-21T13:38:27.033" v="1801" actId="14100"/>
          <ac:spMkLst>
            <pc:docMk/>
            <pc:sldMk cId="3959628119" sldId="273"/>
            <ac:spMk id="2" creationId="{5576C08D-FF25-55E6-D83F-BADFE2EA8C74}"/>
          </ac:spMkLst>
        </pc:spChg>
        <pc:spChg chg="add mod">
          <ac:chgData name="Steven Linkels" userId="82b2834b-7373-49b3-b259-2f89722ff704" providerId="ADAL" clId="{45B68E80-13AB-4191-AE91-EAC2CCCCB1E2}" dt="2023-09-21T13:40:44.151" v="1896" actId="20577"/>
          <ac:spMkLst>
            <pc:docMk/>
            <pc:sldMk cId="3959628119" sldId="273"/>
            <ac:spMk id="5" creationId="{F9F228A5-CD16-A998-6924-9324BA045961}"/>
          </ac:spMkLst>
        </pc:spChg>
        <pc:spChg chg="add mod">
          <ac:chgData name="Steven Linkels" userId="82b2834b-7373-49b3-b259-2f89722ff704" providerId="ADAL" clId="{45B68E80-13AB-4191-AE91-EAC2CCCCB1E2}" dt="2023-09-21T13:50:48.871" v="2165" actId="5793"/>
          <ac:spMkLst>
            <pc:docMk/>
            <pc:sldMk cId="3959628119" sldId="273"/>
            <ac:spMk id="6" creationId="{269EBB5B-9D1C-DCCE-0C6F-B3D8302DDD0C}"/>
          </ac:spMkLst>
        </pc:spChg>
        <pc:picChg chg="add mod">
          <ac:chgData name="Steven Linkels" userId="82b2834b-7373-49b3-b259-2f89722ff704" providerId="ADAL" clId="{45B68E80-13AB-4191-AE91-EAC2CCCCB1E2}" dt="2023-09-21T13:37:53.202" v="1706" actId="14100"/>
          <ac:picMkLst>
            <pc:docMk/>
            <pc:sldMk cId="3959628119" sldId="273"/>
            <ac:picMk id="4" creationId="{99A6C3B0-8494-AA05-9865-DDA8673A0657}"/>
          </ac:picMkLst>
        </pc:picChg>
        <pc:picChg chg="add mod">
          <ac:chgData name="Steven Linkels" userId="82b2834b-7373-49b3-b259-2f89722ff704" providerId="ADAL" clId="{45B68E80-13AB-4191-AE91-EAC2CCCCB1E2}" dt="2023-09-21T13:49:08.963" v="1900" actId="14100"/>
          <ac:picMkLst>
            <pc:docMk/>
            <pc:sldMk cId="3959628119" sldId="273"/>
            <ac:picMk id="1026" creationId="{E6A0A617-4240-ECB1-F3C2-048B0DBCD414}"/>
          </ac:picMkLst>
        </pc:picChg>
      </pc:sldChg>
      <pc:sldChg chg="new del">
        <pc:chgData name="Steven Linkels" userId="82b2834b-7373-49b3-b259-2f89722ff704" providerId="ADAL" clId="{45B68E80-13AB-4191-AE91-EAC2CCCCB1E2}" dt="2023-09-21T13:59:39.230" v="2167" actId="2696"/>
        <pc:sldMkLst>
          <pc:docMk/>
          <pc:sldMk cId="1731809219" sldId="274"/>
        </pc:sldMkLst>
      </pc:sldChg>
    </pc:docChg>
  </pc:docChgLst>
  <pc:docChgLst>
    <pc:chgData name="Steven Linkels" userId="82b2834b-7373-49b3-b259-2f89722ff704" providerId="ADAL" clId="{032C8A74-EFD8-4873-9918-34A2B0E81500}"/>
    <pc:docChg chg="undo custSel addSld modSld sldOrd">
      <pc:chgData name="Steven Linkels" userId="82b2834b-7373-49b3-b259-2f89722ff704" providerId="ADAL" clId="{032C8A74-EFD8-4873-9918-34A2B0E81500}" dt="2022-02-07T14:37:11.931" v="2896" actId="20577"/>
      <pc:docMkLst>
        <pc:docMk/>
      </pc:docMkLst>
      <pc:sldChg chg="modSp mod">
        <pc:chgData name="Steven Linkels" userId="82b2834b-7373-49b3-b259-2f89722ff704" providerId="ADAL" clId="{032C8A74-EFD8-4873-9918-34A2B0E81500}" dt="2022-02-07T14:37:11.931" v="2896" actId="20577"/>
        <pc:sldMkLst>
          <pc:docMk/>
          <pc:sldMk cId="1914404811" sldId="256"/>
        </pc:sldMkLst>
        <pc:spChg chg="mod">
          <ac:chgData name="Steven Linkels" userId="82b2834b-7373-49b3-b259-2f89722ff704" providerId="ADAL" clId="{032C8A74-EFD8-4873-9918-34A2B0E81500}" dt="2022-02-07T14:37:11.931" v="2896" actId="20577"/>
          <ac:spMkLst>
            <pc:docMk/>
            <pc:sldMk cId="1914404811" sldId="256"/>
            <ac:spMk id="4" creationId="{7E256807-68E5-45A0-8DD0-5696A7E4E94A}"/>
          </ac:spMkLst>
        </pc:spChg>
        <pc:spChg chg="mod">
          <ac:chgData name="Steven Linkels" userId="82b2834b-7373-49b3-b259-2f89722ff704" providerId="ADAL" clId="{032C8A74-EFD8-4873-9918-34A2B0E81500}" dt="2022-02-07T12:34:06.135" v="2888" actId="20577"/>
          <ac:spMkLst>
            <pc:docMk/>
            <pc:sldMk cId="1914404811" sldId="256"/>
            <ac:spMk id="6" creationId="{81B96BA2-902A-4078-8942-E8A2417A9A29}"/>
          </ac:spMkLst>
        </pc:spChg>
        <pc:spChg chg="mod">
          <ac:chgData name="Steven Linkels" userId="82b2834b-7373-49b3-b259-2f89722ff704" providerId="ADAL" clId="{032C8A74-EFD8-4873-9918-34A2B0E81500}" dt="2022-02-07T10:45:04.876" v="151" actId="20577"/>
          <ac:spMkLst>
            <pc:docMk/>
            <pc:sldMk cId="1914404811" sldId="256"/>
            <ac:spMk id="11" creationId="{5EE0F054-A7F1-4A05-967D-E5A1727AF1BE}"/>
          </ac:spMkLst>
        </pc:spChg>
        <pc:spChg chg="mod">
          <ac:chgData name="Steven Linkels" userId="82b2834b-7373-49b3-b259-2f89722ff704" providerId="ADAL" clId="{032C8A74-EFD8-4873-9918-34A2B0E81500}" dt="2022-02-07T12:04:52.287" v="742" actId="20577"/>
          <ac:spMkLst>
            <pc:docMk/>
            <pc:sldMk cId="1914404811" sldId="256"/>
            <ac:spMk id="12" creationId="{F7D7D343-C446-4269-9CDA-8F6FACD7F614}"/>
          </ac:spMkLst>
        </pc:spChg>
        <pc:graphicFrameChg chg="modGraphic">
          <ac:chgData name="Steven Linkels" userId="82b2834b-7373-49b3-b259-2f89722ff704" providerId="ADAL" clId="{032C8A74-EFD8-4873-9918-34A2B0E81500}" dt="2022-02-07T10:45:45.612" v="203" actId="207"/>
          <ac:graphicFrameMkLst>
            <pc:docMk/>
            <pc:sldMk cId="1914404811" sldId="256"/>
            <ac:graphicFrameMk id="7" creationId="{E301E4D4-09EB-42FE-AC70-36D3DFBAE62B}"/>
          </ac:graphicFrameMkLst>
        </pc:graphicFrameChg>
      </pc:sldChg>
      <pc:sldChg chg="addSp delSp modSp mod">
        <pc:chgData name="Steven Linkels" userId="82b2834b-7373-49b3-b259-2f89722ff704" providerId="ADAL" clId="{032C8A74-EFD8-4873-9918-34A2B0E81500}" dt="2022-02-07T12:10:05.796" v="788" actId="20577"/>
        <pc:sldMkLst>
          <pc:docMk/>
          <pc:sldMk cId="2858711220" sldId="257"/>
        </pc:sldMkLst>
        <pc:spChg chg="mod">
          <ac:chgData name="Steven Linkels" userId="82b2834b-7373-49b3-b259-2f89722ff704" providerId="ADAL" clId="{032C8A74-EFD8-4873-9918-34A2B0E81500}" dt="2022-02-07T12:10:05.796" v="788" actId="20577"/>
          <ac:spMkLst>
            <pc:docMk/>
            <pc:sldMk cId="2858711220" sldId="257"/>
            <ac:spMk id="2" creationId="{0571DB01-16FC-4CF2-9BFD-9EEB49F0F207}"/>
          </ac:spMkLst>
        </pc:spChg>
        <pc:spChg chg="add del mod">
          <ac:chgData name="Steven Linkels" userId="82b2834b-7373-49b3-b259-2f89722ff704" providerId="ADAL" clId="{032C8A74-EFD8-4873-9918-34A2B0E81500}" dt="2022-02-07T11:09:59.649" v="266"/>
          <ac:spMkLst>
            <pc:docMk/>
            <pc:sldMk cId="2858711220" sldId="257"/>
            <ac:spMk id="3" creationId="{AFC8E5F8-D4BD-4A77-9598-69F4AC12DBFD}"/>
          </ac:spMkLst>
        </pc:spChg>
        <pc:spChg chg="add del mod">
          <ac:chgData name="Steven Linkels" userId="82b2834b-7373-49b3-b259-2f89722ff704" providerId="ADAL" clId="{032C8A74-EFD8-4873-9918-34A2B0E81500}" dt="2022-02-07T11:15:05.027" v="284"/>
          <ac:spMkLst>
            <pc:docMk/>
            <pc:sldMk cId="2858711220" sldId="257"/>
            <ac:spMk id="6" creationId="{1EF6AFA9-850E-43D9-B1B7-E42A68CAAE8E}"/>
          </ac:spMkLst>
        </pc:spChg>
        <pc:spChg chg="add mod">
          <ac:chgData name="Steven Linkels" userId="82b2834b-7373-49b3-b259-2f89722ff704" providerId="ADAL" clId="{032C8A74-EFD8-4873-9918-34A2B0E81500}" dt="2022-02-07T12:04:29.388" v="741" actId="1076"/>
          <ac:spMkLst>
            <pc:docMk/>
            <pc:sldMk cId="2858711220" sldId="257"/>
            <ac:spMk id="7" creationId="{E28B99F8-5380-4DE9-8ACB-23530562C579}"/>
          </ac:spMkLst>
        </pc:spChg>
        <pc:picChg chg="add mod">
          <ac:chgData name="Steven Linkels" userId="82b2834b-7373-49b3-b259-2f89722ff704" providerId="ADAL" clId="{032C8A74-EFD8-4873-9918-34A2B0E81500}" dt="2022-02-07T11:09:58.399" v="264" actId="1076"/>
          <ac:picMkLst>
            <pc:docMk/>
            <pc:sldMk cId="2858711220" sldId="257"/>
            <ac:picMk id="5" creationId="{2FEAC701-5AC8-46AB-A69E-C470C09F54B3}"/>
          </ac:picMkLst>
        </pc:picChg>
      </pc:sldChg>
      <pc:sldChg chg="addSp modSp new mod">
        <pc:chgData name="Steven Linkels" userId="82b2834b-7373-49b3-b259-2f89722ff704" providerId="ADAL" clId="{032C8A74-EFD8-4873-9918-34A2B0E81500}" dt="2022-02-07T11:13:23.022" v="280" actId="14100"/>
        <pc:sldMkLst>
          <pc:docMk/>
          <pc:sldMk cId="2111073579" sldId="258"/>
        </pc:sldMkLst>
        <pc:spChg chg="mod">
          <ac:chgData name="Steven Linkels" userId="82b2834b-7373-49b3-b259-2f89722ff704" providerId="ADAL" clId="{032C8A74-EFD8-4873-9918-34A2B0E81500}" dt="2022-02-07T11:12:06.513" v="276" actId="27636"/>
          <ac:spMkLst>
            <pc:docMk/>
            <pc:sldMk cId="2111073579" sldId="258"/>
            <ac:spMk id="2" creationId="{2C237346-D344-4A1B-9846-4F42C558AADE}"/>
          </ac:spMkLst>
        </pc:spChg>
        <pc:picChg chg="add mod">
          <ac:chgData name="Steven Linkels" userId="82b2834b-7373-49b3-b259-2f89722ff704" providerId="ADAL" clId="{032C8A74-EFD8-4873-9918-34A2B0E81500}" dt="2022-02-07T11:13:23.022" v="280" actId="14100"/>
          <ac:picMkLst>
            <pc:docMk/>
            <pc:sldMk cId="2111073579" sldId="258"/>
            <ac:picMk id="4" creationId="{EDD4DEA4-1CF3-49FC-8956-8A5662111127}"/>
          </ac:picMkLst>
        </pc:picChg>
      </pc:sldChg>
      <pc:sldChg chg="addSp modSp new mod modAnim">
        <pc:chgData name="Steven Linkels" userId="82b2834b-7373-49b3-b259-2f89722ff704" providerId="ADAL" clId="{032C8A74-EFD8-4873-9918-34A2B0E81500}" dt="2022-02-07T12:33:31.413" v="2882" actId="20577"/>
        <pc:sldMkLst>
          <pc:docMk/>
          <pc:sldMk cId="2963532979" sldId="259"/>
        </pc:sldMkLst>
        <pc:spChg chg="mod">
          <ac:chgData name="Steven Linkels" userId="82b2834b-7373-49b3-b259-2f89722ff704" providerId="ADAL" clId="{032C8A74-EFD8-4873-9918-34A2B0E81500}" dt="2022-02-07T12:10:08.975" v="790" actId="20577"/>
          <ac:spMkLst>
            <pc:docMk/>
            <pc:sldMk cId="2963532979" sldId="259"/>
            <ac:spMk id="2" creationId="{4CC96A81-FB41-42E3-8911-C8F8573DE77C}"/>
          </ac:spMkLst>
        </pc:spChg>
        <pc:spChg chg="add mod">
          <ac:chgData name="Steven Linkels" userId="82b2834b-7373-49b3-b259-2f89722ff704" providerId="ADAL" clId="{032C8A74-EFD8-4873-9918-34A2B0E81500}" dt="2022-02-07T12:33:31.413" v="2882" actId="20577"/>
          <ac:spMkLst>
            <pc:docMk/>
            <pc:sldMk cId="2963532979" sldId="259"/>
            <ac:spMk id="3" creationId="{2B9ADB5F-EA2E-4428-A4C0-C2A99F086F03}"/>
          </ac:spMkLst>
        </pc:spChg>
      </pc:sldChg>
      <pc:sldChg chg="addSp modSp new mod ord">
        <pc:chgData name="Steven Linkels" userId="82b2834b-7373-49b3-b259-2f89722ff704" providerId="ADAL" clId="{032C8A74-EFD8-4873-9918-34A2B0E81500}" dt="2022-02-07T12:31:27.031" v="2429" actId="313"/>
        <pc:sldMkLst>
          <pc:docMk/>
          <pc:sldMk cId="420382617" sldId="260"/>
        </pc:sldMkLst>
        <pc:spChg chg="mod">
          <ac:chgData name="Steven Linkels" userId="82b2834b-7373-49b3-b259-2f89722ff704" providerId="ADAL" clId="{032C8A74-EFD8-4873-9918-34A2B0E81500}" dt="2022-02-07T12:30:02.812" v="2058" actId="122"/>
          <ac:spMkLst>
            <pc:docMk/>
            <pc:sldMk cId="420382617" sldId="260"/>
            <ac:spMk id="2" creationId="{1322C352-6A77-49BC-B1AB-F5632B4EE884}"/>
          </ac:spMkLst>
        </pc:spChg>
        <pc:spChg chg="add mod">
          <ac:chgData name="Steven Linkels" userId="82b2834b-7373-49b3-b259-2f89722ff704" providerId="ADAL" clId="{032C8A74-EFD8-4873-9918-34A2B0E81500}" dt="2022-02-07T12:31:27.031" v="2429" actId="313"/>
          <ac:spMkLst>
            <pc:docMk/>
            <pc:sldMk cId="420382617" sldId="260"/>
            <ac:spMk id="3" creationId="{C71F4AF0-3B70-4DAB-9812-D8B3EB0B7146}"/>
          </ac:spMkLst>
        </pc:spChg>
      </pc:sldChg>
    </pc:docChg>
  </pc:docChgLst>
  <pc:docChgLst>
    <pc:chgData name="Steven Linkels" userId="82b2834b-7373-49b3-b259-2f89722ff704" providerId="ADAL" clId="{6CAFE2E6-39A2-4DC3-A7E1-A6F06F8D62AB}"/>
    <pc:docChg chg="undo custSel addSld modSld">
      <pc:chgData name="Steven Linkels" userId="82b2834b-7373-49b3-b259-2f89722ff704" providerId="ADAL" clId="{6CAFE2E6-39A2-4DC3-A7E1-A6F06F8D62AB}" dt="2022-09-27T09:04:25.177" v="2245" actId="20577"/>
      <pc:docMkLst>
        <pc:docMk/>
      </pc:docMkLst>
      <pc:sldChg chg="modSp mod">
        <pc:chgData name="Steven Linkels" userId="82b2834b-7373-49b3-b259-2f89722ff704" providerId="ADAL" clId="{6CAFE2E6-39A2-4DC3-A7E1-A6F06F8D62AB}" dt="2022-09-27T09:04:25.177" v="2245" actId="20577"/>
        <pc:sldMkLst>
          <pc:docMk/>
          <pc:sldMk cId="2858711220" sldId="257"/>
        </pc:sldMkLst>
        <pc:spChg chg="mod">
          <ac:chgData name="Steven Linkels" userId="82b2834b-7373-49b3-b259-2f89722ff704" providerId="ADAL" clId="{6CAFE2E6-39A2-4DC3-A7E1-A6F06F8D62AB}" dt="2022-09-27T09:04:25.177" v="2245" actId="20577"/>
          <ac:spMkLst>
            <pc:docMk/>
            <pc:sldMk cId="2858711220" sldId="257"/>
            <ac:spMk id="7" creationId="{E28B99F8-5380-4DE9-8ACB-23530562C579}"/>
          </ac:spMkLst>
        </pc:spChg>
      </pc:sldChg>
      <pc:sldChg chg="addSp delSp modSp new mod setBg modAnim">
        <pc:chgData name="Steven Linkels" userId="82b2834b-7373-49b3-b259-2f89722ff704" providerId="ADAL" clId="{6CAFE2E6-39A2-4DC3-A7E1-A6F06F8D62AB}" dt="2022-09-27T08:31:03.719" v="672"/>
        <pc:sldMkLst>
          <pc:docMk/>
          <pc:sldMk cId="1657044445" sldId="261"/>
        </pc:sldMkLst>
        <pc:spChg chg="mod">
          <ac:chgData name="Steven Linkels" userId="82b2834b-7373-49b3-b259-2f89722ff704" providerId="ADAL" clId="{6CAFE2E6-39A2-4DC3-A7E1-A6F06F8D62AB}" dt="2022-09-26T11:42:58.363" v="524" actId="26606"/>
          <ac:spMkLst>
            <pc:docMk/>
            <pc:sldMk cId="1657044445" sldId="261"/>
            <ac:spMk id="2" creationId="{D3A8683B-CB11-0C31-D9BA-A4AD3C77ADA9}"/>
          </ac:spMkLst>
        </pc:spChg>
        <pc:spChg chg="add mod">
          <ac:chgData name="Steven Linkels" userId="82b2834b-7373-49b3-b259-2f89722ff704" providerId="ADAL" clId="{6CAFE2E6-39A2-4DC3-A7E1-A6F06F8D62AB}" dt="2022-09-27T08:10:34.165" v="670" actId="27636"/>
          <ac:spMkLst>
            <pc:docMk/>
            <pc:sldMk cId="1657044445" sldId="261"/>
            <ac:spMk id="7" creationId="{6349FE23-EFCB-B519-4A50-AE6EE7355D94}"/>
          </ac:spMkLst>
        </pc:spChg>
        <pc:spChg chg="add del">
          <ac:chgData name="Steven Linkels" userId="82b2834b-7373-49b3-b259-2f89722ff704" providerId="ADAL" clId="{6CAFE2E6-39A2-4DC3-A7E1-A6F06F8D62AB}" dt="2022-09-26T11:42:58.348" v="523" actId="26606"/>
          <ac:spMkLst>
            <pc:docMk/>
            <pc:sldMk cId="1657044445" sldId="261"/>
            <ac:spMk id="12" creationId="{81AEB8A9-B768-4E30-BA55-D919E6687343}"/>
          </ac:spMkLst>
        </pc:spChg>
        <pc:spChg chg="add">
          <ac:chgData name="Steven Linkels" userId="82b2834b-7373-49b3-b259-2f89722ff704" providerId="ADAL" clId="{6CAFE2E6-39A2-4DC3-A7E1-A6F06F8D62AB}" dt="2022-09-26T11:42:58.363" v="524" actId="26606"/>
          <ac:spMkLst>
            <pc:docMk/>
            <pc:sldMk cId="1657044445" sldId="261"/>
            <ac:spMk id="17" creationId="{2B566528-1B12-4246-9431-5C2D7D081168}"/>
          </ac:spMkLst>
        </pc:spChg>
        <pc:grpChg chg="add">
          <ac:chgData name="Steven Linkels" userId="82b2834b-7373-49b3-b259-2f89722ff704" providerId="ADAL" clId="{6CAFE2E6-39A2-4DC3-A7E1-A6F06F8D62AB}" dt="2022-09-26T11:42:58.363" v="524" actId="26606"/>
          <ac:grpSpMkLst>
            <pc:docMk/>
            <pc:sldMk cId="1657044445" sldId="261"/>
            <ac:grpSpMk id="14" creationId="{828A5161-06F1-46CF-8AD7-844680A59E13}"/>
          </ac:grpSpMkLst>
        </pc:grpChg>
        <pc:grpChg chg="add">
          <ac:chgData name="Steven Linkels" userId="82b2834b-7373-49b3-b259-2f89722ff704" providerId="ADAL" clId="{6CAFE2E6-39A2-4DC3-A7E1-A6F06F8D62AB}" dt="2022-09-26T11:42:58.363" v="524" actId="26606"/>
          <ac:grpSpMkLst>
            <pc:docMk/>
            <pc:sldMk cId="1657044445" sldId="261"/>
            <ac:grpSpMk id="18" creationId="{5995D10D-E9C9-47DB-AE7E-801FEF38F5C9}"/>
          </ac:grpSpMkLst>
        </pc:grpChg>
        <pc:picChg chg="add del mod">
          <ac:chgData name="Steven Linkels" userId="82b2834b-7373-49b3-b259-2f89722ff704" providerId="ADAL" clId="{6CAFE2E6-39A2-4DC3-A7E1-A6F06F8D62AB}" dt="2022-09-26T09:55:15.213" v="92" actId="478"/>
          <ac:picMkLst>
            <pc:docMk/>
            <pc:sldMk cId="1657044445" sldId="261"/>
            <ac:picMk id="4" creationId="{AD4C5B21-766B-0F89-C56F-B9629EDB8DB4}"/>
          </ac:picMkLst>
        </pc:picChg>
        <pc:picChg chg="add mod ord">
          <ac:chgData name="Steven Linkels" userId="82b2834b-7373-49b3-b259-2f89722ff704" providerId="ADAL" clId="{6CAFE2E6-39A2-4DC3-A7E1-A6F06F8D62AB}" dt="2022-09-26T11:43:07.647" v="527" actId="14100"/>
          <ac:picMkLst>
            <pc:docMk/>
            <pc:sldMk cId="1657044445" sldId="261"/>
            <ac:picMk id="6" creationId="{31D5CEC7-E65A-09A3-D7B1-1389E3348E51}"/>
          </ac:picMkLst>
        </pc:picChg>
      </pc:sldChg>
      <pc:sldChg chg="addSp delSp modSp new mod">
        <pc:chgData name="Steven Linkels" userId="82b2834b-7373-49b3-b259-2f89722ff704" providerId="ADAL" clId="{6CAFE2E6-39A2-4DC3-A7E1-A6F06F8D62AB}" dt="2022-09-27T08:51:05.217" v="2163" actId="1076"/>
        <pc:sldMkLst>
          <pc:docMk/>
          <pc:sldMk cId="2476933592" sldId="262"/>
        </pc:sldMkLst>
        <pc:spChg chg="mod">
          <ac:chgData name="Steven Linkels" userId="82b2834b-7373-49b3-b259-2f89722ff704" providerId="ADAL" clId="{6CAFE2E6-39A2-4DC3-A7E1-A6F06F8D62AB}" dt="2022-09-27T08:33:50.896" v="737" actId="20577"/>
          <ac:spMkLst>
            <pc:docMk/>
            <pc:sldMk cId="2476933592" sldId="262"/>
            <ac:spMk id="2" creationId="{94FF0EDB-B0D9-C193-C61F-2E976A5A596B}"/>
          </ac:spMkLst>
        </pc:spChg>
        <pc:spChg chg="add mod">
          <ac:chgData name="Steven Linkels" userId="82b2834b-7373-49b3-b259-2f89722ff704" providerId="ADAL" clId="{6CAFE2E6-39A2-4DC3-A7E1-A6F06F8D62AB}" dt="2022-09-27T08:51:01.545" v="2162" actId="1076"/>
          <ac:spMkLst>
            <pc:docMk/>
            <pc:sldMk cId="2476933592" sldId="262"/>
            <ac:spMk id="5" creationId="{96844305-1587-2B9B-DE1B-1AC91DC708DF}"/>
          </ac:spMkLst>
        </pc:spChg>
        <pc:spChg chg="add del mod">
          <ac:chgData name="Steven Linkels" userId="82b2834b-7373-49b3-b259-2f89722ff704" providerId="ADAL" clId="{6CAFE2E6-39A2-4DC3-A7E1-A6F06F8D62AB}" dt="2022-09-27T08:50:50.915" v="2160" actId="26606"/>
          <ac:spMkLst>
            <pc:docMk/>
            <pc:sldMk cId="2476933592" sldId="262"/>
            <ac:spMk id="6" creationId="{E67C8A6E-A7CE-C115-2759-AB16FFB79610}"/>
          </ac:spMkLst>
        </pc:spChg>
        <pc:graphicFrameChg chg="add del">
          <ac:chgData name="Steven Linkels" userId="82b2834b-7373-49b3-b259-2f89722ff704" providerId="ADAL" clId="{6CAFE2E6-39A2-4DC3-A7E1-A6F06F8D62AB}" dt="2022-09-27T08:50:49.639" v="2157" actId="26606"/>
          <ac:graphicFrameMkLst>
            <pc:docMk/>
            <pc:sldMk cId="2476933592" sldId="262"/>
            <ac:graphicFrameMk id="8" creationId="{2E3140D0-8DE0-BE4C-3827-E9F039413D6D}"/>
          </ac:graphicFrameMkLst>
        </pc:graphicFrameChg>
        <pc:graphicFrameChg chg="add del">
          <ac:chgData name="Steven Linkels" userId="82b2834b-7373-49b3-b259-2f89722ff704" providerId="ADAL" clId="{6CAFE2E6-39A2-4DC3-A7E1-A6F06F8D62AB}" dt="2022-09-27T08:50:50.884" v="2159" actId="26606"/>
          <ac:graphicFrameMkLst>
            <pc:docMk/>
            <pc:sldMk cId="2476933592" sldId="262"/>
            <ac:graphicFrameMk id="10" creationId="{4C870FF2-5307-78BB-3956-990B915D1201}"/>
          </ac:graphicFrameMkLst>
        </pc:graphicFrameChg>
        <pc:graphicFrameChg chg="add mod">
          <ac:chgData name="Steven Linkels" userId="82b2834b-7373-49b3-b259-2f89722ff704" providerId="ADAL" clId="{6CAFE2E6-39A2-4DC3-A7E1-A6F06F8D62AB}" dt="2022-09-27T08:50:56.010" v="2161" actId="1076"/>
          <ac:graphicFrameMkLst>
            <pc:docMk/>
            <pc:sldMk cId="2476933592" sldId="262"/>
            <ac:graphicFrameMk id="12" creationId="{E61564C0-E35A-F581-0858-8FFD22A972A9}"/>
          </ac:graphicFrameMkLst>
        </pc:graphicFrameChg>
        <pc:picChg chg="add mod">
          <ac:chgData name="Steven Linkels" userId="82b2834b-7373-49b3-b259-2f89722ff704" providerId="ADAL" clId="{6CAFE2E6-39A2-4DC3-A7E1-A6F06F8D62AB}" dt="2022-09-27T08:51:05.217" v="2163" actId="1076"/>
          <ac:picMkLst>
            <pc:docMk/>
            <pc:sldMk cId="2476933592" sldId="262"/>
            <ac:picMk id="3" creationId="{B085B72E-B72E-3053-0593-69D29638AE16}"/>
          </ac:picMkLst>
        </pc:picChg>
      </pc:sldChg>
      <pc:sldChg chg="addSp delSp modSp new mod setBg">
        <pc:chgData name="Steven Linkels" userId="82b2834b-7373-49b3-b259-2f89722ff704" providerId="ADAL" clId="{6CAFE2E6-39A2-4DC3-A7E1-A6F06F8D62AB}" dt="2022-09-27T09:02:57.480" v="2242" actId="122"/>
        <pc:sldMkLst>
          <pc:docMk/>
          <pc:sldMk cId="2525377272" sldId="263"/>
        </pc:sldMkLst>
        <pc:spChg chg="mod">
          <ac:chgData name="Steven Linkels" userId="82b2834b-7373-49b3-b259-2f89722ff704" providerId="ADAL" clId="{6CAFE2E6-39A2-4DC3-A7E1-A6F06F8D62AB}" dt="2022-09-27T09:02:57.480" v="2242" actId="122"/>
          <ac:spMkLst>
            <pc:docMk/>
            <pc:sldMk cId="2525377272" sldId="263"/>
            <ac:spMk id="2" creationId="{6DE409C7-F98E-0049-E354-425E40A34F5B}"/>
          </ac:spMkLst>
        </pc:spChg>
        <pc:spChg chg="add del">
          <ac:chgData name="Steven Linkels" userId="82b2834b-7373-49b3-b259-2f89722ff704" providerId="ADAL" clId="{6CAFE2E6-39A2-4DC3-A7E1-A6F06F8D62AB}" dt="2022-09-27T08:53:06.232" v="2230" actId="26606"/>
          <ac:spMkLst>
            <pc:docMk/>
            <pc:sldMk cId="2525377272" sldId="263"/>
            <ac:spMk id="4" creationId="{84F09C7B-12C8-4A71-0327-8B5A61B96D9C}"/>
          </ac:spMkLst>
        </pc:spChg>
        <pc:spChg chg="add">
          <ac:chgData name="Steven Linkels" userId="82b2834b-7373-49b3-b259-2f89722ff704" providerId="ADAL" clId="{6CAFE2E6-39A2-4DC3-A7E1-A6F06F8D62AB}" dt="2022-09-27T08:53:06.232" v="2230" actId="26606"/>
          <ac:spMkLst>
            <pc:docMk/>
            <pc:sldMk cId="2525377272" sldId="263"/>
            <ac:spMk id="10" creationId="{56E9B3E6-E277-4D68-BA48-9CB43FFBD6E2}"/>
          </ac:spMkLst>
        </pc:spChg>
        <pc:spChg chg="add">
          <ac:chgData name="Steven Linkels" userId="82b2834b-7373-49b3-b259-2f89722ff704" providerId="ADAL" clId="{6CAFE2E6-39A2-4DC3-A7E1-A6F06F8D62AB}" dt="2022-09-27T08:53:06.232" v="2230" actId="26606"/>
          <ac:spMkLst>
            <pc:docMk/>
            <pc:sldMk cId="2525377272" sldId="263"/>
            <ac:spMk id="17" creationId="{D5B0017B-2ECA-49AF-B397-DC140825DF8D}"/>
          </ac:spMkLst>
        </pc:spChg>
        <pc:grpChg chg="add">
          <ac:chgData name="Steven Linkels" userId="82b2834b-7373-49b3-b259-2f89722ff704" providerId="ADAL" clId="{6CAFE2E6-39A2-4DC3-A7E1-A6F06F8D62AB}" dt="2022-09-27T08:53:06.232" v="2230" actId="26606"/>
          <ac:grpSpMkLst>
            <pc:docMk/>
            <pc:sldMk cId="2525377272" sldId="263"/>
            <ac:grpSpMk id="12" creationId="{AE1C45F0-260A-458C-96ED-C1F6D2151219}"/>
          </ac:grpSpMkLst>
        </pc:grpChg>
        <pc:graphicFrameChg chg="add mod">
          <ac:chgData name="Steven Linkels" userId="82b2834b-7373-49b3-b259-2f89722ff704" providerId="ADAL" clId="{6CAFE2E6-39A2-4DC3-A7E1-A6F06F8D62AB}" dt="2022-09-27T08:53:24.508" v="2233"/>
          <ac:graphicFrameMkLst>
            <pc:docMk/>
            <pc:sldMk cId="2525377272" sldId="263"/>
            <ac:graphicFrameMk id="6" creationId="{BE6781DA-56F7-3479-9573-DC9194BA0A8C}"/>
          </ac:graphicFrameMkLst>
        </pc:graphicFrameChg>
        <pc:cxnChg chg="add">
          <ac:chgData name="Steven Linkels" userId="82b2834b-7373-49b3-b259-2f89722ff704" providerId="ADAL" clId="{6CAFE2E6-39A2-4DC3-A7E1-A6F06F8D62AB}" dt="2022-09-27T08:53:06.232" v="2230" actId="26606"/>
          <ac:cxnSpMkLst>
            <pc:docMk/>
            <pc:sldMk cId="2525377272" sldId="263"/>
            <ac:cxnSpMk id="19" creationId="{6CF1BAF6-AD41-4082-B212-8A1F9A2E8779}"/>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6222C6-08FE-406D-A61C-C4E8502749AC}"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D23DBE21-828B-47D0-9A08-AFBEC444DB3E}">
      <dgm:prSet custT="1"/>
      <dgm:spPr/>
      <dgm:t>
        <a:bodyPr/>
        <a:lstStyle/>
        <a:p>
          <a:r>
            <a:rPr lang="nl-NL" sz="2000" b="0" i="0" dirty="0"/>
            <a:t>Het maximale budget dat we hebben is ongeveer 5 euro per leerling. Dit moet natuurlijk wel besproken worden met de opdrachtgever. Als we hiervan uit zouden gaan is dat dus ongeveer 170 euro in totaal. Natuurlijk kan er besproken worden of we daar iets boven kunnen, als dat echt verschil zou maken. Maar het de grens hier zal dus ongeveer tot de 180 euro gaan. </a:t>
          </a:r>
          <a:endParaRPr lang="en-US" sz="2000" dirty="0"/>
        </a:p>
      </dgm:t>
    </dgm:pt>
    <dgm:pt modelId="{9AF20EA5-D313-4E07-A74E-A493E5DAA7BB}" type="parTrans" cxnId="{1EBE35F0-8012-4E21-B44C-052010959FC0}">
      <dgm:prSet/>
      <dgm:spPr/>
      <dgm:t>
        <a:bodyPr/>
        <a:lstStyle/>
        <a:p>
          <a:endParaRPr lang="en-US"/>
        </a:p>
      </dgm:t>
    </dgm:pt>
    <dgm:pt modelId="{853A2C0D-FDD8-44AC-A291-EE835FC9E891}" type="sibTrans" cxnId="{1EBE35F0-8012-4E21-B44C-052010959FC0}">
      <dgm:prSet/>
      <dgm:spPr/>
      <dgm:t>
        <a:bodyPr/>
        <a:lstStyle/>
        <a:p>
          <a:endParaRPr lang="en-US"/>
        </a:p>
      </dgm:t>
    </dgm:pt>
    <dgm:pt modelId="{570103CD-FDB9-4E2D-AC38-6975B006C6AD}">
      <dgm:prSet/>
      <dgm:spPr/>
      <dgm:t>
        <a:bodyPr/>
        <a:lstStyle/>
        <a:p>
          <a:r>
            <a:rPr lang="nl-NL" b="0" i="0" dirty="0"/>
            <a:t>Voor de avond zelf zoeken we zo veel mogelijk sponsoren. De maximale tijd die we willen besteden aan het zoeken hiervan is 2 uur. Bij het genen wat niet lukt in deze tijd vragen we budget. We zoeken ook een sponsor voor een prijs na de </a:t>
          </a:r>
          <a:r>
            <a:rPr lang="nl-NL" b="0" i="0" dirty="0" err="1"/>
            <a:t>Kahoot</a:t>
          </a:r>
          <a:r>
            <a:rPr lang="nl-NL" b="0" i="0" dirty="0"/>
            <a:t>. Als we deze niet kunnen vinden, kopen we zelf een prijs voor zoon laag mogelijk budget, dus dan zal de prijs wat minder uitgepakt zijn. </a:t>
          </a:r>
          <a:br>
            <a:rPr lang="nl-NL" b="0" i="0" dirty="0"/>
          </a:br>
          <a:r>
            <a:rPr lang="nl-NL" b="0" i="0" dirty="0"/>
            <a:t>Omdat we nog steeds met de coronacrisis zitten, zullen we ons ook aan deze richtlijn en moeten houden. Omdat de richtlijnen hieromheen nog kunnen veranderen zullen we ons aanpassen als dat nodig is. We gaan ons houden aan het maximaal aantal bezoekers dat er toegestaan is in een ruimte. Als er meer nodig is, zoals het dragen van een mondkapje tijdens het lopen, of het desinfecteren van de handen, dan zullen we hier natuurlijk ook voor zorgen!</a:t>
          </a:r>
          <a:endParaRPr lang="en-US" dirty="0"/>
        </a:p>
      </dgm:t>
    </dgm:pt>
    <dgm:pt modelId="{A75FC241-9FFD-4CF2-B11B-B802BD8693A3}" type="parTrans" cxnId="{E4A611F9-8030-4A46-AFD4-D77467108C0E}">
      <dgm:prSet/>
      <dgm:spPr/>
      <dgm:t>
        <a:bodyPr/>
        <a:lstStyle/>
        <a:p>
          <a:endParaRPr lang="en-US"/>
        </a:p>
      </dgm:t>
    </dgm:pt>
    <dgm:pt modelId="{0C1D25D9-C284-4F25-A683-C768125176DC}" type="sibTrans" cxnId="{E4A611F9-8030-4A46-AFD4-D77467108C0E}">
      <dgm:prSet/>
      <dgm:spPr/>
      <dgm:t>
        <a:bodyPr/>
        <a:lstStyle/>
        <a:p>
          <a:endParaRPr lang="en-US"/>
        </a:p>
      </dgm:t>
    </dgm:pt>
    <dgm:pt modelId="{C9D36243-AC41-49EC-B771-CA78EBA44887}" type="pres">
      <dgm:prSet presAssocID="{4C6222C6-08FE-406D-A61C-C4E8502749AC}" presName="hierChild1" presStyleCnt="0">
        <dgm:presLayoutVars>
          <dgm:chPref val="1"/>
          <dgm:dir/>
          <dgm:animOne val="branch"/>
          <dgm:animLvl val="lvl"/>
          <dgm:resizeHandles/>
        </dgm:presLayoutVars>
      </dgm:prSet>
      <dgm:spPr/>
    </dgm:pt>
    <dgm:pt modelId="{A622238F-B388-4414-9992-73648AB597E1}" type="pres">
      <dgm:prSet presAssocID="{D23DBE21-828B-47D0-9A08-AFBEC444DB3E}" presName="hierRoot1" presStyleCnt="0"/>
      <dgm:spPr/>
    </dgm:pt>
    <dgm:pt modelId="{63238B24-B18B-478C-85A4-82868EA7D50B}" type="pres">
      <dgm:prSet presAssocID="{D23DBE21-828B-47D0-9A08-AFBEC444DB3E}" presName="composite" presStyleCnt="0"/>
      <dgm:spPr/>
    </dgm:pt>
    <dgm:pt modelId="{89A91D85-A780-4695-8776-6C4373162117}" type="pres">
      <dgm:prSet presAssocID="{D23DBE21-828B-47D0-9A08-AFBEC444DB3E}" presName="background" presStyleLbl="node0" presStyleIdx="0" presStyleCnt="2"/>
      <dgm:spPr/>
    </dgm:pt>
    <dgm:pt modelId="{40A8B718-D349-4904-B909-CDAEBB63B321}" type="pres">
      <dgm:prSet presAssocID="{D23DBE21-828B-47D0-9A08-AFBEC444DB3E}" presName="text" presStyleLbl="fgAcc0" presStyleIdx="0" presStyleCnt="2">
        <dgm:presLayoutVars>
          <dgm:chPref val="3"/>
        </dgm:presLayoutVars>
      </dgm:prSet>
      <dgm:spPr/>
    </dgm:pt>
    <dgm:pt modelId="{11EC795D-1488-458E-B9C8-8BD8A3824747}" type="pres">
      <dgm:prSet presAssocID="{D23DBE21-828B-47D0-9A08-AFBEC444DB3E}" presName="hierChild2" presStyleCnt="0"/>
      <dgm:spPr/>
    </dgm:pt>
    <dgm:pt modelId="{5B01C048-0A9B-404C-A56B-B3194BC5D377}" type="pres">
      <dgm:prSet presAssocID="{570103CD-FDB9-4E2D-AC38-6975B006C6AD}" presName="hierRoot1" presStyleCnt="0"/>
      <dgm:spPr/>
    </dgm:pt>
    <dgm:pt modelId="{4E07DA09-19A9-46BD-943D-281CDE4EA539}" type="pres">
      <dgm:prSet presAssocID="{570103CD-FDB9-4E2D-AC38-6975B006C6AD}" presName="composite" presStyleCnt="0"/>
      <dgm:spPr/>
    </dgm:pt>
    <dgm:pt modelId="{0F0165A1-D8D2-4B57-A465-D4F8F4B87316}" type="pres">
      <dgm:prSet presAssocID="{570103CD-FDB9-4E2D-AC38-6975B006C6AD}" presName="background" presStyleLbl="node0" presStyleIdx="1" presStyleCnt="2"/>
      <dgm:spPr/>
    </dgm:pt>
    <dgm:pt modelId="{BFC64A07-6755-4FDA-AAC0-3391E04AD35E}" type="pres">
      <dgm:prSet presAssocID="{570103CD-FDB9-4E2D-AC38-6975B006C6AD}" presName="text" presStyleLbl="fgAcc0" presStyleIdx="1" presStyleCnt="2">
        <dgm:presLayoutVars>
          <dgm:chPref val="3"/>
        </dgm:presLayoutVars>
      </dgm:prSet>
      <dgm:spPr/>
    </dgm:pt>
    <dgm:pt modelId="{7ABB2C05-0E41-4322-BE22-8D5B2828C192}" type="pres">
      <dgm:prSet presAssocID="{570103CD-FDB9-4E2D-AC38-6975B006C6AD}" presName="hierChild2" presStyleCnt="0"/>
      <dgm:spPr/>
    </dgm:pt>
  </dgm:ptLst>
  <dgm:cxnLst>
    <dgm:cxn modelId="{E6E5E691-E5C9-4A5B-84FF-ED79C679AF8F}" type="presOf" srcId="{4C6222C6-08FE-406D-A61C-C4E8502749AC}" destId="{C9D36243-AC41-49EC-B771-CA78EBA44887}" srcOrd="0" destOrd="0" presId="urn:microsoft.com/office/officeart/2005/8/layout/hierarchy1"/>
    <dgm:cxn modelId="{51B235AE-4FB5-4343-A438-D6C8DC899464}" type="presOf" srcId="{D23DBE21-828B-47D0-9A08-AFBEC444DB3E}" destId="{40A8B718-D349-4904-B909-CDAEBB63B321}" srcOrd="0" destOrd="0" presId="urn:microsoft.com/office/officeart/2005/8/layout/hierarchy1"/>
    <dgm:cxn modelId="{C66D78C1-D0AA-4196-AEB2-2564E8834ACE}" type="presOf" srcId="{570103CD-FDB9-4E2D-AC38-6975B006C6AD}" destId="{BFC64A07-6755-4FDA-AAC0-3391E04AD35E}" srcOrd="0" destOrd="0" presId="urn:microsoft.com/office/officeart/2005/8/layout/hierarchy1"/>
    <dgm:cxn modelId="{1EBE35F0-8012-4E21-B44C-052010959FC0}" srcId="{4C6222C6-08FE-406D-A61C-C4E8502749AC}" destId="{D23DBE21-828B-47D0-9A08-AFBEC444DB3E}" srcOrd="0" destOrd="0" parTransId="{9AF20EA5-D313-4E07-A74E-A493E5DAA7BB}" sibTransId="{853A2C0D-FDD8-44AC-A291-EE835FC9E891}"/>
    <dgm:cxn modelId="{E4A611F9-8030-4A46-AFD4-D77467108C0E}" srcId="{4C6222C6-08FE-406D-A61C-C4E8502749AC}" destId="{570103CD-FDB9-4E2D-AC38-6975B006C6AD}" srcOrd="1" destOrd="0" parTransId="{A75FC241-9FFD-4CF2-B11B-B802BD8693A3}" sibTransId="{0C1D25D9-C284-4F25-A683-C768125176DC}"/>
    <dgm:cxn modelId="{B1147CB2-0C2E-4672-A691-A9F30A92517F}" type="presParOf" srcId="{C9D36243-AC41-49EC-B771-CA78EBA44887}" destId="{A622238F-B388-4414-9992-73648AB597E1}" srcOrd="0" destOrd="0" presId="urn:microsoft.com/office/officeart/2005/8/layout/hierarchy1"/>
    <dgm:cxn modelId="{2D814017-3189-48F1-95E7-BFD34353234C}" type="presParOf" srcId="{A622238F-B388-4414-9992-73648AB597E1}" destId="{63238B24-B18B-478C-85A4-82868EA7D50B}" srcOrd="0" destOrd="0" presId="urn:microsoft.com/office/officeart/2005/8/layout/hierarchy1"/>
    <dgm:cxn modelId="{71D55041-E041-4615-A16B-BE8FAC8FDE15}" type="presParOf" srcId="{63238B24-B18B-478C-85A4-82868EA7D50B}" destId="{89A91D85-A780-4695-8776-6C4373162117}" srcOrd="0" destOrd="0" presId="urn:microsoft.com/office/officeart/2005/8/layout/hierarchy1"/>
    <dgm:cxn modelId="{2FB8255B-60CD-4ACF-A3B8-248B6E6422F8}" type="presParOf" srcId="{63238B24-B18B-478C-85A4-82868EA7D50B}" destId="{40A8B718-D349-4904-B909-CDAEBB63B321}" srcOrd="1" destOrd="0" presId="urn:microsoft.com/office/officeart/2005/8/layout/hierarchy1"/>
    <dgm:cxn modelId="{E1FF833B-AC30-4380-8754-F31F9C6F059C}" type="presParOf" srcId="{A622238F-B388-4414-9992-73648AB597E1}" destId="{11EC795D-1488-458E-B9C8-8BD8A3824747}" srcOrd="1" destOrd="0" presId="urn:microsoft.com/office/officeart/2005/8/layout/hierarchy1"/>
    <dgm:cxn modelId="{68705714-2ABC-490B-8528-E1D85D6D4489}" type="presParOf" srcId="{C9D36243-AC41-49EC-B771-CA78EBA44887}" destId="{5B01C048-0A9B-404C-A56B-B3194BC5D377}" srcOrd="1" destOrd="0" presId="urn:microsoft.com/office/officeart/2005/8/layout/hierarchy1"/>
    <dgm:cxn modelId="{A3D4F7B8-E644-4601-8F5A-3AE727486B7E}" type="presParOf" srcId="{5B01C048-0A9B-404C-A56B-B3194BC5D377}" destId="{4E07DA09-19A9-46BD-943D-281CDE4EA539}" srcOrd="0" destOrd="0" presId="urn:microsoft.com/office/officeart/2005/8/layout/hierarchy1"/>
    <dgm:cxn modelId="{E66C5832-1F45-4243-A7EF-90E791AFFD9D}" type="presParOf" srcId="{4E07DA09-19A9-46BD-943D-281CDE4EA539}" destId="{0F0165A1-D8D2-4B57-A465-D4F8F4B87316}" srcOrd="0" destOrd="0" presId="urn:microsoft.com/office/officeart/2005/8/layout/hierarchy1"/>
    <dgm:cxn modelId="{3C1A1AAA-3973-405A-B97A-16C0858DFE2F}" type="presParOf" srcId="{4E07DA09-19A9-46BD-943D-281CDE4EA539}" destId="{BFC64A07-6755-4FDA-AAC0-3391E04AD35E}" srcOrd="1" destOrd="0" presId="urn:microsoft.com/office/officeart/2005/8/layout/hierarchy1"/>
    <dgm:cxn modelId="{681E3E9C-7877-43CB-AC6F-1FE68EEF88CC}" type="presParOf" srcId="{5B01C048-0A9B-404C-A56B-B3194BC5D377}" destId="{7ABB2C05-0E41-4322-BE22-8D5B2828C19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91D85-A780-4695-8776-6C4373162117}">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A8B718-D349-4904-B909-CDAEBB63B321}">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b="0" i="0" kern="1200" dirty="0"/>
            <a:t>Het maximale budget dat we hebben is ongeveer 5 euro per leerling. Dit moet natuurlijk wel besproken worden met de opdrachtgever. Als we hiervan uit zouden gaan is dat dus ongeveer 170 euro in totaal. Natuurlijk kan er besproken worden of we daar iets boven kunnen, als dat echt verschil zou maken. Maar het de grens hier zal dus ongeveer tot de 180 euro gaan. </a:t>
          </a:r>
          <a:endParaRPr lang="en-US" sz="2000" kern="1200" dirty="0"/>
        </a:p>
      </dsp:txBody>
      <dsp:txXfrm>
        <a:off x="696297" y="538547"/>
        <a:ext cx="4171627" cy="2590157"/>
      </dsp:txXfrm>
    </dsp:sp>
    <dsp:sp modelId="{0F0165A1-D8D2-4B57-A465-D4F8F4B87316}">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C64A07-6755-4FDA-AAC0-3391E04AD35E}">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nl-NL" sz="1200" b="0" i="0" kern="1200" dirty="0"/>
            <a:t>Voor de avond zelf zoeken we zo veel mogelijk sponsoren. De maximale tijd die we willen besteden aan het zoeken hiervan is 2 uur. Bij het genen wat niet lukt in deze tijd vragen we budget. We zoeken ook een sponsor voor een prijs na de </a:t>
          </a:r>
          <a:r>
            <a:rPr lang="nl-NL" sz="1200" b="0" i="0" kern="1200" dirty="0" err="1"/>
            <a:t>Kahoot</a:t>
          </a:r>
          <a:r>
            <a:rPr lang="nl-NL" sz="1200" b="0" i="0" kern="1200" dirty="0"/>
            <a:t>. Als we deze niet kunnen vinden, kopen we zelf een prijs voor zoon laag mogelijk budget, dus dan zal de prijs wat minder uitgepakt zijn. </a:t>
          </a:r>
          <a:br>
            <a:rPr lang="nl-NL" sz="1200" b="0" i="0" kern="1200" dirty="0"/>
          </a:br>
          <a:r>
            <a:rPr lang="nl-NL" sz="1200" b="0" i="0" kern="1200" dirty="0"/>
            <a:t>Omdat we nog steeds met de coronacrisis zitten, zullen we ons ook aan deze richtlijn en moeten houden. Omdat de richtlijnen hieromheen nog kunnen veranderen zullen we ons aanpassen als dat nodig is. We gaan ons houden aan het maximaal aantal bezoekers dat er toegestaan is in een ruimte. Als er meer nodig is, zoals het dragen van een mondkapje tijdens het lopen, of het desinfecteren van de handen, dan zullen we hier natuurlijk ook voor zorgen!</a:t>
          </a:r>
          <a:endParaRPr lang="en-US" sz="1200" kern="1200" dirty="0"/>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02446-84C6-41E6-B8CD-1A11E8332B6D}" type="datetimeFigureOut">
              <a:rPr lang="nl-NL" smtClean="0"/>
              <a:t>21-9-2023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206A10-8682-41D4-B9D8-14ABFC23B290}" type="slidenum">
              <a:rPr lang="nl-NL" smtClean="0"/>
              <a:t>‹nr.›</a:t>
            </a:fld>
            <a:endParaRPr lang="nl-NL"/>
          </a:p>
        </p:txBody>
      </p:sp>
    </p:spTree>
    <p:extLst>
      <p:ext uri="{BB962C8B-B14F-4D97-AF65-F5344CB8AC3E}">
        <p14:creationId xmlns:p14="http://schemas.microsoft.com/office/powerpoint/2010/main" val="2410153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21-9-2023</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21-9-2023</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dirty="0">
                <a:solidFill>
                  <a:srgbClr val="B8A1FF"/>
                </a:solidFill>
                <a:latin typeface="Arial" panose="020B0604020202020204" pitchFamily="34" charset="0"/>
                <a:cs typeface="Arial" panose="020B0604020202020204" pitchFamily="34" charset="0"/>
              </a:rPr>
              <a:t>Plan van Aanpak H6 en H7</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73362"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r>
              <a:rPr lang="nl-NL" sz="1800" b="1" dirty="0">
                <a:solidFill>
                  <a:srgbClr val="000644"/>
                </a:solidFill>
                <a:latin typeface="Arial" panose="020B0604020202020204" pitchFamily="34" charset="0"/>
                <a:cs typeface="Arial" panose="020B0604020202020204" pitchFamily="34" charset="0"/>
              </a:rPr>
              <a:t>Projectgrenzen </a:t>
            </a:r>
          </a:p>
          <a:p>
            <a:r>
              <a:rPr lang="nl-NL" sz="1800" b="1" dirty="0">
                <a:solidFill>
                  <a:srgbClr val="000644"/>
                </a:solidFill>
                <a:latin typeface="Arial" panose="020B0604020202020204" pitchFamily="34" charset="0"/>
                <a:cs typeface="Arial" panose="020B0604020202020204" pitchFamily="34" charset="0"/>
              </a:rPr>
              <a:t>Randvoorwaarden</a:t>
            </a:r>
          </a:p>
          <a:p>
            <a:r>
              <a:rPr lang="nl-NL" sz="1800" b="1" dirty="0">
                <a:solidFill>
                  <a:srgbClr val="000644"/>
                </a:solidFill>
                <a:latin typeface="Arial" panose="020B0604020202020204" pitchFamily="34" charset="0"/>
                <a:cs typeface="Arial" panose="020B0604020202020204" pitchFamily="34" charset="0"/>
              </a:rPr>
              <a:t>Tussenresultaat</a:t>
            </a: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marL="0" indent="0">
              <a:buFont typeface="Arial" charset="0"/>
              <a:buNone/>
            </a:pPr>
            <a:endParaRPr lang="nl-NL" sz="1800" b="1" dirty="0">
              <a:solidFill>
                <a:srgbClr val="000644"/>
              </a:solidFill>
              <a:latin typeface="Arial" panose="020B0604020202020204" pitchFamily="34" charset="0"/>
              <a:cs typeface="Arial" panose="020B0604020202020204" pitchFamily="34" charset="0"/>
            </a:endParaRPr>
          </a:p>
          <a:p>
            <a:pPr>
              <a:buFontTx/>
              <a:buChar char="-"/>
            </a:pPr>
            <a:endParaRPr lang="nl-NL" sz="1800" b="1" dirty="0">
              <a:solidFill>
                <a:srgbClr val="000644"/>
              </a:solidFill>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2785027031"/>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chemeClr val="bg1">
                              <a:lumMod val="85000"/>
                            </a:schemeClr>
                          </a:solidFill>
                        </a:rPr>
                        <a:t>Week 1</a:t>
                      </a:r>
                      <a:endParaRPr lang="nl-NL" sz="1200" b="1" kern="1200" dirty="0">
                        <a:solidFill>
                          <a:schemeClr val="bg1">
                            <a:lumMod val="85000"/>
                          </a:schemeClr>
                        </a:solidFill>
                        <a:latin typeface="+mn-lt"/>
                        <a:ea typeface="+mn-ea"/>
                        <a:cs typeface="+mn-cs"/>
                      </a:endParaRPr>
                    </a:p>
                  </a:txBody>
                  <a:tcPr anchor="ctr"/>
                </a:tc>
                <a:tc>
                  <a:txBody>
                    <a:bodyPr/>
                    <a:lstStyle/>
                    <a:p>
                      <a:pPr marL="0" algn="ctr" defTabSz="914400" rtl="0" eaLnBrk="1" latinLnBrk="0" hangingPunct="1"/>
                      <a:r>
                        <a:rPr lang="nl-NL" sz="1200" b="1" kern="1200" dirty="0">
                          <a:solidFill>
                            <a:schemeClr val="bg1">
                              <a:lumMod val="85000"/>
                            </a:schemeClr>
                          </a:solidFill>
                        </a:rPr>
                        <a:t>Week 2</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tx1"/>
                          </a:solidFill>
                        </a:rPr>
                        <a:t>Week 3</a:t>
                      </a:r>
                      <a:endParaRPr lang="nl-NL" sz="1200" b="1" kern="1200" dirty="0">
                        <a:solidFill>
                          <a:schemeClr val="tx1"/>
                        </a:solidFill>
                        <a:latin typeface="+mn-lt"/>
                        <a:ea typeface="+mn-ea"/>
                        <a:cs typeface="+mn-cs"/>
                      </a:endParaRPr>
                    </a:p>
                  </a:txBody>
                  <a:tcPr anchor="ctr"/>
                </a:tc>
                <a:tc>
                  <a:txBody>
                    <a:bodyPr/>
                    <a:lstStyle/>
                    <a:p>
                      <a:pPr algn="ctr"/>
                      <a:r>
                        <a:rPr lang="nl-NL" sz="1200" b="1" kern="1200" dirty="0">
                          <a:solidFill>
                            <a:schemeClr val="bg1">
                              <a:lumMod val="85000"/>
                            </a:schemeClr>
                          </a:solidFill>
                        </a:rPr>
                        <a:t>Week 4</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0" kern="1200" dirty="0">
                          <a:solidFill>
                            <a:schemeClr val="bg1">
                              <a:lumMod val="75000"/>
                            </a:schemeClr>
                          </a:solidFill>
                        </a:rPr>
                        <a:t>Week 5</a:t>
                      </a:r>
                      <a:endParaRPr lang="nl-NL" sz="1200" b="0" kern="1200" dirty="0">
                        <a:solidFill>
                          <a:schemeClr val="bg1">
                            <a:lumMod val="75000"/>
                          </a:schemeClr>
                        </a:solidFill>
                        <a:latin typeface="+mn-lt"/>
                        <a:ea typeface="+mn-ea"/>
                        <a:cs typeface="+mn-cs"/>
                      </a:endParaRPr>
                    </a:p>
                  </a:txBody>
                  <a:tcPr anchor="ctr"/>
                </a:tc>
                <a:tc>
                  <a:txBody>
                    <a:bodyPr/>
                    <a:lstStyle/>
                    <a:p>
                      <a:pPr algn="ctr"/>
                      <a:r>
                        <a:rPr lang="nl-NL" sz="1200" b="1"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dirty="0">
                          <a:solidFill>
                            <a:schemeClr val="bg1">
                              <a:lumMod val="8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38200" y="1727561"/>
            <a:ext cx="836782" cy="701959"/>
          </a:xfrm>
          <a:prstGeom prst="rect">
            <a:avLst/>
          </a:prstGeom>
        </p:spPr>
      </p:pic>
      <p:pic>
        <p:nvPicPr>
          <p:cNvPr id="8" name="Afbeelding 7">
            <a:extLst>
              <a:ext uri="{FF2B5EF4-FFF2-40B4-BE49-F238E27FC236}">
                <a16:creationId xmlns:a16="http://schemas.microsoft.com/office/drawing/2014/main" id="{BD89C826-1CCB-42CB-B51C-EF919B6774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0" name="Afbeelding 9">
            <a:extLst>
              <a:ext uri="{FF2B5EF4-FFF2-40B4-BE49-F238E27FC236}">
                <a16:creationId xmlns:a16="http://schemas.microsoft.com/office/drawing/2014/main" id="{C428977F-8D2E-43A9-A7BF-8CBFBC46CB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11" name="Tijdelijke aanduiding voor inhoud 5">
            <a:extLst>
              <a:ext uri="{FF2B5EF4-FFF2-40B4-BE49-F238E27FC236}">
                <a16:creationId xmlns:a16="http://schemas.microsoft.com/office/drawing/2014/main" id="{5EE0F054-A7F1-4A05-967D-E5A1727AF1BE}"/>
              </a:ext>
            </a:extLst>
          </p:cNvPr>
          <p:cNvSpPr txBox="1">
            <a:spLocks/>
          </p:cNvSpPr>
          <p:nvPr/>
        </p:nvSpPr>
        <p:spPr>
          <a:xfrm>
            <a:off x="8733347" y="1736252"/>
            <a:ext cx="2562138" cy="2156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400" b="1" dirty="0"/>
              <a:t>IBS Thema</a:t>
            </a:r>
          </a:p>
          <a:p>
            <a:pPr>
              <a:buFont typeface="Wingdings" panose="05000000000000000000" pitchFamily="2" charset="2"/>
              <a:buChar char="ü"/>
            </a:pPr>
            <a:r>
              <a:rPr lang="nl-NL" sz="1400" b="1" dirty="0"/>
              <a:t>Projectmanagement</a:t>
            </a:r>
          </a:p>
          <a:p>
            <a:pPr>
              <a:buFont typeface="Wingdings" panose="05000000000000000000" pitchFamily="2" charset="2"/>
              <a:buChar char="ü"/>
            </a:pPr>
            <a:r>
              <a:rPr lang="nl-NL" sz="1400" b="1" dirty="0"/>
              <a:t>Samenwerken</a:t>
            </a:r>
          </a:p>
        </p:txBody>
      </p:sp>
      <p:sp>
        <p:nvSpPr>
          <p:cNvPr id="12" name="Tijdelijke aanduiding voor inhoud 5">
            <a:extLst>
              <a:ext uri="{FF2B5EF4-FFF2-40B4-BE49-F238E27FC236}">
                <a16:creationId xmlns:a16="http://schemas.microsoft.com/office/drawing/2014/main" id="{F7D7D343-C446-4269-9CDA-8F6FACD7F614}"/>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dirty="0"/>
              <a:t>Kennistoets</a:t>
            </a:r>
          </a:p>
          <a:p>
            <a:pPr>
              <a:buFont typeface="Wingdings" panose="05000000000000000000" pitchFamily="2" charset="2"/>
              <a:buChar char="ü"/>
            </a:pPr>
            <a:r>
              <a:rPr lang="nl-NL" sz="1400" dirty="0"/>
              <a:t>Verhalencafé</a:t>
            </a:r>
          </a:p>
          <a:p>
            <a:pPr>
              <a:buFont typeface="Wingdings" panose="05000000000000000000" pitchFamily="2" charset="2"/>
              <a:buChar char="q"/>
            </a:pPr>
            <a:r>
              <a:rPr lang="nl-NL" sz="1400" dirty="0">
                <a:solidFill>
                  <a:schemeClr val="bg1">
                    <a:lumMod val="85000"/>
                  </a:schemeClr>
                </a:solidFill>
              </a:rPr>
              <a:t>Presentatie </a:t>
            </a:r>
          </a:p>
        </p:txBody>
      </p:sp>
    </p:spTree>
    <p:extLst>
      <p:ext uri="{BB962C8B-B14F-4D97-AF65-F5344CB8AC3E}">
        <p14:creationId xmlns:p14="http://schemas.microsoft.com/office/powerpoint/2010/main" val="191440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B9D227-B19F-A505-33B8-2D74B67CAFA3}"/>
              </a:ext>
            </a:extLst>
          </p:cNvPr>
          <p:cNvSpPr>
            <a:spLocks noGrp="1"/>
          </p:cNvSpPr>
          <p:nvPr>
            <p:ph type="title"/>
          </p:nvPr>
        </p:nvSpPr>
        <p:spPr>
          <a:xfrm>
            <a:off x="0" y="-8792"/>
            <a:ext cx="10515600" cy="1325563"/>
          </a:xfrm>
        </p:spPr>
        <p:txBody>
          <a:bodyPr/>
          <a:lstStyle/>
          <a:p>
            <a:r>
              <a:rPr lang="nl-NL" b="1" dirty="0"/>
              <a:t>Herhaling lesstof vorige week</a:t>
            </a:r>
          </a:p>
        </p:txBody>
      </p:sp>
      <p:sp>
        <p:nvSpPr>
          <p:cNvPr id="3" name="Tekstvak 2">
            <a:extLst>
              <a:ext uri="{FF2B5EF4-FFF2-40B4-BE49-F238E27FC236}">
                <a16:creationId xmlns:a16="http://schemas.microsoft.com/office/drawing/2014/main" id="{8E8E751A-F2BA-1425-2838-088BFE8BC613}"/>
              </a:ext>
            </a:extLst>
          </p:cNvPr>
          <p:cNvSpPr txBox="1"/>
          <p:nvPr/>
        </p:nvSpPr>
        <p:spPr>
          <a:xfrm>
            <a:off x="0" y="1160585"/>
            <a:ext cx="7366000" cy="2031325"/>
          </a:xfrm>
          <a:prstGeom prst="rect">
            <a:avLst/>
          </a:prstGeom>
          <a:noFill/>
        </p:spPr>
        <p:txBody>
          <a:bodyPr wrap="square" rtlCol="0">
            <a:spAutoFit/>
          </a:bodyPr>
          <a:lstStyle/>
          <a:p>
            <a:r>
              <a:rPr lang="nl-NL" b="1" dirty="0"/>
              <a:t>Hoofdstuk 4 Projectresultaat</a:t>
            </a:r>
          </a:p>
          <a:p>
            <a:pPr marL="285750" indent="-285750">
              <a:buFont typeface="Arial" panose="020B0604020202020204" pitchFamily="34" charset="0"/>
              <a:buChar char="•"/>
            </a:pPr>
            <a:r>
              <a:rPr lang="nl-NL" dirty="0"/>
              <a:t>Doelstelling (SMART omschreven), uiteindelijk formuleer je uit de 5 letters een doelstelling voor die avond, deze mag bestaan uit één of twee zinnen.</a:t>
            </a:r>
          </a:p>
          <a:p>
            <a:pPr marL="285750" indent="-285750">
              <a:buFont typeface="Arial" panose="020B0604020202020204" pitchFamily="34" charset="0"/>
              <a:buChar char="•"/>
            </a:pPr>
            <a:r>
              <a:rPr lang="nl-NL" dirty="0"/>
              <a:t>Beschrijving van het projectresultaat, benoem dus in een aantal zinnen hoe jullie avond eruit ziet.</a:t>
            </a:r>
          </a:p>
          <a:p>
            <a:pPr marL="285750" indent="-285750">
              <a:buFont typeface="Arial" panose="020B0604020202020204" pitchFamily="34" charset="0"/>
              <a:buChar char="•"/>
            </a:pPr>
            <a:r>
              <a:rPr lang="nl-NL" dirty="0"/>
              <a:t>Moodboard met jullie als groep willen dat het project eruitziet. Verwerk per afbeelding tekst met wat er te zien is.</a:t>
            </a:r>
          </a:p>
        </p:txBody>
      </p:sp>
      <p:pic>
        <p:nvPicPr>
          <p:cNvPr id="4" name="Picture 4" descr="Doelen stellen met de SMART-methode">
            <a:extLst>
              <a:ext uri="{FF2B5EF4-FFF2-40B4-BE49-F238E27FC236}">
                <a16:creationId xmlns:a16="http://schemas.microsoft.com/office/drawing/2014/main" id="{770F7426-A55A-966A-AEFE-3B399AF868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937"/>
          <a:stretch/>
        </p:blipFill>
        <p:spPr bwMode="auto">
          <a:xfrm>
            <a:off x="-1" y="3666091"/>
            <a:ext cx="6096001" cy="31919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2032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76C08D-FF25-55E6-D83F-BADFE2EA8C74}"/>
              </a:ext>
            </a:extLst>
          </p:cNvPr>
          <p:cNvSpPr>
            <a:spLocks noGrp="1"/>
          </p:cNvSpPr>
          <p:nvPr>
            <p:ph type="title"/>
          </p:nvPr>
        </p:nvSpPr>
        <p:spPr>
          <a:xfrm>
            <a:off x="0" y="0"/>
            <a:ext cx="10515600" cy="1017219"/>
          </a:xfrm>
        </p:spPr>
        <p:txBody>
          <a:bodyPr/>
          <a:lstStyle/>
          <a:p>
            <a:r>
              <a:rPr lang="nl-NL" b="1" dirty="0"/>
              <a:t>Hoofdstuk 5 Projectactiviteiten</a:t>
            </a:r>
          </a:p>
        </p:txBody>
      </p:sp>
      <p:pic>
        <p:nvPicPr>
          <p:cNvPr id="4" name="Afbeelding 3">
            <a:extLst>
              <a:ext uri="{FF2B5EF4-FFF2-40B4-BE49-F238E27FC236}">
                <a16:creationId xmlns:a16="http://schemas.microsoft.com/office/drawing/2014/main" id="{99A6C3B0-8494-AA05-9865-DDA8673A0657}"/>
              </a:ext>
            </a:extLst>
          </p:cNvPr>
          <p:cNvPicPr>
            <a:picLocks noChangeAspect="1"/>
          </p:cNvPicPr>
          <p:nvPr/>
        </p:nvPicPr>
        <p:blipFill>
          <a:blip r:embed="rId2"/>
          <a:stretch>
            <a:fillRect/>
          </a:stretch>
        </p:blipFill>
        <p:spPr>
          <a:xfrm>
            <a:off x="4772119" y="5656521"/>
            <a:ext cx="7419882" cy="1219064"/>
          </a:xfrm>
          <a:prstGeom prst="rect">
            <a:avLst/>
          </a:prstGeom>
        </p:spPr>
      </p:pic>
      <p:sp>
        <p:nvSpPr>
          <p:cNvPr id="5" name="Tekstvak 4">
            <a:extLst>
              <a:ext uri="{FF2B5EF4-FFF2-40B4-BE49-F238E27FC236}">
                <a16:creationId xmlns:a16="http://schemas.microsoft.com/office/drawing/2014/main" id="{F9F228A5-CD16-A998-6924-9324BA045961}"/>
              </a:ext>
            </a:extLst>
          </p:cNvPr>
          <p:cNvSpPr txBox="1"/>
          <p:nvPr/>
        </p:nvSpPr>
        <p:spPr>
          <a:xfrm>
            <a:off x="0" y="1017219"/>
            <a:ext cx="10263962" cy="6186309"/>
          </a:xfrm>
          <a:prstGeom prst="rect">
            <a:avLst/>
          </a:prstGeom>
          <a:noFill/>
        </p:spPr>
        <p:txBody>
          <a:bodyPr wrap="square" rtlCol="0">
            <a:spAutoFit/>
          </a:bodyPr>
          <a:lstStyle/>
          <a:p>
            <a:r>
              <a:rPr lang="nl-NL" dirty="0"/>
              <a:t>Er is beschreven welke taken of activiteiten er uitgevoerd moeten worden om het </a:t>
            </a:r>
            <a:r>
              <a:rPr lang="nl-NL" b="1" dirty="0"/>
              <a:t>projectresultaat </a:t>
            </a:r>
            <a:r>
              <a:rPr lang="nl-NL" dirty="0"/>
              <a:t>te bereiken.</a:t>
            </a:r>
          </a:p>
          <a:p>
            <a:endParaRPr lang="nl-NL" dirty="0"/>
          </a:p>
          <a:p>
            <a:r>
              <a:rPr lang="nl-NL" dirty="0"/>
              <a:t>Bij dit hoofdstuk wordt er concreet omschreven wat er per projectactiviteit wordt gedaan, er zijn meerdere onderdelen die uitgewerkt moeten worden, hieronder staan een aantal zaken waarop jullie moeten letten</a:t>
            </a:r>
          </a:p>
          <a:p>
            <a:r>
              <a:rPr lang="nl-NL" b="1" dirty="0"/>
              <a:t>Catering: </a:t>
            </a:r>
            <a:endParaRPr lang="nl-NL" dirty="0"/>
          </a:p>
          <a:p>
            <a:r>
              <a:rPr lang="nl-NL" b="1" dirty="0"/>
              <a:t>- </a:t>
            </a:r>
            <a:r>
              <a:rPr lang="nl-NL" dirty="0"/>
              <a:t>Drinken:</a:t>
            </a:r>
          </a:p>
          <a:p>
            <a:r>
              <a:rPr lang="nl-NL" b="1" dirty="0"/>
              <a:t>- </a:t>
            </a:r>
            <a:r>
              <a:rPr lang="nl-NL" dirty="0"/>
              <a:t>Eten:</a:t>
            </a:r>
          </a:p>
          <a:p>
            <a:r>
              <a:rPr lang="nl-NL" b="1" dirty="0"/>
              <a:t>- </a:t>
            </a:r>
            <a:r>
              <a:rPr lang="nl-NL" dirty="0"/>
              <a:t>Aankleding eten en drinken:</a:t>
            </a:r>
          </a:p>
          <a:p>
            <a:endParaRPr lang="nl-NL" b="1" dirty="0"/>
          </a:p>
          <a:p>
            <a:r>
              <a:rPr lang="nl-NL" b="1" dirty="0"/>
              <a:t>Facilitair </a:t>
            </a:r>
            <a:r>
              <a:rPr lang="nl-NL" dirty="0"/>
              <a:t>(het huishouden van een bedrijf):</a:t>
            </a:r>
            <a:endParaRPr lang="nl-NL" b="1" dirty="0"/>
          </a:p>
          <a:p>
            <a:r>
              <a:rPr lang="nl-NL" dirty="0"/>
              <a:t>- Is het pand open:</a:t>
            </a:r>
          </a:p>
          <a:p>
            <a:r>
              <a:rPr lang="nl-NL" dirty="0"/>
              <a:t>- Aankleding pand:</a:t>
            </a:r>
          </a:p>
          <a:p>
            <a:r>
              <a:rPr lang="nl-NL" dirty="0"/>
              <a:t>- Aankleding lokalen (hele belangrijke!!!):</a:t>
            </a:r>
          </a:p>
          <a:p>
            <a:r>
              <a:rPr lang="nl-NL" dirty="0"/>
              <a:t>- Schoonmaken voorhand en naderhand:</a:t>
            </a:r>
          </a:p>
          <a:p>
            <a:endParaRPr lang="nl-NL" b="1" dirty="0"/>
          </a:p>
          <a:p>
            <a:r>
              <a:rPr lang="nl-NL" b="1" dirty="0"/>
              <a:t>Communicatie:</a:t>
            </a:r>
          </a:p>
          <a:p>
            <a:r>
              <a:rPr lang="nl-NL" dirty="0"/>
              <a:t>- Uitnodiging:</a:t>
            </a:r>
          </a:p>
          <a:p>
            <a:r>
              <a:rPr lang="nl-NL" dirty="0"/>
              <a:t>- Communicatie naar docenten en directrice:</a:t>
            </a:r>
          </a:p>
          <a:p>
            <a:r>
              <a:rPr lang="nl-NL" dirty="0"/>
              <a:t>- Communicatie uitingen in het gebouw:</a:t>
            </a:r>
          </a:p>
          <a:p>
            <a:endParaRPr lang="nl-NL" b="1" dirty="0"/>
          </a:p>
          <a:p>
            <a:endParaRPr lang="nl-NL" b="1" dirty="0"/>
          </a:p>
        </p:txBody>
      </p:sp>
      <p:pic>
        <p:nvPicPr>
          <p:cNvPr id="1026" name="Picture 2" descr="15 Vegan Smoothie Recipes to Try – A Couple Cooks">
            <a:extLst>
              <a:ext uri="{FF2B5EF4-FFF2-40B4-BE49-F238E27FC236}">
                <a16:creationId xmlns:a16="http://schemas.microsoft.com/office/drawing/2014/main" id="{E6A0A617-4240-ECB1-F3C2-048B0DBCD4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4978" y="2488019"/>
            <a:ext cx="3547022" cy="3157869"/>
          </a:xfrm>
          <a:prstGeom prst="rect">
            <a:avLst/>
          </a:prstGeom>
          <a:noFill/>
          <a:extLst>
            <a:ext uri="{909E8E84-426E-40DD-AFC4-6F175D3DCCD1}">
              <a14:hiddenFill xmlns:a14="http://schemas.microsoft.com/office/drawing/2010/main">
                <a:solidFill>
                  <a:srgbClr val="FFFFFF"/>
                </a:solidFill>
              </a14:hiddenFill>
            </a:ext>
          </a:extLst>
        </p:spPr>
      </p:pic>
      <p:sp>
        <p:nvSpPr>
          <p:cNvPr id="6" name="Tekstvak 5">
            <a:extLst>
              <a:ext uri="{FF2B5EF4-FFF2-40B4-BE49-F238E27FC236}">
                <a16:creationId xmlns:a16="http://schemas.microsoft.com/office/drawing/2014/main" id="{269EBB5B-9D1C-DCCE-0C6F-B3D8302DDD0C}"/>
              </a:ext>
            </a:extLst>
          </p:cNvPr>
          <p:cNvSpPr txBox="1"/>
          <p:nvPr/>
        </p:nvSpPr>
        <p:spPr>
          <a:xfrm>
            <a:off x="5231219" y="2488019"/>
            <a:ext cx="3413759" cy="2308324"/>
          </a:xfrm>
          <a:prstGeom prst="rect">
            <a:avLst/>
          </a:prstGeom>
          <a:noFill/>
        </p:spPr>
        <p:txBody>
          <a:bodyPr wrap="square" rtlCol="0">
            <a:spAutoFit/>
          </a:bodyPr>
          <a:lstStyle/>
          <a:p>
            <a:r>
              <a:rPr lang="nl-NL" dirty="0"/>
              <a:t>Voorbeeld:</a:t>
            </a:r>
          </a:p>
          <a:p>
            <a:r>
              <a:rPr lang="nl-NL" dirty="0"/>
              <a:t>Op de afbeelding hiernaast is een groene smoothie te zien, gemaakt van avocado, groene appel en limoensap. Dit past bij het thema gezondheid want …</a:t>
            </a:r>
          </a:p>
          <a:p>
            <a:endParaRPr lang="nl-NL" dirty="0"/>
          </a:p>
          <a:p>
            <a:r>
              <a:rPr lang="nl-NL" dirty="0"/>
              <a:t>Er wordt hiervoor gekozen want…</a:t>
            </a:r>
          </a:p>
        </p:txBody>
      </p:sp>
    </p:spTree>
    <p:extLst>
      <p:ext uri="{BB962C8B-B14F-4D97-AF65-F5344CB8AC3E}">
        <p14:creationId xmlns:p14="http://schemas.microsoft.com/office/powerpoint/2010/main" val="3959628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237346-D344-4A1B-9846-4F42C558AADE}"/>
              </a:ext>
            </a:extLst>
          </p:cNvPr>
          <p:cNvSpPr>
            <a:spLocks noGrp="1"/>
          </p:cNvSpPr>
          <p:nvPr>
            <p:ph type="title"/>
          </p:nvPr>
        </p:nvSpPr>
        <p:spPr>
          <a:xfrm>
            <a:off x="838200" y="235671"/>
            <a:ext cx="10515600" cy="1444273"/>
          </a:xfrm>
        </p:spPr>
        <p:txBody>
          <a:bodyPr>
            <a:normAutofit fontScale="90000"/>
          </a:bodyPr>
          <a:lstStyle/>
          <a:p>
            <a:pPr algn="ctr"/>
            <a:br>
              <a:rPr lang="nl-NL" sz="3600" dirty="0"/>
            </a:br>
            <a:r>
              <a:rPr lang="nl-NL" sz="3600" b="1" dirty="0"/>
              <a:t>Welke criteria uit het beoordelingsverslag komen vandaag aan bod?</a:t>
            </a:r>
            <a:endParaRPr lang="nl-NL" sz="3600" dirty="0"/>
          </a:p>
        </p:txBody>
      </p:sp>
      <p:pic>
        <p:nvPicPr>
          <p:cNvPr id="5" name="Afbeelding 4">
            <a:extLst>
              <a:ext uri="{FF2B5EF4-FFF2-40B4-BE49-F238E27FC236}">
                <a16:creationId xmlns:a16="http://schemas.microsoft.com/office/drawing/2014/main" id="{60B2FD87-6F3E-CAE0-7F96-35591E2DCDD6}"/>
              </a:ext>
            </a:extLst>
          </p:cNvPr>
          <p:cNvPicPr>
            <a:picLocks noChangeAspect="1"/>
          </p:cNvPicPr>
          <p:nvPr/>
        </p:nvPicPr>
        <p:blipFill>
          <a:blip r:embed="rId2"/>
          <a:stretch>
            <a:fillRect/>
          </a:stretch>
        </p:blipFill>
        <p:spPr>
          <a:xfrm>
            <a:off x="838201" y="2100076"/>
            <a:ext cx="10515600" cy="3811625"/>
          </a:xfrm>
          <a:prstGeom prst="rect">
            <a:avLst/>
          </a:prstGeom>
        </p:spPr>
      </p:pic>
    </p:spTree>
    <p:extLst>
      <p:ext uri="{BB962C8B-B14F-4D97-AF65-F5344CB8AC3E}">
        <p14:creationId xmlns:p14="http://schemas.microsoft.com/office/powerpoint/2010/main" val="2111073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8D36CA-29F1-A9EF-10B0-6B24212E39CE}"/>
              </a:ext>
            </a:extLst>
          </p:cNvPr>
          <p:cNvSpPr>
            <a:spLocks noGrp="1"/>
          </p:cNvSpPr>
          <p:nvPr>
            <p:ph type="title"/>
          </p:nvPr>
        </p:nvSpPr>
        <p:spPr>
          <a:xfrm>
            <a:off x="0" y="0"/>
            <a:ext cx="10515600" cy="1325563"/>
          </a:xfrm>
        </p:spPr>
        <p:txBody>
          <a:bodyPr/>
          <a:lstStyle/>
          <a:p>
            <a:r>
              <a:rPr lang="nl-NL" b="1" dirty="0"/>
              <a:t>H6 Projectgrenzen en Randvoorwaarden</a:t>
            </a:r>
          </a:p>
        </p:txBody>
      </p:sp>
      <p:sp>
        <p:nvSpPr>
          <p:cNvPr id="4" name="Tekstvak 3">
            <a:extLst>
              <a:ext uri="{FF2B5EF4-FFF2-40B4-BE49-F238E27FC236}">
                <a16:creationId xmlns:a16="http://schemas.microsoft.com/office/drawing/2014/main" id="{157C61E4-F9FF-D216-6BF3-8E45A126AFF4}"/>
              </a:ext>
            </a:extLst>
          </p:cNvPr>
          <p:cNvSpPr txBox="1"/>
          <p:nvPr/>
        </p:nvSpPr>
        <p:spPr>
          <a:xfrm>
            <a:off x="0" y="1201479"/>
            <a:ext cx="10855842" cy="2739211"/>
          </a:xfrm>
          <a:prstGeom prst="rect">
            <a:avLst/>
          </a:prstGeom>
          <a:noFill/>
        </p:spPr>
        <p:txBody>
          <a:bodyPr wrap="square" rtlCol="0">
            <a:spAutoFit/>
          </a:bodyPr>
          <a:lstStyle/>
          <a:p>
            <a:r>
              <a:rPr lang="nl-NL" sz="1400" b="1" dirty="0"/>
              <a:t>Wat moet er in hoofdstuk 6 Projectgrenzen en Randvoorwaarden staan:</a:t>
            </a:r>
          </a:p>
          <a:p>
            <a:r>
              <a:rPr lang="nl-NL" sz="1400" b="1" dirty="0"/>
              <a:t>Begindatum en einddatum project </a:t>
            </a:r>
            <a:endParaRPr lang="nl-NL" sz="1400" b="1" dirty="0">
              <a:sym typeface="Wingdings" panose="05000000000000000000" pitchFamily="2" charset="2"/>
            </a:endParaRPr>
          </a:p>
          <a:p>
            <a:endParaRPr lang="nl-NL" sz="1400" b="1" dirty="0">
              <a:sym typeface="Wingdings" panose="05000000000000000000" pitchFamily="2" charset="2"/>
            </a:endParaRPr>
          </a:p>
          <a:p>
            <a:r>
              <a:rPr lang="nl-NL" sz="1400" b="1" dirty="0">
                <a:sym typeface="Wingdings" panose="05000000000000000000" pitchFamily="2" charset="2"/>
              </a:rPr>
              <a:t>Maximale budget  </a:t>
            </a:r>
            <a:r>
              <a:rPr lang="nl-NL" sz="1400" dirty="0">
                <a:sym typeface="Wingdings" panose="05000000000000000000" pitchFamily="2" charset="2"/>
              </a:rPr>
              <a:t>Zie voorbeeld in de dia rechtsonder</a:t>
            </a:r>
            <a:endParaRPr lang="nl-NL" sz="1400" b="1" dirty="0">
              <a:sym typeface="Wingdings" panose="05000000000000000000" pitchFamily="2" charset="2"/>
            </a:endParaRPr>
          </a:p>
          <a:p>
            <a:endParaRPr lang="nl-NL" sz="1400" b="1" dirty="0">
              <a:sym typeface="Wingdings" panose="05000000000000000000" pitchFamily="2" charset="2"/>
            </a:endParaRPr>
          </a:p>
          <a:p>
            <a:r>
              <a:rPr lang="nl-NL" sz="1400" b="1" dirty="0">
                <a:sym typeface="Wingdings" panose="05000000000000000000" pitchFamily="2" charset="2"/>
              </a:rPr>
              <a:t>Welke activiteiten op de ‘grens’ liggen en of de activiteiten wel of niet worden gedaan  </a:t>
            </a:r>
            <a:r>
              <a:rPr lang="nl-NL" sz="1400" dirty="0">
                <a:sym typeface="Wingdings" panose="05000000000000000000" pitchFamily="2" charset="2"/>
              </a:rPr>
              <a:t>Leg uit waarom er gekozen is om bepaalde activiteiten wel te doen en welke niet. Geef daar een duidelijke onderbouwing bij! </a:t>
            </a:r>
            <a:endParaRPr lang="nl-NL" sz="1400" b="1" dirty="0">
              <a:sym typeface="Wingdings" panose="05000000000000000000" pitchFamily="2" charset="2"/>
            </a:endParaRPr>
          </a:p>
          <a:p>
            <a:endParaRPr lang="nl-NL" sz="1400" b="1" dirty="0">
              <a:sym typeface="Wingdings" panose="05000000000000000000" pitchFamily="2" charset="2"/>
            </a:endParaRPr>
          </a:p>
          <a:p>
            <a:r>
              <a:rPr lang="nl-NL" sz="1400" b="1" dirty="0">
                <a:sym typeface="Wingdings" panose="05000000000000000000" pitchFamily="2" charset="2"/>
              </a:rPr>
              <a:t>Randvoorwaarden  </a:t>
            </a:r>
            <a:r>
              <a:rPr lang="nl-NL" sz="1400" dirty="0">
                <a:sym typeface="Wingdings" panose="05000000000000000000" pitchFamily="2" charset="2"/>
              </a:rPr>
              <a:t>Factoren waar de groep geen invloed op kan uitoefenen, maar waar aan voldaan moet zijn om het project succesvol af te ronden. Het betreft een soort waarschuwing aan de opdrachtgever: ‘Beste opdrachtgever, zorg ervoor dat … geregeld is, anders mislukt je project.’ Dus, waarvoor moet de opdrachtgever zorgen om het project succesvol te laten zijn.</a:t>
            </a:r>
            <a:endParaRPr lang="nl-NL" sz="1400" dirty="0"/>
          </a:p>
          <a:p>
            <a:endParaRPr lang="nl-NL" dirty="0"/>
          </a:p>
        </p:txBody>
      </p:sp>
      <p:pic>
        <p:nvPicPr>
          <p:cNvPr id="8" name="Afbeelding 7">
            <a:extLst>
              <a:ext uri="{FF2B5EF4-FFF2-40B4-BE49-F238E27FC236}">
                <a16:creationId xmlns:a16="http://schemas.microsoft.com/office/drawing/2014/main" id="{BB790C9C-B4A4-6110-5AC4-AAF68AB47689}"/>
              </a:ext>
            </a:extLst>
          </p:cNvPr>
          <p:cNvPicPr>
            <a:picLocks noChangeAspect="1"/>
          </p:cNvPicPr>
          <p:nvPr/>
        </p:nvPicPr>
        <p:blipFill>
          <a:blip r:embed="rId2"/>
          <a:stretch>
            <a:fillRect/>
          </a:stretch>
        </p:blipFill>
        <p:spPr>
          <a:xfrm>
            <a:off x="7191375" y="3895725"/>
            <a:ext cx="5000625" cy="2962275"/>
          </a:xfrm>
          <a:prstGeom prst="rect">
            <a:avLst/>
          </a:prstGeom>
        </p:spPr>
      </p:pic>
      <p:pic>
        <p:nvPicPr>
          <p:cNvPr id="5" name="Afbeelding 4">
            <a:extLst>
              <a:ext uri="{FF2B5EF4-FFF2-40B4-BE49-F238E27FC236}">
                <a16:creationId xmlns:a16="http://schemas.microsoft.com/office/drawing/2014/main" id="{F2E62535-94FD-50A5-FCF5-514EE7CE2147}"/>
              </a:ext>
            </a:extLst>
          </p:cNvPr>
          <p:cNvPicPr>
            <a:picLocks noChangeAspect="1"/>
          </p:cNvPicPr>
          <p:nvPr/>
        </p:nvPicPr>
        <p:blipFill>
          <a:blip r:embed="rId3"/>
          <a:stretch>
            <a:fillRect/>
          </a:stretch>
        </p:blipFill>
        <p:spPr>
          <a:xfrm>
            <a:off x="0" y="4340800"/>
            <a:ext cx="7191375" cy="2517200"/>
          </a:xfrm>
          <a:prstGeom prst="rect">
            <a:avLst/>
          </a:prstGeom>
        </p:spPr>
      </p:pic>
    </p:spTree>
    <p:extLst>
      <p:ext uri="{BB962C8B-B14F-4D97-AF65-F5344CB8AC3E}">
        <p14:creationId xmlns:p14="http://schemas.microsoft.com/office/powerpoint/2010/main" val="3554702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DE409C7-F98E-0049-E354-425E40A34F5B}"/>
              </a:ext>
            </a:extLst>
          </p:cNvPr>
          <p:cNvSpPr>
            <a:spLocks noGrp="1"/>
          </p:cNvSpPr>
          <p:nvPr>
            <p:ph type="title"/>
          </p:nvPr>
        </p:nvSpPr>
        <p:spPr>
          <a:xfrm>
            <a:off x="1043631" y="809898"/>
            <a:ext cx="10173010" cy="1554480"/>
          </a:xfrm>
        </p:spPr>
        <p:txBody>
          <a:bodyPr vert="horz" lIns="91440" tIns="45720" rIns="91440" bIns="45720" rtlCol="0" anchor="ctr">
            <a:normAutofit/>
          </a:bodyPr>
          <a:lstStyle/>
          <a:p>
            <a:pPr algn="ctr"/>
            <a:r>
              <a:rPr lang="en-US" sz="4800" b="1" kern="1200" dirty="0" err="1">
                <a:solidFill>
                  <a:schemeClr val="tx1"/>
                </a:solidFill>
                <a:latin typeface="+mj-lt"/>
                <a:ea typeface="+mj-ea"/>
                <a:cs typeface="+mj-cs"/>
              </a:rPr>
              <a:t>Hoofdstuk</a:t>
            </a:r>
            <a:r>
              <a:rPr lang="en-US" sz="4800" b="1" kern="1200" dirty="0">
                <a:solidFill>
                  <a:schemeClr val="tx1"/>
                </a:solidFill>
                <a:latin typeface="+mj-lt"/>
                <a:ea typeface="+mj-ea"/>
                <a:cs typeface="+mj-cs"/>
              </a:rPr>
              <a:t> 6 </a:t>
            </a:r>
            <a:r>
              <a:rPr lang="en-US" sz="4800" b="1" kern="1200" dirty="0" err="1">
                <a:solidFill>
                  <a:schemeClr val="tx1"/>
                </a:solidFill>
                <a:latin typeface="+mj-lt"/>
                <a:ea typeface="+mj-ea"/>
                <a:cs typeface="+mj-cs"/>
              </a:rPr>
              <a:t>Projectgrenzen</a:t>
            </a:r>
            <a:r>
              <a:rPr lang="en-US" sz="4800" b="1" kern="1200" dirty="0">
                <a:solidFill>
                  <a:schemeClr val="tx1"/>
                </a:solidFill>
                <a:latin typeface="+mj-lt"/>
                <a:ea typeface="+mj-ea"/>
                <a:cs typeface="+mj-cs"/>
              </a:rPr>
              <a:t> – </a:t>
            </a:r>
            <a:r>
              <a:rPr lang="en-US" sz="4800" b="1" kern="1200" dirty="0" err="1">
                <a:solidFill>
                  <a:schemeClr val="tx1"/>
                </a:solidFill>
                <a:latin typeface="+mj-lt"/>
                <a:ea typeface="+mj-ea"/>
                <a:cs typeface="+mj-cs"/>
              </a:rPr>
              <a:t>Voorbeelden</a:t>
            </a:r>
            <a:r>
              <a:rPr lang="en-US" sz="4800" b="1" kern="1200" dirty="0">
                <a:solidFill>
                  <a:schemeClr val="tx1"/>
                </a:solidFill>
                <a:latin typeface="+mj-lt"/>
                <a:ea typeface="+mj-ea"/>
                <a:cs typeface="+mj-cs"/>
              </a:rPr>
              <a:t> </a:t>
            </a:r>
            <a:r>
              <a:rPr lang="en-US" sz="4800" b="1" kern="1200" dirty="0" err="1">
                <a:solidFill>
                  <a:schemeClr val="tx1"/>
                </a:solidFill>
                <a:latin typeface="+mj-lt"/>
                <a:ea typeface="+mj-ea"/>
                <a:cs typeface="+mj-cs"/>
              </a:rPr>
              <a:t>hiervan</a:t>
            </a:r>
            <a:endParaRPr lang="en-US" sz="4800" b="1" kern="1200" dirty="0">
              <a:solidFill>
                <a:schemeClr val="tx1"/>
              </a:solidFill>
              <a:latin typeface="+mj-lt"/>
              <a:ea typeface="+mj-ea"/>
              <a:cs typeface="+mj-cs"/>
            </a:endParaRPr>
          </a:p>
        </p:txBody>
      </p:sp>
      <p:cxnSp>
        <p:nvCxnSpPr>
          <p:cNvPr id="19" name="Straight Connector 1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6" name="Tekstvak 3">
            <a:extLst>
              <a:ext uri="{FF2B5EF4-FFF2-40B4-BE49-F238E27FC236}">
                <a16:creationId xmlns:a16="http://schemas.microsoft.com/office/drawing/2014/main" id="{BE6781DA-56F7-3479-9573-DC9194BA0A8C}"/>
              </a:ext>
            </a:extLst>
          </p:cNvPr>
          <p:cNvGraphicFramePr/>
          <p:nvPr>
            <p:extLst>
              <p:ext uri="{D42A27DB-BD31-4B8C-83A1-F6EECF244321}">
                <p14:modId xmlns:p14="http://schemas.microsoft.com/office/powerpoint/2010/main" val="1915789440"/>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5377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1DB01-16FC-4CF2-9BFD-9EEB49F0F207}"/>
              </a:ext>
            </a:extLst>
          </p:cNvPr>
          <p:cNvSpPr>
            <a:spLocks noGrp="1"/>
          </p:cNvSpPr>
          <p:nvPr>
            <p:ph type="title"/>
          </p:nvPr>
        </p:nvSpPr>
        <p:spPr/>
        <p:txBody>
          <a:bodyPr/>
          <a:lstStyle/>
          <a:p>
            <a:pPr algn="ctr"/>
            <a:r>
              <a:rPr lang="nl-NL" b="1" dirty="0"/>
              <a:t>7 Tussenresultaat – Plan van Aanpak</a:t>
            </a:r>
          </a:p>
        </p:txBody>
      </p:sp>
      <p:pic>
        <p:nvPicPr>
          <p:cNvPr id="5" name="Afbeelding 4">
            <a:extLst>
              <a:ext uri="{FF2B5EF4-FFF2-40B4-BE49-F238E27FC236}">
                <a16:creationId xmlns:a16="http://schemas.microsoft.com/office/drawing/2014/main" id="{2FEAC701-5AC8-46AB-A69E-C470C09F54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7893" y="2948601"/>
            <a:ext cx="8154107" cy="3909399"/>
          </a:xfrm>
          <a:prstGeom prst="rect">
            <a:avLst/>
          </a:prstGeom>
        </p:spPr>
      </p:pic>
      <p:sp>
        <p:nvSpPr>
          <p:cNvPr id="7" name="Tekstvak 6">
            <a:extLst>
              <a:ext uri="{FF2B5EF4-FFF2-40B4-BE49-F238E27FC236}">
                <a16:creationId xmlns:a16="http://schemas.microsoft.com/office/drawing/2014/main" id="{E28B99F8-5380-4DE9-8ACB-23530562C579}"/>
              </a:ext>
            </a:extLst>
          </p:cNvPr>
          <p:cNvSpPr txBox="1"/>
          <p:nvPr/>
        </p:nvSpPr>
        <p:spPr>
          <a:xfrm>
            <a:off x="838200" y="1805288"/>
            <a:ext cx="8154107" cy="1938992"/>
          </a:xfrm>
          <a:prstGeom prst="rect">
            <a:avLst/>
          </a:prstGeom>
          <a:noFill/>
        </p:spPr>
        <p:txBody>
          <a:bodyPr wrap="square" rtlCol="0">
            <a:spAutoFit/>
          </a:bodyPr>
          <a:lstStyle/>
          <a:p>
            <a:r>
              <a:rPr lang="nl-NL" sz="2000" dirty="0"/>
              <a:t>Bij de tussenresultaten beschrijf je in het Plan van Aanpak het volgende:</a:t>
            </a:r>
          </a:p>
          <a:p>
            <a:pPr marL="285750" indent="-285750">
              <a:buFontTx/>
              <a:buChar char="-"/>
            </a:pPr>
            <a:r>
              <a:rPr lang="nl-NL" sz="2000" dirty="0"/>
              <a:t>Hoofdstuk 1 tot en met 6 uitgewerkt tot en met week 5.</a:t>
            </a:r>
          </a:p>
          <a:p>
            <a:pPr marL="285750" indent="-285750">
              <a:buFontTx/>
              <a:buChar char="-"/>
            </a:pPr>
            <a:r>
              <a:rPr lang="nl-NL" sz="2000" dirty="0"/>
              <a:t>Wat is er goed aan wat er nu van hoofdstuk 1 tot en met 6 op papier staat.</a:t>
            </a:r>
          </a:p>
          <a:p>
            <a:pPr marL="285750" indent="-285750">
              <a:buFontTx/>
              <a:buChar char="-"/>
            </a:pPr>
            <a:r>
              <a:rPr lang="nl-NL" sz="2000" dirty="0"/>
              <a:t>Waar zit de verbetering in per hoofdstuk.</a:t>
            </a:r>
          </a:p>
          <a:p>
            <a:pPr marL="285750" indent="-285750">
              <a:buFontTx/>
              <a:buChar char="-"/>
            </a:pPr>
            <a:r>
              <a:rPr lang="nl-NL" sz="2000" dirty="0"/>
              <a:t>Tot slot: Hoe verloopt de samenwerking tijdens het project, wat kan beter en wat is goed!</a:t>
            </a:r>
          </a:p>
        </p:txBody>
      </p:sp>
    </p:spTree>
    <p:extLst>
      <p:ext uri="{BB962C8B-B14F-4D97-AF65-F5344CB8AC3E}">
        <p14:creationId xmlns:p14="http://schemas.microsoft.com/office/powerpoint/2010/main" val="285871122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67c63a5-6c7f-42bb-9d17-0feff5816463">
      <Terms xmlns="http://schemas.microsoft.com/office/infopath/2007/PartnerControls"/>
    </lcf76f155ced4ddcb4097134ff3c332f>
    <TaxCatchAll xmlns="c20cf8ba-b598-4d03-85bf-01d90a2844ae" xsi:nil="true"/>
    <MediaLengthInSeconds xmlns="c67c63a5-6c7f-42bb-9d17-0feff581646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F9727D3906D7945984BB753BA79C6C7" ma:contentTypeVersion="14" ma:contentTypeDescription="Een nieuw document maken." ma:contentTypeScope="" ma:versionID="13d1bd52d37d52e88f4cc3000598c755">
  <xsd:schema xmlns:xsd="http://www.w3.org/2001/XMLSchema" xmlns:xs="http://www.w3.org/2001/XMLSchema" xmlns:p="http://schemas.microsoft.com/office/2006/metadata/properties" xmlns:ns2="c67c63a5-6c7f-42bb-9d17-0feff5816463" xmlns:ns3="c20cf8ba-b598-4d03-85bf-01d90a2844ae" targetNamespace="http://schemas.microsoft.com/office/2006/metadata/properties" ma:root="true" ma:fieldsID="cdbfa91b97b664da8bfb3c5d7ea455d6" ns2:_="" ns3:_="">
    <xsd:import namespace="c67c63a5-6c7f-42bb-9d17-0feff5816463"/>
    <xsd:import namespace="c20cf8ba-b598-4d03-85bf-01d90a2844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c63a5-6c7f-42bb-9d17-0feff58164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0cf8ba-b598-4d03-85bf-01d90a2844ae"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46b252f-af12-4d5a-a498-f152b1d5d221}" ma:internalName="TaxCatchAll" ma:showField="CatchAllData" ma:web="c20cf8ba-b598-4d03-85bf-01d90a2844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 ds:uri="c6f82ce1-f6df-49a5-8b49-cf8409a27aa4"/>
    <ds:schemaRef ds:uri="2c4f0c93-2979-4f27-aab2-70de95932352"/>
    <ds:schemaRef ds:uri="c67c63a5-6c7f-42bb-9d17-0feff5816463"/>
    <ds:schemaRef ds:uri="c20cf8ba-b598-4d03-85bf-01d90a2844ae"/>
  </ds:schemaRefs>
</ds:datastoreItem>
</file>

<file path=customXml/itemProps2.xml><?xml version="1.0" encoding="utf-8"?>
<ds:datastoreItem xmlns:ds="http://schemas.openxmlformats.org/officeDocument/2006/customXml" ds:itemID="{B8DD4408-D254-4A51-BDC3-18F42A22C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7c63a5-6c7f-42bb-9d17-0feff5816463"/>
    <ds:schemaRef ds:uri="c20cf8ba-b598-4d03-85bf-01d90a2844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583B6F-241B-4752-BA3F-65607B61D5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470</TotalTime>
  <Words>731</Words>
  <Application>Microsoft Office PowerPoint</Application>
  <PresentationFormat>Breedbeeld</PresentationFormat>
  <Paragraphs>71</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Wingdings</vt:lpstr>
      <vt:lpstr>Kantoorthema</vt:lpstr>
      <vt:lpstr>PowerPoint-presentatie</vt:lpstr>
      <vt:lpstr>Herhaling lesstof vorige week</vt:lpstr>
      <vt:lpstr>Hoofdstuk 5 Projectactiviteiten</vt:lpstr>
      <vt:lpstr> Welke criteria uit het beoordelingsverslag komen vandaag aan bod?</vt:lpstr>
      <vt:lpstr>H6 Projectgrenzen en Randvoorwaarden</vt:lpstr>
      <vt:lpstr>Hoofdstuk 6 Projectgrenzen – Voorbeelden hiervan</vt:lpstr>
      <vt:lpstr>7 Tussenresultaat – Plan van Aanpak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Steven Linkels</cp:lastModifiedBy>
  <cp:revision>2</cp:revision>
  <dcterms:created xsi:type="dcterms:W3CDTF">2021-07-07T07:37:45Z</dcterms:created>
  <dcterms:modified xsi:type="dcterms:W3CDTF">2023-09-21T13:59:40Z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0x0101002F9727D3906D7945984BB753BA79C6C7</vt:lpwstr>
  </property>
  <property fmtid="{D5CDD505-2E9C-101B-9397-08002B2CF9AE}" pid="3" name="_ExtendedDescription">
    <vt:lpwstr/>
  </property>
  <property fmtid="{D5CDD505-2E9C-101B-9397-08002B2CF9AE}" pid="4" name="TriggerFlowInfo">
    <vt:lpwstr/>
  </property>
  <property fmtid="{D5CDD505-2E9C-101B-9397-08002B2CF9AE}" pid="5" name="MediaServiceImageTags">
    <vt:lpwstr/>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xd_Signature">
    <vt:bool>false</vt:bool>
  </property>
</Properties>
</file>