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E61A87-D869-4C53-8046-26C4941D43A9}" v="188" dt="2023-07-17T10:30:09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Lagas" userId="dc19a49f-3731-4ec5-b698-cc42c7c8f0e3" providerId="ADAL" clId="{B1ABC2B7-0888-498E-BE18-ED1D2D7D47E9}"/>
    <pc:docChg chg="modSld">
      <pc:chgData name="Tim Lagas" userId="dc19a49f-3731-4ec5-b698-cc42c7c8f0e3" providerId="ADAL" clId="{B1ABC2B7-0888-498E-BE18-ED1D2D7D47E9}" dt="2022-09-29T10:35:15.077" v="19" actId="20577"/>
      <pc:docMkLst>
        <pc:docMk/>
      </pc:docMkLst>
      <pc:sldChg chg="modSp mod">
        <pc:chgData name="Tim Lagas" userId="dc19a49f-3731-4ec5-b698-cc42c7c8f0e3" providerId="ADAL" clId="{B1ABC2B7-0888-498E-BE18-ED1D2D7D47E9}" dt="2022-09-29T10:35:15.077" v="19" actId="20577"/>
        <pc:sldMkLst>
          <pc:docMk/>
          <pc:sldMk cId="1823581371" sldId="256"/>
        </pc:sldMkLst>
        <pc:spChg chg="mod">
          <ac:chgData name="Tim Lagas" userId="dc19a49f-3731-4ec5-b698-cc42c7c8f0e3" providerId="ADAL" clId="{B1ABC2B7-0888-498E-BE18-ED1D2D7D47E9}" dt="2022-09-29T10:35:15.077" v="19" actId="20577"/>
          <ac:spMkLst>
            <pc:docMk/>
            <pc:sldMk cId="1823581371" sldId="256"/>
            <ac:spMk id="6" creationId="{911D5741-5A01-4D7C-A97E-4395D109B063}"/>
          </ac:spMkLst>
        </pc:spChg>
      </pc:sldChg>
    </pc:docChg>
  </pc:docChgLst>
  <pc:docChgLst>
    <pc:chgData name="Lotte de Laat" userId="S::l.de.laat@yuverta.nl::15de91df-583f-4d70-b778-ea26560819e4" providerId="AD" clId="Web-{A1E61A87-D869-4C53-8046-26C4941D43A9}"/>
    <pc:docChg chg="modSld">
      <pc:chgData name="Lotte de Laat" userId="S::l.de.laat@yuverta.nl::15de91df-583f-4d70-b778-ea26560819e4" providerId="AD" clId="Web-{A1E61A87-D869-4C53-8046-26C4941D43A9}" dt="2023-07-17T10:30:09.533" v="115" actId="20577"/>
      <pc:docMkLst>
        <pc:docMk/>
      </pc:docMkLst>
      <pc:sldChg chg="modSp">
        <pc:chgData name="Lotte de Laat" userId="S::l.de.laat@yuverta.nl::15de91df-583f-4d70-b778-ea26560819e4" providerId="AD" clId="Web-{A1E61A87-D869-4C53-8046-26C4941D43A9}" dt="2023-07-17T10:30:09.533" v="115" actId="20577"/>
        <pc:sldMkLst>
          <pc:docMk/>
          <pc:sldMk cId="1823581371" sldId="256"/>
        </pc:sldMkLst>
        <pc:spChg chg="mod">
          <ac:chgData name="Lotte de Laat" userId="S::l.de.laat@yuverta.nl::15de91df-583f-4d70-b778-ea26560819e4" providerId="AD" clId="Web-{A1E61A87-D869-4C53-8046-26C4941D43A9}" dt="2023-07-17T10:28:26.013" v="65" actId="14100"/>
          <ac:spMkLst>
            <pc:docMk/>
            <pc:sldMk cId="1823581371" sldId="256"/>
            <ac:spMk id="15" creationId="{D96AB0A3-989D-469E-BE39-7EF01DD68A01}"/>
          </ac:spMkLst>
        </pc:spChg>
        <pc:spChg chg="mod">
          <ac:chgData name="Lotte de Laat" userId="S::l.de.laat@yuverta.nl::15de91df-583f-4d70-b778-ea26560819e4" providerId="AD" clId="Web-{A1E61A87-D869-4C53-8046-26C4941D43A9}" dt="2023-07-17T10:28:34.779" v="68" actId="14100"/>
          <ac:spMkLst>
            <pc:docMk/>
            <pc:sldMk cId="1823581371" sldId="256"/>
            <ac:spMk id="16" creationId="{B40A0B79-6316-47EF-907E-0521168BDA62}"/>
          </ac:spMkLst>
        </pc:spChg>
        <pc:spChg chg="mod">
          <ac:chgData name="Lotte de Laat" userId="S::l.de.laat@yuverta.nl::15de91df-583f-4d70-b778-ea26560819e4" providerId="AD" clId="Web-{A1E61A87-D869-4C53-8046-26C4941D43A9}" dt="2023-07-17T10:30:09.533" v="115" actId="20577"/>
          <ac:spMkLst>
            <pc:docMk/>
            <pc:sldMk cId="1823581371" sldId="256"/>
            <ac:spMk id="17" creationId="{1A3283BB-0411-4686-8691-4EE6DB16DFDE}"/>
          </ac:spMkLst>
        </pc:spChg>
        <pc:spChg chg="mod">
          <ac:chgData name="Lotte de Laat" userId="S::l.de.laat@yuverta.nl::15de91df-583f-4d70-b778-ea26560819e4" providerId="AD" clId="Web-{A1E61A87-D869-4C53-8046-26C4941D43A9}" dt="2023-07-17T10:28:03.856" v="57" actId="1076"/>
          <ac:spMkLst>
            <pc:docMk/>
            <pc:sldMk cId="1823581371" sldId="256"/>
            <ac:spMk id="18" creationId="{294C441C-9EE9-4CE6-B625-6390579C2D99}"/>
          </ac:spMkLst>
        </pc:spChg>
        <pc:picChg chg="mod">
          <ac:chgData name="Lotte de Laat" userId="S::l.de.laat@yuverta.nl::15de91df-583f-4d70-b778-ea26560819e4" providerId="AD" clId="Web-{A1E61A87-D869-4C53-8046-26C4941D43A9}" dt="2023-07-17T10:25:30.709" v="28" actId="1076"/>
          <ac:picMkLst>
            <pc:docMk/>
            <pc:sldMk cId="1823581371" sldId="256"/>
            <ac:picMk id="1026" creationId="{E9E64CF1-47BD-E789-F80E-DCD2BC2DD444}"/>
          </ac:picMkLst>
        </pc:picChg>
      </pc:sldChg>
    </pc:docChg>
  </pc:docChgLst>
  <pc:docChgLst>
    <pc:chgData name="Thomas Noordeloos" userId="df9f46e9-7760-4f6a-814f-9e8180d7b46a" providerId="ADAL" clId="{85B1E75E-D139-4869-A203-3524883AA378}"/>
    <pc:docChg chg="undo custSel modSld">
      <pc:chgData name="Thomas Noordeloos" userId="df9f46e9-7760-4f6a-814f-9e8180d7b46a" providerId="ADAL" clId="{85B1E75E-D139-4869-A203-3524883AA378}" dt="2023-07-11T13:39:35.696" v="24" actId="20577"/>
      <pc:docMkLst>
        <pc:docMk/>
      </pc:docMkLst>
      <pc:sldChg chg="modSp mod">
        <pc:chgData name="Thomas Noordeloos" userId="df9f46e9-7760-4f6a-814f-9e8180d7b46a" providerId="ADAL" clId="{85B1E75E-D139-4869-A203-3524883AA378}" dt="2023-07-11T13:39:35.696" v="24" actId="20577"/>
        <pc:sldMkLst>
          <pc:docMk/>
          <pc:sldMk cId="1823581371" sldId="256"/>
        </pc:sldMkLst>
        <pc:spChg chg="mod">
          <ac:chgData name="Thomas Noordeloos" userId="df9f46e9-7760-4f6a-814f-9e8180d7b46a" providerId="ADAL" clId="{85B1E75E-D139-4869-A203-3524883AA378}" dt="2023-07-11T13:38:23.257" v="0"/>
          <ac:spMkLst>
            <pc:docMk/>
            <pc:sldMk cId="1823581371" sldId="256"/>
            <ac:spMk id="6" creationId="{911D5741-5A01-4D7C-A97E-4395D109B063}"/>
          </ac:spMkLst>
        </pc:spChg>
        <pc:spChg chg="mod">
          <ac:chgData name="Thomas Noordeloos" userId="df9f46e9-7760-4f6a-814f-9e8180d7b46a" providerId="ADAL" clId="{85B1E75E-D139-4869-A203-3524883AA378}" dt="2023-07-11T13:39:35.696" v="24" actId="20577"/>
          <ac:spMkLst>
            <pc:docMk/>
            <pc:sldMk cId="1823581371" sldId="256"/>
            <ac:spMk id="16" creationId="{B40A0B79-6316-47EF-907E-0521168BDA62}"/>
          </ac:spMkLst>
        </pc:spChg>
        <pc:spChg chg="mod">
          <ac:chgData name="Thomas Noordeloos" userId="df9f46e9-7760-4f6a-814f-9e8180d7b46a" providerId="ADAL" clId="{85B1E75E-D139-4869-A203-3524883AA378}" dt="2023-07-11T13:38:37.991" v="11" actId="20577"/>
          <ac:spMkLst>
            <pc:docMk/>
            <pc:sldMk cId="1823581371" sldId="256"/>
            <ac:spMk id="18" creationId="{294C441C-9EE9-4CE6-B625-6390579C2D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17-7-2023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nl.wikipedia.org/wiki/Vrije_tijd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vrijetijdskennis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651C739B-338B-400A-9823-6A084A49C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3065944"/>
            <a:ext cx="4777146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Suggesties voor bronnen</a:t>
            </a:r>
          </a:p>
          <a:p>
            <a:pPr>
              <a:spcBef>
                <a:spcPct val="50000"/>
              </a:spcBef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  <a:hlinkClick r:id="rId3"/>
              </a:rPr>
              <a:t>https://nl.wikipedia.org/wiki/Vrije_tijd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ct val="50000"/>
              </a:spcBef>
            </a:pPr>
            <a:r>
              <a:rPr lang="nl-NL" sz="1050" dirty="0">
                <a:hlinkClick r:id="rId4"/>
              </a:rPr>
              <a:t>Vrijetijdskennis | Kennis en communicatie over de leukste tijd van je leven!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7619CA12-1BB2-405C-882D-20768E2BF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2492199"/>
            <a:ext cx="477714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7030A0"/>
                </a:solidFill>
              </a:rPr>
              <a:t>Bijeenkomsten</a:t>
            </a:r>
            <a:r>
              <a:rPr lang="nl-NL" sz="1200" b="1" dirty="0">
                <a:solidFill>
                  <a:srgbClr val="4F81BD"/>
                </a:solidFill>
              </a:rPr>
              <a:t> 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Lessen vrije tijd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911D5741-5A01-4D7C-A97E-4395D109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633051"/>
            <a:ext cx="4777147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</a:t>
            </a:r>
            <a:r>
              <a:rPr lang="nl-NL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	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friends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12-10-2023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Feedback friends: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26-10-2023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0F6FB57-17E5-43F5-AECE-1DE0FCAAB01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668081" y="640108"/>
            <a:ext cx="294288" cy="37298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E340353-0B1B-4D76-92ED-06A8AA5983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286" y="1522703"/>
            <a:ext cx="245878" cy="32130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A8E27F9-BBDD-4AA6-889F-B85794F499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081" y="3000073"/>
            <a:ext cx="294288" cy="37069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B86D68A-FD19-4227-8A00-631410BD96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95004" y="665895"/>
            <a:ext cx="346722" cy="27984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5127DB3-2D53-4494-9989-E6DE890D4D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74236" y="3000073"/>
            <a:ext cx="308923" cy="29079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9C237141-C9EB-453D-9FEC-7C1BCB58DB2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5523" y="2386087"/>
            <a:ext cx="285685" cy="266679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02E027B8-C529-4C73-903F-B577076AD547}"/>
              </a:ext>
            </a:extLst>
          </p:cNvPr>
          <p:cNvSpPr txBox="1"/>
          <p:nvPr/>
        </p:nvSpPr>
        <p:spPr>
          <a:xfrm>
            <a:off x="9480697" y="4322157"/>
            <a:ext cx="1240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 besteed jij je vrije tijd aan ?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D96AB0A3-989D-469E-BE39-7EF01DD68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660" y="435859"/>
            <a:ext cx="5393433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Leerdoel</a:t>
            </a:r>
            <a:endParaRPr lang="nl-NL" sz="1200" dirty="0">
              <a:solidFill>
                <a:srgbClr val="000000"/>
              </a:solidFill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r>
              <a:rPr lang="nl-NL" sz="1200">
                <a:latin typeface="+mn-lt"/>
                <a:cs typeface="Calibri"/>
              </a:rPr>
              <a:t>Weten welke bedrijven er binnen de vrijetijdssector zijn. Weten hoe je verborgen impact kunt onderzoeken. </a:t>
            </a:r>
            <a:endParaRPr lang="nl-NL"/>
          </a:p>
          <a:p>
            <a:r>
              <a:rPr lang="nl-NL" sz="1200" dirty="0">
                <a:latin typeface="+mn-lt"/>
                <a:ea typeface="ＭＳ Ｐゴシック"/>
                <a:cs typeface="Calibri"/>
              </a:rPr>
              <a:t>Trends op het gebied van vrije tijd kunnen onderzoeken en  beschrijven.</a:t>
            </a:r>
            <a:endParaRPr lang="nl-NL" dirty="0">
              <a:ea typeface="ＭＳ Ｐゴシック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nl-NL" sz="1200" b="1" dirty="0">
              <a:solidFill>
                <a:srgbClr val="7030A0"/>
              </a:solidFill>
              <a:latin typeface="Arial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B40A0B79-6316-47EF-907E-0521168BD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531" y="1427453"/>
            <a:ext cx="5400857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solidFill>
                  <a:srgbClr val="7030A0"/>
                </a:solidFill>
                <a:latin typeface="Arial"/>
                <a:ea typeface="+mn-ea"/>
                <a:cs typeface="Arial"/>
              </a:rPr>
              <a:t>Leerproduct</a:t>
            </a:r>
            <a:br>
              <a:rPr lang="nl-NL" sz="1200" b="1" dirty="0">
                <a:latin typeface="Arial"/>
                <a:cs typeface="Arial"/>
              </a:rPr>
            </a:br>
            <a:r>
              <a:rPr lang="nl-NL" sz="1200" b="1" dirty="0">
                <a:solidFill>
                  <a:srgbClr val="7030A0"/>
                </a:solidFill>
                <a:latin typeface="Arial"/>
                <a:ea typeface="Calibri" pitchFamily="34" charset="0"/>
                <a:cs typeface="Arial"/>
              </a:rPr>
              <a:t>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Een document met daarin:</a:t>
            </a:r>
            <a:endParaRPr lang="nl-NL">
              <a:cs typeface="Arial" charset="0"/>
            </a:endParaRPr>
          </a:p>
          <a:p>
            <a:pPr>
              <a:buFont typeface="Arial" panose="020F0302020204030204"/>
              <a:buChar char="•"/>
              <a:defRPr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1.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Een top 5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van vrijetijdsbedrijven waar jij gebruik van maakt,</a:t>
            </a:r>
            <a:endParaRPr lang="nl-NL" dirty="0"/>
          </a:p>
          <a:p>
            <a:pPr>
              <a:buFont typeface="Arial" panose="020F0302020204030204"/>
              <a:buChar char="•"/>
              <a:defRPr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2.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Tekstuele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 toelichting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op de gekozen vrijetijdsbedrijven  (zie punt 4 </a:t>
            </a:r>
            <a:r>
              <a:rPr lang="nl-NL" sz="1200" dirty="0" err="1">
                <a:latin typeface="+mn-lt"/>
                <a:ea typeface="Calibri" pitchFamily="34" charset="0"/>
                <a:cs typeface="Calibri"/>
              </a:rPr>
              <a:t>leerpad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)</a:t>
            </a:r>
            <a:endParaRPr lang="nl-NL" dirty="0">
              <a:cs typeface="Arial" charset="0"/>
            </a:endParaRPr>
          </a:p>
          <a:p>
            <a:pPr>
              <a:buFont typeface="Arial" panose="020F0302020204030204"/>
              <a:buChar char="•"/>
              <a:defRPr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3.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Kies vervolgens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1 bedrijf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waar jij de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verborgen impact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van gaat onderzoeken. </a:t>
            </a:r>
            <a:endParaRPr lang="nl-NL"/>
          </a:p>
          <a:p>
            <a:pPr>
              <a:buFont typeface="Arial" panose="020F0302020204030204"/>
              <a:buChar char="•"/>
              <a:defRPr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4.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Onderzoek 3 trends en ontwikkelingen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op het gebied van toerisme en recreatie die op jouw vrije tijd van toepassing zijn.</a:t>
            </a:r>
            <a:endParaRPr lang="nl-NL" dirty="0">
              <a:cs typeface="Calibri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1A3283BB-0411-4686-8691-4EE6DB16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912" y="2857198"/>
            <a:ext cx="5561402" cy="36009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200" b="1" dirty="0" err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5895" indent="-175895">
              <a:buFont typeface="Arial" panose="020F0302020204030204"/>
              <a:buChar char="•"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1.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Denk na over je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top 5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van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vrijetijdsbedrijven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die je hebt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bezocht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hebt afgelopen jaar.  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Kies 1 bedrijf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en omschrijf </a:t>
            </a:r>
            <a:r>
              <a:rPr lang="nl-NL" sz="1200" u="sng" dirty="0">
                <a:latin typeface="+mn-lt"/>
                <a:ea typeface="Calibri" pitchFamily="34" charset="0"/>
                <a:cs typeface="Calibri"/>
              </a:rPr>
              <a:t>minimaal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5 punten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van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verborgen impact. </a:t>
            </a:r>
          </a:p>
          <a:p>
            <a:pPr marL="175895" indent="-175895">
              <a:buFont typeface="Arial" panose="020F0302020204030204"/>
              <a:buChar char="•"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2.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Je omschrijft in deze 5 punten de verborgen impact die zij maken op de leefomgeving</a:t>
            </a:r>
            <a:endParaRPr lang="nl-NL" dirty="0"/>
          </a:p>
          <a:p>
            <a:pPr marL="175895" indent="-175895">
              <a:buFont typeface="Arial" panose="020F0302020204030204"/>
              <a:buChar char="•"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3.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Je gaat daarnaast op zoek naar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 3 trends en ontwikkelingen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die van invloed zijn of passen bij de vrijetijdsbedrijven</a:t>
            </a:r>
            <a:r>
              <a:rPr lang="nl-NL" sz="1200" dirty="0">
                <a:solidFill>
                  <a:srgbClr val="FF0000"/>
                </a:solidFill>
                <a:latin typeface="+mn-lt"/>
                <a:ea typeface="Calibri" pitchFamily="34" charset="0"/>
                <a:cs typeface="Calibri"/>
              </a:rPr>
              <a:t>. (1 sport of hobby / 1 vakantiepark / 1 Vrije keuze)</a:t>
            </a:r>
            <a:endParaRPr lang="nl-NL" dirty="0">
              <a:solidFill>
                <a:srgbClr val="FF0000"/>
              </a:solidFill>
              <a:cs typeface="Calibri"/>
            </a:endParaRPr>
          </a:p>
          <a:p>
            <a:pPr marL="175895" indent="-175895">
              <a:buFont typeface="Arial" panose="020F0302020204030204"/>
              <a:buChar char="•"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4.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Je maakt een document waarin je jouw vrijetijdsbedrijven in een top 5 plaatst. Je zorgt voor een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toelichting per bedrijf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. Je schrijft per bedrijf;</a:t>
            </a:r>
            <a:br>
              <a:rPr lang="nl-NL" sz="1200" dirty="0">
                <a:latin typeface="+mn-lt"/>
                <a:ea typeface="Calibri" pitchFamily="34" charset="0"/>
                <a:cs typeface="Calibri"/>
              </a:rPr>
            </a:br>
            <a:r>
              <a:rPr lang="nl-NL" sz="1200" dirty="0">
                <a:latin typeface="+mn-lt"/>
                <a:ea typeface="Calibri" pitchFamily="34" charset="0"/>
                <a:cs typeface="Calibri"/>
              </a:rPr>
              <a:t> - algemene omschrijving bedrijf</a:t>
            </a:r>
            <a:br>
              <a:rPr lang="nl-NL" sz="1200" dirty="0">
                <a:latin typeface="+mn-lt"/>
                <a:ea typeface="Calibri" pitchFamily="34" charset="0"/>
                <a:cs typeface="Calibri"/>
              </a:rPr>
            </a:br>
            <a:r>
              <a:rPr lang="nl-NL" sz="1200" dirty="0">
                <a:latin typeface="+mn-lt"/>
                <a:ea typeface="Calibri" pitchFamily="34" charset="0"/>
                <a:cs typeface="Calibri"/>
              </a:rPr>
              <a:t> - wat doet het bedrijf </a:t>
            </a:r>
            <a:br>
              <a:rPr lang="nl-NL" sz="1200" dirty="0">
                <a:latin typeface="+mn-lt"/>
                <a:ea typeface="Calibri" pitchFamily="34" charset="0"/>
                <a:cs typeface="Calibri"/>
              </a:rPr>
            </a:br>
            <a:r>
              <a:rPr lang="nl-NL" sz="1200" dirty="0">
                <a:latin typeface="+mn-lt"/>
                <a:ea typeface="Calibri" pitchFamily="34" charset="0"/>
                <a:cs typeface="Calibri"/>
              </a:rPr>
              <a:t>- welke doelgroep(en) ze aantrekken</a:t>
            </a:r>
            <a:br>
              <a:rPr lang="nl-NL" sz="1200" dirty="0">
                <a:latin typeface="+mn-lt"/>
                <a:ea typeface="Calibri" pitchFamily="34" charset="0"/>
                <a:cs typeface="Calibri"/>
              </a:rPr>
            </a:br>
            <a:r>
              <a:rPr lang="nl-NL" sz="1200" dirty="0">
                <a:latin typeface="+mn-lt"/>
                <a:ea typeface="Calibri" pitchFamily="34" charset="0"/>
                <a:cs typeface="Calibri"/>
              </a:rPr>
              <a:t> - wat het bedrijf zou kunnen doen om jou vaker terug te laten komen, je meer geld te laten besteden of dat je er langer zou verblijven.  </a:t>
            </a:r>
            <a:endParaRPr lang="nl-NL">
              <a:cs typeface="Calibri"/>
            </a:endParaRPr>
          </a:p>
          <a:p>
            <a:pPr marL="175895" indent="-175895">
              <a:buFont typeface="Arial" panose="020F0302020204030204"/>
              <a:buChar char="•"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5.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Beschrijf in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je eigen woorden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welke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3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trends of ontwikkelingen die van invloed zijn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op jouw gekozen vrijetijdsbedrijven </a:t>
            </a:r>
            <a:endParaRPr lang="nl-NL">
              <a:cs typeface="Calibri"/>
            </a:endParaRPr>
          </a:p>
          <a:p>
            <a:pPr marL="175895" indent="-175895">
              <a:buFont typeface="Arial" panose="020F0302020204030204"/>
              <a:buChar char="•"/>
            </a:pPr>
            <a:r>
              <a:rPr lang="nl-NL" sz="1200" dirty="0">
                <a:latin typeface="Arial"/>
                <a:ea typeface="Calibri" pitchFamily="34" charset="0"/>
                <a:cs typeface="Arial"/>
              </a:rPr>
              <a:t>6.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Zorg voor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een net vormgegeven 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document, dat visueel aantrekkelijk is en </a:t>
            </a:r>
            <a:br>
              <a:rPr lang="nl-NL" sz="1200" dirty="0">
                <a:latin typeface="+mn-lt"/>
                <a:ea typeface="Calibri" pitchFamily="34" charset="0"/>
                <a:cs typeface="Calibri"/>
              </a:rPr>
            </a:br>
            <a:r>
              <a:rPr lang="nl-NL" sz="1200" dirty="0">
                <a:latin typeface="+mn-lt"/>
                <a:ea typeface="Calibri" pitchFamily="34" charset="0"/>
                <a:cs typeface="Calibri"/>
              </a:rPr>
              <a:t>APA </a:t>
            </a:r>
            <a:r>
              <a:rPr lang="nl-NL" sz="1200" b="1" dirty="0">
                <a:latin typeface="+mn-lt"/>
                <a:ea typeface="Calibri" pitchFamily="34" charset="0"/>
                <a:cs typeface="Calibri"/>
              </a:rPr>
              <a:t>bronvermelding</a:t>
            </a:r>
            <a:r>
              <a:rPr lang="nl-NL" sz="1200" dirty="0">
                <a:latin typeface="+mn-lt"/>
                <a:ea typeface="Calibri" pitchFamily="34" charset="0"/>
                <a:cs typeface="Calibri"/>
              </a:rPr>
              <a:t> bevat. </a:t>
            </a:r>
            <a:endParaRPr lang="nl-NL" dirty="0"/>
          </a:p>
          <a:p>
            <a:pPr marL="228600" indent="-228600">
              <a:buAutoNum type="arabicPeriod"/>
            </a:pPr>
            <a:endParaRPr lang="nl-NL" sz="1200" dirty="0">
              <a:latin typeface="+mn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94C441C-9EE9-4CE6-B625-6390579C2D99}"/>
              </a:ext>
            </a:extLst>
          </p:cNvPr>
          <p:cNvSpPr txBox="1"/>
          <p:nvPr/>
        </p:nvSpPr>
        <p:spPr>
          <a:xfrm>
            <a:off x="1090596" y="41441"/>
            <a:ext cx="5920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2324 MLO TP 5 Mijn Vrijetijd</a:t>
            </a:r>
          </a:p>
        </p:txBody>
      </p:sp>
      <p:pic>
        <p:nvPicPr>
          <p:cNvPr id="1026" name="Picture 2" descr="Hobby &amp; Vrije tijd verplaatst naar 2022 - Detail - Hobby &amp; Vrije Tijd">
            <a:extLst>
              <a:ext uri="{FF2B5EF4-FFF2-40B4-BE49-F238E27FC236}">
                <a16:creationId xmlns:a16="http://schemas.microsoft.com/office/drawing/2014/main" id="{E9E64CF1-47BD-E789-F80E-DCD2BC2D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0704">
            <a:off x="7151858" y="4462136"/>
            <a:ext cx="1552833" cy="15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A01286-10CC-4622-9679-7810E587AD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9199B2-4B0A-4CB8-9EAF-ADFF07FD0F73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4016DC86-B1D0-45CF-B9CB-DE91F8777003}"/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337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43</cp:revision>
  <dcterms:created xsi:type="dcterms:W3CDTF">2021-08-08T18:39:46Z</dcterms:created>
  <dcterms:modified xsi:type="dcterms:W3CDTF">2023-07-17T10:30:09Z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0x0101002F9727D3906D7945984BB753BA79C6C7</vt:lpwstr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