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22"/>
  </p:notesMasterIdLst>
  <p:handoutMasterIdLst>
    <p:handoutMasterId r:id="rId23"/>
  </p:handoutMasterIdLst>
  <p:sldIdLst>
    <p:sldId id="256" r:id="rId5"/>
    <p:sldId id="270" r:id="rId6"/>
    <p:sldId id="258" r:id="rId7"/>
    <p:sldId id="271" r:id="rId8"/>
    <p:sldId id="278" r:id="rId9"/>
    <p:sldId id="282" r:id="rId10"/>
    <p:sldId id="283" r:id="rId11"/>
    <p:sldId id="284" r:id="rId12"/>
    <p:sldId id="281" r:id="rId13"/>
    <p:sldId id="261" r:id="rId14"/>
    <p:sldId id="286" r:id="rId15"/>
    <p:sldId id="257" r:id="rId16"/>
    <p:sldId id="279" r:id="rId17"/>
    <p:sldId id="280" r:id="rId18"/>
    <p:sldId id="264" r:id="rId19"/>
    <p:sldId id="276" r:id="rId20"/>
    <p:sldId id="287" r:id="rId21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 Iedema" initials="JI" lastIdx="2" clrIdx="0">
    <p:extLst>
      <p:ext uri="{19B8F6BF-5375-455C-9EA6-DF929625EA0E}">
        <p15:presenceInfo xmlns:p15="http://schemas.microsoft.com/office/powerpoint/2012/main" userId="S::jc.iedema@noorderpoort.nl::bb1b84f8-b2cf-4897-8df0-6fadffdd11a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5C64C3-0250-4A5A-9E39-11AC77D24810}" v="607" dt="2020-10-20T09:43:07.2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ijl, gemiddeld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35" autoAdjust="0"/>
    <p:restoredTop sz="94660"/>
  </p:normalViewPr>
  <p:slideViewPr>
    <p:cSldViewPr snapToGrid="0">
      <p:cViewPr varScale="1">
        <p:scale>
          <a:sx n="81" d="100"/>
          <a:sy n="81" d="100"/>
        </p:scale>
        <p:origin x="44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ith Iedema" userId="bb1b84f8-b2cf-4897-8df0-6fadffdd11a5" providerId="ADAL" clId="{BC9CC6E8-032E-4534-AEDB-5C2146EB1AFF}"/>
    <pc:docChg chg="undo custSel addSld delSld modSld sldOrd">
      <pc:chgData name="Judith Iedema" userId="bb1b84f8-b2cf-4897-8df0-6fadffdd11a5" providerId="ADAL" clId="{BC9CC6E8-032E-4534-AEDB-5C2146EB1AFF}" dt="2020-10-20T09:43:07.298" v="981"/>
      <pc:docMkLst>
        <pc:docMk/>
      </pc:docMkLst>
      <pc:sldChg chg="modTransition">
        <pc:chgData name="Judith Iedema" userId="bb1b84f8-b2cf-4897-8df0-6fadffdd11a5" providerId="ADAL" clId="{BC9CC6E8-032E-4534-AEDB-5C2146EB1AFF}" dt="2020-10-20T09:42:48.149" v="974"/>
        <pc:sldMkLst>
          <pc:docMk/>
          <pc:sldMk cId="3908248263" sldId="256"/>
        </pc:sldMkLst>
      </pc:sldChg>
      <pc:sldChg chg="delSp modSp add">
        <pc:chgData name="Judith Iedema" userId="bb1b84f8-b2cf-4897-8df0-6fadffdd11a5" providerId="ADAL" clId="{BC9CC6E8-032E-4534-AEDB-5C2146EB1AFF}" dt="2020-10-20T07:22:45.602" v="858" actId="20577"/>
        <pc:sldMkLst>
          <pc:docMk/>
          <pc:sldMk cId="1058216893" sldId="257"/>
        </pc:sldMkLst>
        <pc:spChg chg="mod">
          <ac:chgData name="Judith Iedema" userId="bb1b84f8-b2cf-4897-8df0-6fadffdd11a5" providerId="ADAL" clId="{BC9CC6E8-032E-4534-AEDB-5C2146EB1AFF}" dt="2020-10-20T07:22:45.602" v="858" actId="20577"/>
          <ac:spMkLst>
            <pc:docMk/>
            <pc:sldMk cId="1058216893" sldId="257"/>
            <ac:spMk id="3" creationId="{00000000-0000-0000-0000-000000000000}"/>
          </ac:spMkLst>
        </pc:spChg>
        <pc:picChg chg="del">
          <ac:chgData name="Judith Iedema" userId="bb1b84f8-b2cf-4897-8df0-6fadffdd11a5" providerId="ADAL" clId="{BC9CC6E8-032E-4534-AEDB-5C2146EB1AFF}" dt="2020-10-20T06:42:26.308" v="23" actId="478"/>
          <ac:picMkLst>
            <pc:docMk/>
            <pc:sldMk cId="1058216893" sldId="257"/>
            <ac:picMk id="4" creationId="{00000000-0000-0000-0000-000000000000}"/>
          </ac:picMkLst>
        </pc:picChg>
      </pc:sldChg>
      <pc:sldChg chg="modTransition">
        <pc:chgData name="Judith Iedema" userId="bb1b84f8-b2cf-4897-8df0-6fadffdd11a5" providerId="ADAL" clId="{BC9CC6E8-032E-4534-AEDB-5C2146EB1AFF}" dt="2020-10-20T09:42:52.565" v="976"/>
        <pc:sldMkLst>
          <pc:docMk/>
          <pc:sldMk cId="3994812622" sldId="258"/>
        </pc:sldMkLst>
      </pc:sldChg>
      <pc:sldChg chg="ord modAnim">
        <pc:chgData name="Judith Iedema" userId="bb1b84f8-b2cf-4897-8df0-6fadffdd11a5" providerId="ADAL" clId="{BC9CC6E8-032E-4534-AEDB-5C2146EB1AFF}" dt="2020-10-20T06:50:23.587" v="225"/>
        <pc:sldMkLst>
          <pc:docMk/>
          <pc:sldMk cId="4003204770" sldId="261"/>
        </pc:sldMkLst>
      </pc:sldChg>
      <pc:sldChg chg="addSp delSp modSp add delAnim modAnim">
        <pc:chgData name="Judith Iedema" userId="bb1b84f8-b2cf-4897-8df0-6fadffdd11a5" providerId="ADAL" clId="{BC9CC6E8-032E-4534-AEDB-5C2146EB1AFF}" dt="2020-10-20T07:27:04.457" v="911"/>
        <pc:sldMkLst>
          <pc:docMk/>
          <pc:sldMk cId="692505637" sldId="264"/>
        </pc:sldMkLst>
        <pc:spChg chg="mod">
          <ac:chgData name="Judith Iedema" userId="bb1b84f8-b2cf-4897-8df0-6fadffdd11a5" providerId="ADAL" clId="{BC9CC6E8-032E-4534-AEDB-5C2146EB1AFF}" dt="2020-10-20T07:00:26.387" v="405" actId="20577"/>
          <ac:spMkLst>
            <pc:docMk/>
            <pc:sldMk cId="692505637" sldId="264"/>
            <ac:spMk id="2" creationId="{00000000-0000-0000-0000-000000000000}"/>
          </ac:spMkLst>
        </pc:spChg>
        <pc:spChg chg="mod">
          <ac:chgData name="Judith Iedema" userId="bb1b84f8-b2cf-4897-8df0-6fadffdd11a5" providerId="ADAL" clId="{BC9CC6E8-032E-4534-AEDB-5C2146EB1AFF}" dt="2020-10-20T07:08:54.523" v="591" actId="208"/>
          <ac:spMkLst>
            <pc:docMk/>
            <pc:sldMk cId="692505637" sldId="264"/>
            <ac:spMk id="3" creationId="{00000000-0000-0000-0000-000000000000}"/>
          </ac:spMkLst>
        </pc:spChg>
        <pc:spChg chg="add mod">
          <ac:chgData name="Judith Iedema" userId="bb1b84f8-b2cf-4897-8df0-6fadffdd11a5" providerId="ADAL" clId="{BC9CC6E8-032E-4534-AEDB-5C2146EB1AFF}" dt="2020-10-20T07:04:36.706" v="479" actId="20577"/>
          <ac:spMkLst>
            <pc:docMk/>
            <pc:sldMk cId="692505637" sldId="264"/>
            <ac:spMk id="11" creationId="{64980068-FC88-467D-BB79-9A2C849A40CB}"/>
          </ac:spMkLst>
        </pc:spChg>
        <pc:spChg chg="add mod">
          <ac:chgData name="Judith Iedema" userId="bb1b84f8-b2cf-4897-8df0-6fadffdd11a5" providerId="ADAL" clId="{BC9CC6E8-032E-4534-AEDB-5C2146EB1AFF}" dt="2020-10-20T07:04:02.344" v="470" actId="1076"/>
          <ac:spMkLst>
            <pc:docMk/>
            <pc:sldMk cId="692505637" sldId="264"/>
            <ac:spMk id="12" creationId="{D19D88A4-E836-4B54-B7D6-D1E70C73CB36}"/>
          </ac:spMkLst>
        </pc:spChg>
        <pc:spChg chg="add mod">
          <ac:chgData name="Judith Iedema" userId="bb1b84f8-b2cf-4897-8df0-6fadffdd11a5" providerId="ADAL" clId="{BC9CC6E8-032E-4534-AEDB-5C2146EB1AFF}" dt="2020-10-20T07:05:03.583" v="495" actId="20577"/>
          <ac:spMkLst>
            <pc:docMk/>
            <pc:sldMk cId="692505637" sldId="264"/>
            <ac:spMk id="13" creationId="{9E733492-9ABB-429D-BB1A-49ADC126582C}"/>
          </ac:spMkLst>
        </pc:spChg>
        <pc:spChg chg="add mod">
          <ac:chgData name="Judith Iedema" userId="bb1b84f8-b2cf-4897-8df0-6fadffdd11a5" providerId="ADAL" clId="{BC9CC6E8-032E-4534-AEDB-5C2146EB1AFF}" dt="2020-10-20T07:11:09.667" v="636" actId="1076"/>
          <ac:spMkLst>
            <pc:docMk/>
            <pc:sldMk cId="692505637" sldId="264"/>
            <ac:spMk id="19" creationId="{1C6C7049-9858-47A5-8E88-01C0A4C8DDB7}"/>
          </ac:spMkLst>
        </pc:spChg>
        <pc:spChg chg="add mod">
          <ac:chgData name="Judith Iedema" userId="bb1b84f8-b2cf-4897-8df0-6fadffdd11a5" providerId="ADAL" clId="{BC9CC6E8-032E-4534-AEDB-5C2146EB1AFF}" dt="2020-10-20T07:13:07.915" v="638" actId="20577"/>
          <ac:spMkLst>
            <pc:docMk/>
            <pc:sldMk cId="692505637" sldId="264"/>
            <ac:spMk id="29" creationId="{93101BF6-7C27-4F0E-B6DA-96452A1453F5}"/>
          </ac:spMkLst>
        </pc:spChg>
        <pc:spChg chg="add del mod">
          <ac:chgData name="Judith Iedema" userId="bb1b84f8-b2cf-4897-8df0-6fadffdd11a5" providerId="ADAL" clId="{BC9CC6E8-032E-4534-AEDB-5C2146EB1AFF}" dt="2020-10-20T07:14:15.172" v="647" actId="478"/>
          <ac:spMkLst>
            <pc:docMk/>
            <pc:sldMk cId="692505637" sldId="264"/>
            <ac:spMk id="31" creationId="{A91DB370-1FC5-40A2-8A27-EA87700543F7}"/>
          </ac:spMkLst>
        </pc:spChg>
        <pc:spChg chg="add mod">
          <ac:chgData name="Judith Iedema" userId="bb1b84f8-b2cf-4897-8df0-6fadffdd11a5" providerId="ADAL" clId="{BC9CC6E8-032E-4534-AEDB-5C2146EB1AFF}" dt="2020-10-20T07:14:12.620" v="646" actId="1076"/>
          <ac:spMkLst>
            <pc:docMk/>
            <pc:sldMk cId="692505637" sldId="264"/>
            <ac:spMk id="32" creationId="{0FF8211E-5907-4A51-B248-02C09BC6CEBE}"/>
          </ac:spMkLst>
        </pc:spChg>
        <pc:spChg chg="add mod">
          <ac:chgData name="Judith Iedema" userId="bb1b84f8-b2cf-4897-8df0-6fadffdd11a5" providerId="ADAL" clId="{BC9CC6E8-032E-4534-AEDB-5C2146EB1AFF}" dt="2020-10-20T07:26:57.526" v="909" actId="1076"/>
          <ac:spMkLst>
            <pc:docMk/>
            <pc:sldMk cId="692505637" sldId="264"/>
            <ac:spMk id="33" creationId="{84E15279-72F2-4704-8A8C-1346A6425B35}"/>
          </ac:spMkLst>
        </pc:spChg>
        <pc:spChg chg="add mod">
          <ac:chgData name="Judith Iedema" userId="bb1b84f8-b2cf-4897-8df0-6fadffdd11a5" providerId="ADAL" clId="{BC9CC6E8-032E-4534-AEDB-5C2146EB1AFF}" dt="2020-10-20T07:26:32.861" v="901" actId="1076"/>
          <ac:spMkLst>
            <pc:docMk/>
            <pc:sldMk cId="692505637" sldId="264"/>
            <ac:spMk id="34" creationId="{D1D6BE9C-7323-4745-A0F1-971DB680006D}"/>
          </ac:spMkLst>
        </pc:spChg>
        <pc:graphicFrameChg chg="del">
          <ac:chgData name="Judith Iedema" userId="bb1b84f8-b2cf-4897-8df0-6fadffdd11a5" providerId="ADAL" clId="{BC9CC6E8-032E-4534-AEDB-5C2146EB1AFF}" dt="2020-10-20T07:01:52.973" v="435" actId="478"/>
          <ac:graphicFrameMkLst>
            <pc:docMk/>
            <pc:sldMk cId="692505637" sldId="264"/>
            <ac:graphicFrameMk id="4" creationId="{00000000-0000-0000-0000-000000000000}"/>
          </ac:graphicFrameMkLst>
        </pc:graphicFrameChg>
        <pc:graphicFrameChg chg="mod modGraphic">
          <ac:chgData name="Judith Iedema" userId="bb1b84f8-b2cf-4897-8df0-6fadffdd11a5" providerId="ADAL" clId="{BC9CC6E8-032E-4534-AEDB-5C2146EB1AFF}" dt="2020-10-20T07:05:37.675" v="513" actId="1076"/>
          <ac:graphicFrameMkLst>
            <pc:docMk/>
            <pc:sldMk cId="692505637" sldId="264"/>
            <ac:graphicFrameMk id="5" creationId="{3ECA80AD-4EC7-479E-B601-F27FE0256433}"/>
          </ac:graphicFrameMkLst>
        </pc:graphicFrameChg>
        <pc:graphicFrameChg chg="del modGraphic">
          <ac:chgData name="Judith Iedema" userId="bb1b84f8-b2cf-4897-8df0-6fadffdd11a5" providerId="ADAL" clId="{BC9CC6E8-032E-4534-AEDB-5C2146EB1AFF}" dt="2020-10-20T07:01:51.332" v="434" actId="478"/>
          <ac:graphicFrameMkLst>
            <pc:docMk/>
            <pc:sldMk cId="692505637" sldId="264"/>
            <ac:graphicFrameMk id="6" creationId="{6126549D-C9B0-4499-9729-8EF92724490A}"/>
          </ac:graphicFrameMkLst>
        </pc:graphicFrameChg>
        <pc:graphicFrameChg chg="del">
          <ac:chgData name="Judith Iedema" userId="bb1b84f8-b2cf-4897-8df0-6fadffdd11a5" providerId="ADAL" clId="{BC9CC6E8-032E-4534-AEDB-5C2146EB1AFF}" dt="2020-10-20T07:01:57.241" v="437" actId="478"/>
          <ac:graphicFrameMkLst>
            <pc:docMk/>
            <pc:sldMk cId="692505637" sldId="264"/>
            <ac:graphicFrameMk id="7" creationId="{4E584C50-559F-44EA-A060-EB1D77D32575}"/>
          </ac:graphicFrameMkLst>
        </pc:graphicFrameChg>
        <pc:graphicFrameChg chg="del">
          <ac:chgData name="Judith Iedema" userId="bb1b84f8-b2cf-4897-8df0-6fadffdd11a5" providerId="ADAL" clId="{BC9CC6E8-032E-4534-AEDB-5C2146EB1AFF}" dt="2020-10-20T07:01:55.196" v="436" actId="478"/>
          <ac:graphicFrameMkLst>
            <pc:docMk/>
            <pc:sldMk cId="692505637" sldId="264"/>
            <ac:graphicFrameMk id="8" creationId="{52F3D764-3A8E-4C12-A192-60F0D9454954}"/>
          </ac:graphicFrameMkLst>
        </pc:graphicFrameChg>
        <pc:graphicFrameChg chg="add mod modGraphic">
          <ac:chgData name="Judith Iedema" userId="bb1b84f8-b2cf-4897-8df0-6fadffdd11a5" providerId="ADAL" clId="{BC9CC6E8-032E-4534-AEDB-5C2146EB1AFF}" dt="2020-10-20T07:03:15.136" v="461" actId="20577"/>
          <ac:graphicFrameMkLst>
            <pc:docMk/>
            <pc:sldMk cId="692505637" sldId="264"/>
            <ac:graphicFrameMk id="10" creationId="{7B9CF7C4-B5EE-4540-A52E-8A1A6F6A9379}"/>
          </ac:graphicFrameMkLst>
        </pc:graphicFrameChg>
        <pc:picChg chg="del">
          <ac:chgData name="Judith Iedema" userId="bb1b84f8-b2cf-4897-8df0-6fadffdd11a5" providerId="ADAL" clId="{BC9CC6E8-032E-4534-AEDB-5C2146EB1AFF}" dt="2020-10-20T07:01:27.801" v="418" actId="478"/>
          <ac:picMkLst>
            <pc:docMk/>
            <pc:sldMk cId="692505637" sldId="264"/>
            <ac:picMk id="9" creationId="{29FEAE6A-BD79-422C-8994-ACC799A3E670}"/>
          </ac:picMkLst>
        </pc:picChg>
        <pc:picChg chg="add del mod">
          <ac:chgData name="Judith Iedema" userId="bb1b84f8-b2cf-4897-8df0-6fadffdd11a5" providerId="ADAL" clId="{BC9CC6E8-032E-4534-AEDB-5C2146EB1AFF}" dt="2020-10-20T07:07:41.972" v="573" actId="478"/>
          <ac:picMkLst>
            <pc:docMk/>
            <pc:sldMk cId="692505637" sldId="264"/>
            <ac:picMk id="14" creationId="{12AAA438-6FD2-47AE-96A1-898AEB44B91D}"/>
          </ac:picMkLst>
        </pc:picChg>
        <pc:picChg chg="add mod">
          <ac:chgData name="Judith Iedema" userId="bb1b84f8-b2cf-4897-8df0-6fadffdd11a5" providerId="ADAL" clId="{BC9CC6E8-032E-4534-AEDB-5C2146EB1AFF}" dt="2020-10-20T07:07:53.557" v="577" actId="1076"/>
          <ac:picMkLst>
            <pc:docMk/>
            <pc:sldMk cId="692505637" sldId="264"/>
            <ac:picMk id="15" creationId="{B73FCC9C-17C2-4088-8314-F43163C83E94}"/>
          </ac:picMkLst>
        </pc:picChg>
        <pc:cxnChg chg="add mod">
          <ac:chgData name="Judith Iedema" userId="bb1b84f8-b2cf-4897-8df0-6fadffdd11a5" providerId="ADAL" clId="{BC9CC6E8-032E-4534-AEDB-5C2146EB1AFF}" dt="2020-10-20T07:11:06.387" v="635" actId="14100"/>
          <ac:cxnSpMkLst>
            <pc:docMk/>
            <pc:sldMk cId="692505637" sldId="264"/>
            <ac:cxnSpMk id="16" creationId="{A7203DE8-BA0C-46BB-BD88-A68DAA8CCD5B}"/>
          </ac:cxnSpMkLst>
        </pc:cxnChg>
        <pc:cxnChg chg="add del mod">
          <ac:chgData name="Judith Iedema" userId="bb1b84f8-b2cf-4897-8df0-6fadffdd11a5" providerId="ADAL" clId="{BC9CC6E8-032E-4534-AEDB-5C2146EB1AFF}" dt="2020-10-20T07:08:40.981" v="589" actId="11529"/>
          <ac:cxnSpMkLst>
            <pc:docMk/>
            <pc:sldMk cId="692505637" sldId="264"/>
            <ac:cxnSpMk id="21" creationId="{19E20EBB-AF8C-456C-9DE8-45873F2577A4}"/>
          </ac:cxnSpMkLst>
        </pc:cxnChg>
        <pc:cxnChg chg="add mod">
          <ac:chgData name="Judith Iedema" userId="bb1b84f8-b2cf-4897-8df0-6fadffdd11a5" providerId="ADAL" clId="{BC9CC6E8-032E-4534-AEDB-5C2146EB1AFF}" dt="2020-10-20T07:09:17.945" v="594" actId="208"/>
          <ac:cxnSpMkLst>
            <pc:docMk/>
            <pc:sldMk cId="692505637" sldId="264"/>
            <ac:cxnSpMk id="23" creationId="{FC7DC33A-35E8-4A1A-91A7-5FFDCA9EDABD}"/>
          </ac:cxnSpMkLst>
        </pc:cxnChg>
        <pc:cxnChg chg="add mod">
          <ac:chgData name="Judith Iedema" userId="bb1b84f8-b2cf-4897-8df0-6fadffdd11a5" providerId="ADAL" clId="{BC9CC6E8-032E-4534-AEDB-5C2146EB1AFF}" dt="2020-10-20T07:10:53.982" v="634" actId="692"/>
          <ac:cxnSpMkLst>
            <pc:docMk/>
            <pc:sldMk cId="692505637" sldId="264"/>
            <ac:cxnSpMk id="25" creationId="{1219A9F0-2839-45B1-BF50-D3717F52F428}"/>
          </ac:cxnSpMkLst>
        </pc:cxnChg>
        <pc:cxnChg chg="add mod">
          <ac:chgData name="Judith Iedema" userId="bb1b84f8-b2cf-4897-8df0-6fadffdd11a5" providerId="ADAL" clId="{BC9CC6E8-032E-4534-AEDB-5C2146EB1AFF}" dt="2020-10-20T07:10:28.174" v="622" actId="1076"/>
          <ac:cxnSpMkLst>
            <pc:docMk/>
            <pc:sldMk cId="692505637" sldId="264"/>
            <ac:cxnSpMk id="27" creationId="{C8D3A238-8849-4404-A6EC-7E0EB2FEF443}"/>
          </ac:cxnSpMkLst>
        </pc:cxnChg>
        <pc:cxnChg chg="add mod">
          <ac:chgData name="Judith Iedema" userId="bb1b84f8-b2cf-4897-8df0-6fadffdd11a5" providerId="ADAL" clId="{BC9CC6E8-032E-4534-AEDB-5C2146EB1AFF}" dt="2020-10-20T07:13:39.193" v="640" actId="1076"/>
          <ac:cxnSpMkLst>
            <pc:docMk/>
            <pc:sldMk cId="692505637" sldId="264"/>
            <ac:cxnSpMk id="30" creationId="{BCB62AB6-31CB-4EC7-B42A-22648D015FC9}"/>
          </ac:cxnSpMkLst>
        </pc:cxnChg>
      </pc:sldChg>
      <pc:sldChg chg="modTransition">
        <pc:chgData name="Judith Iedema" userId="bb1b84f8-b2cf-4897-8df0-6fadffdd11a5" providerId="ADAL" clId="{BC9CC6E8-032E-4534-AEDB-5C2146EB1AFF}" dt="2020-10-20T09:42:49.906" v="975"/>
        <pc:sldMkLst>
          <pc:docMk/>
          <pc:sldMk cId="1353741237" sldId="270"/>
        </pc:sldMkLst>
      </pc:sldChg>
      <pc:sldChg chg="modTransition">
        <pc:chgData name="Judith Iedema" userId="bb1b84f8-b2cf-4897-8df0-6fadffdd11a5" providerId="ADAL" clId="{BC9CC6E8-032E-4534-AEDB-5C2146EB1AFF}" dt="2020-10-20T09:42:57.114" v="977"/>
        <pc:sldMkLst>
          <pc:docMk/>
          <pc:sldMk cId="3736996518" sldId="271"/>
        </pc:sldMkLst>
      </pc:sldChg>
      <pc:sldChg chg="addSp delSp modSp delAnim modAnim">
        <pc:chgData name="Judith Iedema" userId="bb1b84f8-b2cf-4897-8df0-6fadffdd11a5" providerId="ADAL" clId="{BC9CC6E8-032E-4534-AEDB-5C2146EB1AFF}" dt="2020-10-20T07:28:33.281" v="937" actId="20577"/>
        <pc:sldMkLst>
          <pc:docMk/>
          <pc:sldMk cId="3401017302" sldId="276"/>
        </pc:sldMkLst>
        <pc:spChg chg="mod">
          <ac:chgData name="Judith Iedema" userId="bb1b84f8-b2cf-4897-8df0-6fadffdd11a5" providerId="ADAL" clId="{BC9CC6E8-032E-4534-AEDB-5C2146EB1AFF}" dt="2020-10-20T07:15:52.203" v="690" actId="20577"/>
          <ac:spMkLst>
            <pc:docMk/>
            <pc:sldMk cId="3401017302" sldId="276"/>
            <ac:spMk id="2" creationId="{C197C051-C243-4257-9891-A20CEDC63438}"/>
          </ac:spMkLst>
        </pc:spChg>
        <pc:spChg chg="mod">
          <ac:chgData name="Judith Iedema" userId="bb1b84f8-b2cf-4897-8df0-6fadffdd11a5" providerId="ADAL" clId="{BC9CC6E8-032E-4534-AEDB-5C2146EB1AFF}" dt="2020-10-20T07:28:33.281" v="937" actId="20577"/>
          <ac:spMkLst>
            <pc:docMk/>
            <pc:sldMk cId="3401017302" sldId="276"/>
            <ac:spMk id="3" creationId="{42181B74-DF09-4002-A362-B64F857D7BB2}"/>
          </ac:spMkLst>
        </pc:spChg>
        <pc:spChg chg="del">
          <ac:chgData name="Judith Iedema" userId="bb1b84f8-b2cf-4897-8df0-6fadffdd11a5" providerId="ADAL" clId="{BC9CC6E8-032E-4534-AEDB-5C2146EB1AFF}" dt="2020-10-20T07:18:37.559" v="720" actId="478"/>
          <ac:spMkLst>
            <pc:docMk/>
            <pc:sldMk cId="3401017302" sldId="276"/>
            <ac:spMk id="5" creationId="{CA818A5F-FA49-42CB-89CF-0D58E223012E}"/>
          </ac:spMkLst>
        </pc:spChg>
        <pc:spChg chg="del">
          <ac:chgData name="Judith Iedema" userId="bb1b84f8-b2cf-4897-8df0-6fadffdd11a5" providerId="ADAL" clId="{BC9CC6E8-032E-4534-AEDB-5C2146EB1AFF}" dt="2020-10-20T07:18:36.390" v="719" actId="478"/>
          <ac:spMkLst>
            <pc:docMk/>
            <pc:sldMk cId="3401017302" sldId="276"/>
            <ac:spMk id="8" creationId="{D0D241FE-2BF7-4957-930C-D8920DBCD5C8}"/>
          </ac:spMkLst>
        </pc:spChg>
        <pc:spChg chg="del">
          <ac:chgData name="Judith Iedema" userId="bb1b84f8-b2cf-4897-8df0-6fadffdd11a5" providerId="ADAL" clId="{BC9CC6E8-032E-4534-AEDB-5C2146EB1AFF}" dt="2020-10-20T07:18:34.597" v="718" actId="478"/>
          <ac:spMkLst>
            <pc:docMk/>
            <pc:sldMk cId="3401017302" sldId="276"/>
            <ac:spMk id="10" creationId="{FB9D869F-2950-4673-B1F5-270F92996B67}"/>
          </ac:spMkLst>
        </pc:spChg>
        <pc:spChg chg="del">
          <ac:chgData name="Judith Iedema" userId="bb1b84f8-b2cf-4897-8df0-6fadffdd11a5" providerId="ADAL" clId="{BC9CC6E8-032E-4534-AEDB-5C2146EB1AFF}" dt="2020-10-20T07:20:04.716" v="792" actId="478"/>
          <ac:spMkLst>
            <pc:docMk/>
            <pc:sldMk cId="3401017302" sldId="276"/>
            <ac:spMk id="12" creationId="{C155660E-472A-40F9-B7E4-A53D37E76EE3}"/>
          </ac:spMkLst>
        </pc:spChg>
        <pc:spChg chg="del">
          <ac:chgData name="Judith Iedema" userId="bb1b84f8-b2cf-4897-8df0-6fadffdd11a5" providerId="ADAL" clId="{BC9CC6E8-032E-4534-AEDB-5C2146EB1AFF}" dt="2020-10-20T07:20:03.922" v="791" actId="478"/>
          <ac:spMkLst>
            <pc:docMk/>
            <pc:sldMk cId="3401017302" sldId="276"/>
            <ac:spMk id="13" creationId="{572FFCEF-8B23-4771-A1C5-EF15229CD0BD}"/>
          </ac:spMkLst>
        </pc:spChg>
        <pc:spChg chg="del">
          <ac:chgData name="Judith Iedema" userId="bb1b84f8-b2cf-4897-8df0-6fadffdd11a5" providerId="ADAL" clId="{BC9CC6E8-032E-4534-AEDB-5C2146EB1AFF}" dt="2020-10-20T07:20:02.972" v="790" actId="478"/>
          <ac:spMkLst>
            <pc:docMk/>
            <pc:sldMk cId="3401017302" sldId="276"/>
            <ac:spMk id="14" creationId="{0458EDCD-65D4-452D-A403-018537E97726}"/>
          </ac:spMkLst>
        </pc:spChg>
        <pc:spChg chg="del">
          <ac:chgData name="Judith Iedema" userId="bb1b84f8-b2cf-4897-8df0-6fadffdd11a5" providerId="ADAL" clId="{BC9CC6E8-032E-4534-AEDB-5C2146EB1AFF}" dt="2020-10-20T07:20:02.275" v="789" actId="478"/>
          <ac:spMkLst>
            <pc:docMk/>
            <pc:sldMk cId="3401017302" sldId="276"/>
            <ac:spMk id="15" creationId="{890CDE25-BE0C-4F6D-9F4F-C786DC9BF1AC}"/>
          </ac:spMkLst>
        </pc:spChg>
        <pc:spChg chg="mod">
          <ac:chgData name="Judith Iedema" userId="bb1b84f8-b2cf-4897-8df0-6fadffdd11a5" providerId="ADAL" clId="{BC9CC6E8-032E-4534-AEDB-5C2146EB1AFF}" dt="2020-10-20T07:19:40.088" v="785" actId="1076"/>
          <ac:spMkLst>
            <pc:docMk/>
            <pc:sldMk cId="3401017302" sldId="276"/>
            <ac:spMk id="20" creationId="{DA0AF0BF-8C60-40A9-A65F-0F1649183126}"/>
          </ac:spMkLst>
        </pc:spChg>
        <pc:spChg chg="mod">
          <ac:chgData name="Judith Iedema" userId="bb1b84f8-b2cf-4897-8df0-6fadffdd11a5" providerId="ADAL" clId="{BC9CC6E8-032E-4534-AEDB-5C2146EB1AFF}" dt="2020-10-20T07:19:44.407" v="786" actId="1076"/>
          <ac:spMkLst>
            <pc:docMk/>
            <pc:sldMk cId="3401017302" sldId="276"/>
            <ac:spMk id="21" creationId="{4D7C85DD-B8A9-48B6-8896-2F12FCB685EE}"/>
          </ac:spMkLst>
        </pc:spChg>
        <pc:spChg chg="mod">
          <ac:chgData name="Judith Iedema" userId="bb1b84f8-b2cf-4897-8df0-6fadffdd11a5" providerId="ADAL" clId="{BC9CC6E8-032E-4534-AEDB-5C2146EB1AFF}" dt="2020-10-20T07:20:00.560" v="788" actId="1076"/>
          <ac:spMkLst>
            <pc:docMk/>
            <pc:sldMk cId="3401017302" sldId="276"/>
            <ac:spMk id="22" creationId="{67CBF57B-E106-45C6-85EB-D33E9E9F80F2}"/>
          </ac:spMkLst>
        </pc:spChg>
        <pc:spChg chg="add del mod">
          <ac:chgData name="Judith Iedema" userId="bb1b84f8-b2cf-4897-8df0-6fadffdd11a5" providerId="ADAL" clId="{BC9CC6E8-032E-4534-AEDB-5C2146EB1AFF}" dt="2020-10-20T07:28:19.106" v="930" actId="478"/>
          <ac:spMkLst>
            <pc:docMk/>
            <pc:sldMk cId="3401017302" sldId="276"/>
            <ac:spMk id="23" creationId="{349071EB-A7CF-44C1-B92B-A692EA13430A}"/>
          </ac:spMkLst>
        </pc:spChg>
        <pc:spChg chg="mod">
          <ac:chgData name="Judith Iedema" userId="bb1b84f8-b2cf-4897-8df0-6fadffdd11a5" providerId="ADAL" clId="{BC9CC6E8-032E-4534-AEDB-5C2146EB1AFF}" dt="2020-10-20T07:19:53.518" v="787" actId="1076"/>
          <ac:spMkLst>
            <pc:docMk/>
            <pc:sldMk cId="3401017302" sldId="276"/>
            <ac:spMk id="24" creationId="{3B7E2183-A72F-4404-9A60-E9FE3EA5A3B2}"/>
          </ac:spMkLst>
        </pc:spChg>
        <pc:spChg chg="add mod">
          <ac:chgData name="Judith Iedema" userId="bb1b84f8-b2cf-4897-8df0-6fadffdd11a5" providerId="ADAL" clId="{BC9CC6E8-032E-4534-AEDB-5C2146EB1AFF}" dt="2020-10-20T07:20:13.028" v="795" actId="20577"/>
          <ac:spMkLst>
            <pc:docMk/>
            <pc:sldMk cId="3401017302" sldId="276"/>
            <ac:spMk id="25" creationId="{84B4B61C-2B59-464B-BF79-ABAA56B55627}"/>
          </ac:spMkLst>
        </pc:spChg>
        <pc:spChg chg="del">
          <ac:chgData name="Judith Iedema" userId="bb1b84f8-b2cf-4897-8df0-6fadffdd11a5" providerId="ADAL" clId="{BC9CC6E8-032E-4534-AEDB-5C2146EB1AFF}" dt="2020-10-20T07:19:24.429" v="780" actId="478"/>
          <ac:spMkLst>
            <pc:docMk/>
            <pc:sldMk cId="3401017302" sldId="276"/>
            <ac:spMk id="26" creationId="{E91269B3-67E5-489D-8226-A28F482EE93A}"/>
          </ac:spMkLst>
        </pc:spChg>
        <pc:spChg chg="del">
          <ac:chgData name="Judith Iedema" userId="bb1b84f8-b2cf-4897-8df0-6fadffdd11a5" providerId="ADAL" clId="{BC9CC6E8-032E-4534-AEDB-5C2146EB1AFF}" dt="2020-10-20T07:19:25.194" v="781" actId="478"/>
          <ac:spMkLst>
            <pc:docMk/>
            <pc:sldMk cId="3401017302" sldId="276"/>
            <ac:spMk id="27" creationId="{F41374B6-E72E-458C-89D6-F89BC5A1E742}"/>
          </ac:spMkLst>
        </pc:spChg>
        <pc:spChg chg="del">
          <ac:chgData name="Judith Iedema" userId="bb1b84f8-b2cf-4897-8df0-6fadffdd11a5" providerId="ADAL" clId="{BC9CC6E8-032E-4534-AEDB-5C2146EB1AFF}" dt="2020-10-20T07:19:26.382" v="782" actId="478"/>
          <ac:spMkLst>
            <pc:docMk/>
            <pc:sldMk cId="3401017302" sldId="276"/>
            <ac:spMk id="28" creationId="{3B03607D-B991-4299-BCB4-5F82D6950836}"/>
          </ac:spMkLst>
        </pc:spChg>
        <pc:spChg chg="del">
          <ac:chgData name="Judith Iedema" userId="bb1b84f8-b2cf-4897-8df0-6fadffdd11a5" providerId="ADAL" clId="{BC9CC6E8-032E-4534-AEDB-5C2146EB1AFF}" dt="2020-10-20T07:19:27.922" v="783" actId="478"/>
          <ac:spMkLst>
            <pc:docMk/>
            <pc:sldMk cId="3401017302" sldId="276"/>
            <ac:spMk id="29" creationId="{0D35A70B-6E8F-44FB-A1FB-727BF687134A}"/>
          </ac:spMkLst>
        </pc:spChg>
        <pc:graphicFrameChg chg="mod">
          <ac:chgData name="Judith Iedema" userId="bb1b84f8-b2cf-4897-8df0-6fadffdd11a5" providerId="ADAL" clId="{BC9CC6E8-032E-4534-AEDB-5C2146EB1AFF}" dt="2020-10-20T07:19:32.645" v="784" actId="1076"/>
          <ac:graphicFrameMkLst>
            <pc:docMk/>
            <pc:sldMk cId="3401017302" sldId="276"/>
            <ac:graphicFrameMk id="11" creationId="{7605A60B-00BC-4EAD-941C-43FB2BF63FE2}"/>
          </ac:graphicFrameMkLst>
        </pc:graphicFrameChg>
      </pc:sldChg>
      <pc:sldChg chg="modTransition">
        <pc:chgData name="Judith Iedema" userId="bb1b84f8-b2cf-4897-8df0-6fadffdd11a5" providerId="ADAL" clId="{BC9CC6E8-032E-4534-AEDB-5C2146EB1AFF}" dt="2020-10-20T09:43:00.340" v="978"/>
        <pc:sldMkLst>
          <pc:docMk/>
          <pc:sldMk cId="1234301577" sldId="278"/>
        </pc:sldMkLst>
      </pc:sldChg>
      <pc:sldChg chg="addSp delSp modSp delAnim modAnim">
        <pc:chgData name="Judith Iedema" userId="bb1b84f8-b2cf-4897-8df0-6fadffdd11a5" providerId="ADAL" clId="{BC9CC6E8-032E-4534-AEDB-5C2146EB1AFF}" dt="2020-10-20T07:15:34.275" v="672" actId="20577"/>
        <pc:sldMkLst>
          <pc:docMk/>
          <pc:sldMk cId="3473806882" sldId="279"/>
        </pc:sldMkLst>
        <pc:spChg chg="mod">
          <ac:chgData name="Judith Iedema" userId="bb1b84f8-b2cf-4897-8df0-6fadffdd11a5" providerId="ADAL" clId="{BC9CC6E8-032E-4534-AEDB-5C2146EB1AFF}" dt="2020-10-20T07:15:34.275" v="672" actId="20577"/>
          <ac:spMkLst>
            <pc:docMk/>
            <pc:sldMk cId="3473806882" sldId="279"/>
            <ac:spMk id="2" creationId="{C197C051-C243-4257-9891-A20CEDC63438}"/>
          </ac:spMkLst>
        </pc:spChg>
        <pc:spChg chg="mod">
          <ac:chgData name="Judith Iedema" userId="bb1b84f8-b2cf-4897-8df0-6fadffdd11a5" providerId="ADAL" clId="{BC9CC6E8-032E-4534-AEDB-5C2146EB1AFF}" dt="2020-10-20T06:49:21.846" v="202" actId="20577"/>
          <ac:spMkLst>
            <pc:docMk/>
            <pc:sldMk cId="3473806882" sldId="279"/>
            <ac:spMk id="3" creationId="{42181B74-DF09-4002-A362-B64F857D7BB2}"/>
          </ac:spMkLst>
        </pc:spChg>
        <pc:spChg chg="del mod">
          <ac:chgData name="Judith Iedema" userId="bb1b84f8-b2cf-4897-8df0-6fadffdd11a5" providerId="ADAL" clId="{BC9CC6E8-032E-4534-AEDB-5C2146EB1AFF}" dt="2020-10-20T06:46:05.141" v="92" actId="478"/>
          <ac:spMkLst>
            <pc:docMk/>
            <pc:sldMk cId="3473806882" sldId="279"/>
            <ac:spMk id="5" creationId="{CA818A5F-FA49-42CB-89CF-0D58E223012E}"/>
          </ac:spMkLst>
        </pc:spChg>
        <pc:spChg chg="del">
          <ac:chgData name="Judith Iedema" userId="bb1b84f8-b2cf-4897-8df0-6fadffdd11a5" providerId="ADAL" clId="{BC9CC6E8-032E-4534-AEDB-5C2146EB1AFF}" dt="2020-10-20T06:45:58.063" v="88" actId="478"/>
          <ac:spMkLst>
            <pc:docMk/>
            <pc:sldMk cId="3473806882" sldId="279"/>
            <ac:spMk id="8" creationId="{D0D241FE-2BF7-4957-930C-D8920DBCD5C8}"/>
          </ac:spMkLst>
        </pc:spChg>
        <pc:spChg chg="mod">
          <ac:chgData name="Judith Iedema" userId="bb1b84f8-b2cf-4897-8df0-6fadffdd11a5" providerId="ADAL" clId="{BC9CC6E8-032E-4534-AEDB-5C2146EB1AFF}" dt="2020-10-20T06:46:31.797" v="108" actId="20577"/>
          <ac:spMkLst>
            <pc:docMk/>
            <pc:sldMk cId="3473806882" sldId="279"/>
            <ac:spMk id="10" creationId="{FB9D869F-2950-4673-B1F5-270F92996B67}"/>
          </ac:spMkLst>
        </pc:spChg>
        <pc:spChg chg="del">
          <ac:chgData name="Judith Iedema" userId="bb1b84f8-b2cf-4897-8df0-6fadffdd11a5" providerId="ADAL" clId="{BC9CC6E8-032E-4534-AEDB-5C2146EB1AFF}" dt="2020-10-20T06:48:14.569" v="149" actId="478"/>
          <ac:spMkLst>
            <pc:docMk/>
            <pc:sldMk cId="3473806882" sldId="279"/>
            <ac:spMk id="12" creationId="{C155660E-472A-40F9-B7E4-A53D37E76EE3}"/>
          </ac:spMkLst>
        </pc:spChg>
        <pc:spChg chg="del">
          <ac:chgData name="Judith Iedema" userId="bb1b84f8-b2cf-4897-8df0-6fadffdd11a5" providerId="ADAL" clId="{BC9CC6E8-032E-4534-AEDB-5C2146EB1AFF}" dt="2020-10-20T06:48:13.627" v="148" actId="478"/>
          <ac:spMkLst>
            <pc:docMk/>
            <pc:sldMk cId="3473806882" sldId="279"/>
            <ac:spMk id="13" creationId="{572FFCEF-8B23-4771-A1C5-EF15229CD0BD}"/>
          </ac:spMkLst>
        </pc:spChg>
        <pc:spChg chg="del">
          <ac:chgData name="Judith Iedema" userId="bb1b84f8-b2cf-4897-8df0-6fadffdd11a5" providerId="ADAL" clId="{BC9CC6E8-032E-4534-AEDB-5C2146EB1AFF}" dt="2020-10-20T06:48:12.008" v="147" actId="478"/>
          <ac:spMkLst>
            <pc:docMk/>
            <pc:sldMk cId="3473806882" sldId="279"/>
            <ac:spMk id="14" creationId="{0458EDCD-65D4-452D-A403-018537E97726}"/>
          </ac:spMkLst>
        </pc:spChg>
        <pc:spChg chg="del">
          <ac:chgData name="Judith Iedema" userId="bb1b84f8-b2cf-4897-8df0-6fadffdd11a5" providerId="ADAL" clId="{BC9CC6E8-032E-4534-AEDB-5C2146EB1AFF}" dt="2020-10-20T06:48:11.014" v="146" actId="478"/>
          <ac:spMkLst>
            <pc:docMk/>
            <pc:sldMk cId="3473806882" sldId="279"/>
            <ac:spMk id="15" creationId="{890CDE25-BE0C-4F6D-9F4F-C786DC9BF1AC}"/>
          </ac:spMkLst>
        </pc:spChg>
        <pc:spChg chg="mod">
          <ac:chgData name="Judith Iedema" userId="bb1b84f8-b2cf-4897-8df0-6fadffdd11a5" providerId="ADAL" clId="{BC9CC6E8-032E-4534-AEDB-5C2146EB1AFF}" dt="2020-10-20T06:47:30.558" v="139" actId="1076"/>
          <ac:spMkLst>
            <pc:docMk/>
            <pc:sldMk cId="3473806882" sldId="279"/>
            <ac:spMk id="20" creationId="{DA0AF0BF-8C60-40A9-A65F-0F1649183126}"/>
          </ac:spMkLst>
        </pc:spChg>
        <pc:spChg chg="mod">
          <ac:chgData name="Judith Iedema" userId="bb1b84f8-b2cf-4897-8df0-6fadffdd11a5" providerId="ADAL" clId="{BC9CC6E8-032E-4534-AEDB-5C2146EB1AFF}" dt="2020-10-20T06:47:35.820" v="140" actId="1076"/>
          <ac:spMkLst>
            <pc:docMk/>
            <pc:sldMk cId="3473806882" sldId="279"/>
            <ac:spMk id="21" creationId="{4D7C85DD-B8A9-48B6-8896-2F12FCB685EE}"/>
          </ac:spMkLst>
        </pc:spChg>
        <pc:spChg chg="mod">
          <ac:chgData name="Judith Iedema" userId="bb1b84f8-b2cf-4897-8df0-6fadffdd11a5" providerId="ADAL" clId="{BC9CC6E8-032E-4534-AEDB-5C2146EB1AFF}" dt="2020-10-20T06:48:08.988" v="145" actId="1076"/>
          <ac:spMkLst>
            <pc:docMk/>
            <pc:sldMk cId="3473806882" sldId="279"/>
            <ac:spMk id="22" creationId="{67CBF57B-E106-45C6-85EB-D33E9E9F80F2}"/>
          </ac:spMkLst>
        </pc:spChg>
        <pc:spChg chg="mod">
          <ac:chgData name="Judith Iedema" userId="bb1b84f8-b2cf-4897-8df0-6fadffdd11a5" providerId="ADAL" clId="{BC9CC6E8-032E-4534-AEDB-5C2146EB1AFF}" dt="2020-10-20T06:47:50.943" v="141" actId="1076"/>
          <ac:spMkLst>
            <pc:docMk/>
            <pc:sldMk cId="3473806882" sldId="279"/>
            <ac:spMk id="24" creationId="{3B7E2183-A72F-4404-9A60-E9FE3EA5A3B2}"/>
          </ac:spMkLst>
        </pc:spChg>
        <pc:spChg chg="del">
          <ac:chgData name="Judith Iedema" userId="bb1b84f8-b2cf-4897-8df0-6fadffdd11a5" providerId="ADAL" clId="{BC9CC6E8-032E-4534-AEDB-5C2146EB1AFF}" dt="2020-10-20T06:47:18.023" v="135" actId="478"/>
          <ac:spMkLst>
            <pc:docMk/>
            <pc:sldMk cId="3473806882" sldId="279"/>
            <ac:spMk id="26" creationId="{E91269B3-67E5-489D-8226-A28F482EE93A}"/>
          </ac:spMkLst>
        </pc:spChg>
        <pc:spChg chg="del">
          <ac:chgData name="Judith Iedema" userId="bb1b84f8-b2cf-4897-8df0-6fadffdd11a5" providerId="ADAL" clId="{BC9CC6E8-032E-4534-AEDB-5C2146EB1AFF}" dt="2020-10-20T06:47:20.065" v="137" actId="478"/>
          <ac:spMkLst>
            <pc:docMk/>
            <pc:sldMk cId="3473806882" sldId="279"/>
            <ac:spMk id="27" creationId="{F41374B6-E72E-458C-89D6-F89BC5A1E742}"/>
          </ac:spMkLst>
        </pc:spChg>
        <pc:spChg chg="del">
          <ac:chgData name="Judith Iedema" userId="bb1b84f8-b2cf-4897-8df0-6fadffdd11a5" providerId="ADAL" clId="{BC9CC6E8-032E-4534-AEDB-5C2146EB1AFF}" dt="2020-10-20T06:47:19.392" v="136" actId="478"/>
          <ac:spMkLst>
            <pc:docMk/>
            <pc:sldMk cId="3473806882" sldId="279"/>
            <ac:spMk id="28" creationId="{3B03607D-B991-4299-BCB4-5F82D6950836}"/>
          </ac:spMkLst>
        </pc:spChg>
        <pc:spChg chg="del">
          <ac:chgData name="Judith Iedema" userId="bb1b84f8-b2cf-4897-8df0-6fadffdd11a5" providerId="ADAL" clId="{BC9CC6E8-032E-4534-AEDB-5C2146EB1AFF}" dt="2020-10-20T06:48:16.439" v="150" actId="478"/>
          <ac:spMkLst>
            <pc:docMk/>
            <pc:sldMk cId="3473806882" sldId="279"/>
            <ac:spMk id="29" creationId="{0D35A70B-6E8F-44FB-A1FB-727BF687134A}"/>
          </ac:spMkLst>
        </pc:spChg>
        <pc:spChg chg="add mod">
          <ac:chgData name="Judith Iedema" userId="bb1b84f8-b2cf-4897-8df0-6fadffdd11a5" providerId="ADAL" clId="{BC9CC6E8-032E-4534-AEDB-5C2146EB1AFF}" dt="2020-10-20T06:47:59.639" v="144" actId="20577"/>
          <ac:spMkLst>
            <pc:docMk/>
            <pc:sldMk cId="3473806882" sldId="279"/>
            <ac:spMk id="31" creationId="{244378E9-61F0-4516-926B-F1EA4874D6E8}"/>
          </ac:spMkLst>
        </pc:spChg>
        <pc:spChg chg="mod">
          <ac:chgData name="Judith Iedema" userId="bb1b84f8-b2cf-4897-8df0-6fadffdd11a5" providerId="ADAL" clId="{BC9CC6E8-032E-4534-AEDB-5C2146EB1AFF}" dt="2020-10-20T06:49:17.556" v="200" actId="1076"/>
          <ac:spMkLst>
            <pc:docMk/>
            <pc:sldMk cId="3473806882" sldId="279"/>
            <ac:spMk id="39" creationId="{CF38CA84-38AD-4E35-AA4F-826F7FFC5A39}"/>
          </ac:spMkLst>
        </pc:spChg>
        <pc:spChg chg="mod">
          <ac:chgData name="Judith Iedema" userId="bb1b84f8-b2cf-4897-8df0-6fadffdd11a5" providerId="ADAL" clId="{BC9CC6E8-032E-4534-AEDB-5C2146EB1AFF}" dt="2020-10-20T06:49:26.569" v="203" actId="1076"/>
          <ac:spMkLst>
            <pc:docMk/>
            <pc:sldMk cId="3473806882" sldId="279"/>
            <ac:spMk id="44" creationId="{C7C51347-4D38-4EC0-8BCC-464AEB30F9F5}"/>
          </ac:spMkLst>
        </pc:spChg>
        <pc:spChg chg="mod">
          <ac:chgData name="Judith Iedema" userId="bb1b84f8-b2cf-4897-8df0-6fadffdd11a5" providerId="ADAL" clId="{BC9CC6E8-032E-4534-AEDB-5C2146EB1AFF}" dt="2020-10-20T07:14:03.602" v="644" actId="1076"/>
          <ac:spMkLst>
            <pc:docMk/>
            <pc:sldMk cId="3473806882" sldId="279"/>
            <ac:spMk id="45" creationId="{F4FC6566-DD12-4064-B1B1-207CECA38041}"/>
          </ac:spMkLst>
        </pc:spChg>
        <pc:graphicFrameChg chg="mod">
          <ac:chgData name="Judith Iedema" userId="bb1b84f8-b2cf-4897-8df0-6fadffdd11a5" providerId="ADAL" clId="{BC9CC6E8-032E-4534-AEDB-5C2146EB1AFF}" dt="2020-10-20T06:47:24.716" v="138" actId="1076"/>
          <ac:graphicFrameMkLst>
            <pc:docMk/>
            <pc:sldMk cId="3473806882" sldId="279"/>
            <ac:graphicFrameMk id="11" creationId="{7605A60B-00BC-4EAD-941C-43FB2BF63FE2}"/>
          </ac:graphicFrameMkLst>
        </pc:graphicFrameChg>
        <pc:picChg chg="mod">
          <ac:chgData name="Judith Iedema" userId="bb1b84f8-b2cf-4897-8df0-6fadffdd11a5" providerId="ADAL" clId="{BC9CC6E8-032E-4534-AEDB-5C2146EB1AFF}" dt="2020-10-20T06:49:10.030" v="198" actId="1076"/>
          <ac:picMkLst>
            <pc:docMk/>
            <pc:sldMk cId="3473806882" sldId="279"/>
            <ac:picMk id="32" creationId="{9C5440E1-3B08-49A5-89BE-71B949858E96}"/>
          </ac:picMkLst>
        </pc:picChg>
        <pc:cxnChg chg="del">
          <ac:chgData name="Judith Iedema" userId="bb1b84f8-b2cf-4897-8df0-6fadffdd11a5" providerId="ADAL" clId="{BC9CC6E8-032E-4534-AEDB-5C2146EB1AFF}" dt="2020-10-20T06:45:56.246" v="87" actId="478"/>
          <ac:cxnSpMkLst>
            <pc:docMk/>
            <pc:sldMk cId="3473806882" sldId="279"/>
            <ac:cxnSpMk id="17" creationId="{C8BA9694-F359-495C-B896-36291F572CE3}"/>
          </ac:cxnSpMkLst>
        </pc:cxnChg>
        <pc:cxnChg chg="mod">
          <ac:chgData name="Judith Iedema" userId="bb1b84f8-b2cf-4897-8df0-6fadffdd11a5" providerId="ADAL" clId="{BC9CC6E8-032E-4534-AEDB-5C2146EB1AFF}" dt="2020-10-20T06:49:14.433" v="199" actId="1076"/>
          <ac:cxnSpMkLst>
            <pc:docMk/>
            <pc:sldMk cId="3473806882" sldId="279"/>
            <ac:cxnSpMk id="34" creationId="{FBB5F47E-607B-432A-8698-419E325C3937}"/>
          </ac:cxnSpMkLst>
        </pc:cxnChg>
        <pc:cxnChg chg="mod">
          <ac:chgData name="Judith Iedema" userId="bb1b84f8-b2cf-4897-8df0-6fadffdd11a5" providerId="ADAL" clId="{BC9CC6E8-032E-4534-AEDB-5C2146EB1AFF}" dt="2020-10-20T06:49:20.333" v="201" actId="1076"/>
          <ac:cxnSpMkLst>
            <pc:docMk/>
            <pc:sldMk cId="3473806882" sldId="279"/>
            <ac:cxnSpMk id="42" creationId="{04A1F9AE-6FFF-4082-99A3-B530C7A46DB6}"/>
          </ac:cxnSpMkLst>
        </pc:cxnChg>
      </pc:sldChg>
      <pc:sldChg chg="addSp delSp modSp delAnim modAnim">
        <pc:chgData name="Judith Iedema" userId="bb1b84f8-b2cf-4897-8df0-6fadffdd11a5" providerId="ADAL" clId="{BC9CC6E8-032E-4534-AEDB-5C2146EB1AFF}" dt="2020-10-20T07:25:04.459" v="880"/>
        <pc:sldMkLst>
          <pc:docMk/>
          <pc:sldMk cId="3306017404" sldId="280"/>
        </pc:sldMkLst>
        <pc:spChg chg="mod">
          <ac:chgData name="Judith Iedema" userId="bb1b84f8-b2cf-4897-8df0-6fadffdd11a5" providerId="ADAL" clId="{BC9CC6E8-032E-4534-AEDB-5C2146EB1AFF}" dt="2020-10-20T06:53:18.496" v="255" actId="20577"/>
          <ac:spMkLst>
            <pc:docMk/>
            <pc:sldMk cId="3306017404" sldId="280"/>
            <ac:spMk id="2" creationId="{C197C051-C243-4257-9891-A20CEDC63438}"/>
          </ac:spMkLst>
        </pc:spChg>
        <pc:spChg chg="mod">
          <ac:chgData name="Judith Iedema" userId="bb1b84f8-b2cf-4897-8df0-6fadffdd11a5" providerId="ADAL" clId="{BC9CC6E8-032E-4534-AEDB-5C2146EB1AFF}" dt="2020-10-20T06:56:19.732" v="333" actId="20577"/>
          <ac:spMkLst>
            <pc:docMk/>
            <pc:sldMk cId="3306017404" sldId="280"/>
            <ac:spMk id="3" creationId="{42181B74-DF09-4002-A362-B64F857D7BB2}"/>
          </ac:spMkLst>
        </pc:spChg>
        <pc:spChg chg="mod">
          <ac:chgData name="Judith Iedema" userId="bb1b84f8-b2cf-4897-8df0-6fadffdd11a5" providerId="ADAL" clId="{BC9CC6E8-032E-4534-AEDB-5C2146EB1AFF}" dt="2020-10-20T06:58:24.836" v="378" actId="1076"/>
          <ac:spMkLst>
            <pc:docMk/>
            <pc:sldMk cId="3306017404" sldId="280"/>
            <ac:spMk id="9" creationId="{BAAB01C8-24E3-4496-AD49-16B7F3C16590}"/>
          </ac:spMkLst>
        </pc:spChg>
        <pc:spChg chg="del">
          <ac:chgData name="Judith Iedema" userId="bb1b84f8-b2cf-4897-8df0-6fadffdd11a5" providerId="ADAL" clId="{BC9CC6E8-032E-4534-AEDB-5C2146EB1AFF}" dt="2020-10-20T06:58:21.436" v="377" actId="478"/>
          <ac:spMkLst>
            <pc:docMk/>
            <pc:sldMk cId="3306017404" sldId="280"/>
            <ac:spMk id="12" creationId="{C155660E-472A-40F9-B7E4-A53D37E76EE3}"/>
          </ac:spMkLst>
        </pc:spChg>
        <pc:spChg chg="del">
          <ac:chgData name="Judith Iedema" userId="bb1b84f8-b2cf-4897-8df0-6fadffdd11a5" providerId="ADAL" clId="{BC9CC6E8-032E-4534-AEDB-5C2146EB1AFF}" dt="2020-10-20T06:58:18.546" v="375" actId="478"/>
          <ac:spMkLst>
            <pc:docMk/>
            <pc:sldMk cId="3306017404" sldId="280"/>
            <ac:spMk id="13" creationId="{572FFCEF-8B23-4771-A1C5-EF15229CD0BD}"/>
          </ac:spMkLst>
        </pc:spChg>
        <pc:spChg chg="del">
          <ac:chgData name="Judith Iedema" userId="bb1b84f8-b2cf-4897-8df0-6fadffdd11a5" providerId="ADAL" clId="{BC9CC6E8-032E-4534-AEDB-5C2146EB1AFF}" dt="2020-10-20T06:58:15.771" v="373" actId="478"/>
          <ac:spMkLst>
            <pc:docMk/>
            <pc:sldMk cId="3306017404" sldId="280"/>
            <ac:spMk id="14" creationId="{0458EDCD-65D4-452D-A403-018537E97726}"/>
          </ac:spMkLst>
        </pc:spChg>
        <pc:spChg chg="del">
          <ac:chgData name="Judith Iedema" userId="bb1b84f8-b2cf-4897-8df0-6fadffdd11a5" providerId="ADAL" clId="{BC9CC6E8-032E-4534-AEDB-5C2146EB1AFF}" dt="2020-10-20T06:58:14.936" v="372" actId="478"/>
          <ac:spMkLst>
            <pc:docMk/>
            <pc:sldMk cId="3306017404" sldId="280"/>
            <ac:spMk id="15" creationId="{890CDE25-BE0C-4F6D-9F4F-C786DC9BF1AC}"/>
          </ac:spMkLst>
        </pc:spChg>
        <pc:spChg chg="mod">
          <ac:chgData name="Judith Iedema" userId="bb1b84f8-b2cf-4897-8df0-6fadffdd11a5" providerId="ADAL" clId="{BC9CC6E8-032E-4534-AEDB-5C2146EB1AFF}" dt="2020-10-20T06:56:37.462" v="340" actId="1076"/>
          <ac:spMkLst>
            <pc:docMk/>
            <pc:sldMk cId="3306017404" sldId="280"/>
            <ac:spMk id="20" creationId="{DA0AF0BF-8C60-40A9-A65F-0F1649183126}"/>
          </ac:spMkLst>
        </pc:spChg>
        <pc:spChg chg="mod">
          <ac:chgData name="Judith Iedema" userId="bb1b84f8-b2cf-4897-8df0-6fadffdd11a5" providerId="ADAL" clId="{BC9CC6E8-032E-4534-AEDB-5C2146EB1AFF}" dt="2020-10-20T06:56:45.498" v="341" actId="1076"/>
          <ac:spMkLst>
            <pc:docMk/>
            <pc:sldMk cId="3306017404" sldId="280"/>
            <ac:spMk id="21" creationId="{4D7C85DD-B8A9-48B6-8896-2F12FCB685EE}"/>
          </ac:spMkLst>
        </pc:spChg>
        <pc:spChg chg="del">
          <ac:chgData name="Judith Iedema" userId="bb1b84f8-b2cf-4897-8df0-6fadffdd11a5" providerId="ADAL" clId="{BC9CC6E8-032E-4534-AEDB-5C2146EB1AFF}" dt="2020-10-20T06:58:17.378" v="374" actId="478"/>
          <ac:spMkLst>
            <pc:docMk/>
            <pc:sldMk cId="3306017404" sldId="280"/>
            <ac:spMk id="22" creationId="{67CBF57B-E106-45C6-85EB-D33E9E9F80F2}"/>
          </ac:spMkLst>
        </pc:spChg>
        <pc:spChg chg="del">
          <ac:chgData name="Judith Iedema" userId="bb1b84f8-b2cf-4897-8df0-6fadffdd11a5" providerId="ADAL" clId="{BC9CC6E8-032E-4534-AEDB-5C2146EB1AFF}" dt="2020-10-20T06:55:20.964" v="285" actId="478"/>
          <ac:spMkLst>
            <pc:docMk/>
            <pc:sldMk cId="3306017404" sldId="280"/>
            <ac:spMk id="23" creationId="{DBEF5007-257C-44BE-BC99-168B2E920C90}"/>
          </ac:spMkLst>
        </pc:spChg>
        <pc:spChg chg="del">
          <ac:chgData name="Judith Iedema" userId="bb1b84f8-b2cf-4897-8df0-6fadffdd11a5" providerId="ADAL" clId="{BC9CC6E8-032E-4534-AEDB-5C2146EB1AFF}" dt="2020-10-20T06:58:20.472" v="376" actId="478"/>
          <ac:spMkLst>
            <pc:docMk/>
            <pc:sldMk cId="3306017404" sldId="280"/>
            <ac:spMk id="24" creationId="{3B7E2183-A72F-4404-9A60-E9FE3EA5A3B2}"/>
          </ac:spMkLst>
        </pc:spChg>
        <pc:spChg chg="del">
          <ac:chgData name="Judith Iedema" userId="bb1b84f8-b2cf-4897-8df0-6fadffdd11a5" providerId="ADAL" clId="{BC9CC6E8-032E-4534-AEDB-5C2146EB1AFF}" dt="2020-10-20T06:55:23.182" v="286" actId="478"/>
          <ac:spMkLst>
            <pc:docMk/>
            <pc:sldMk cId="3306017404" sldId="280"/>
            <ac:spMk id="25" creationId="{E26A7133-F922-4381-A0A3-D3F13E05EC98}"/>
          </ac:spMkLst>
        </pc:spChg>
        <pc:spChg chg="del">
          <ac:chgData name="Judith Iedema" userId="bb1b84f8-b2cf-4897-8df0-6fadffdd11a5" providerId="ADAL" clId="{BC9CC6E8-032E-4534-AEDB-5C2146EB1AFF}" dt="2020-10-20T06:56:27.718" v="338" actId="478"/>
          <ac:spMkLst>
            <pc:docMk/>
            <pc:sldMk cId="3306017404" sldId="280"/>
            <ac:spMk id="26" creationId="{E91269B3-67E5-489D-8226-A28F482EE93A}"/>
          </ac:spMkLst>
        </pc:spChg>
        <pc:spChg chg="del">
          <ac:chgData name="Judith Iedema" userId="bb1b84f8-b2cf-4897-8df0-6fadffdd11a5" providerId="ADAL" clId="{BC9CC6E8-032E-4534-AEDB-5C2146EB1AFF}" dt="2020-10-20T06:56:21.922" v="335" actId="478"/>
          <ac:spMkLst>
            <pc:docMk/>
            <pc:sldMk cId="3306017404" sldId="280"/>
            <ac:spMk id="27" creationId="{F41374B6-E72E-458C-89D6-F89BC5A1E742}"/>
          </ac:spMkLst>
        </pc:spChg>
        <pc:spChg chg="del mod">
          <ac:chgData name="Judith Iedema" userId="bb1b84f8-b2cf-4897-8df0-6fadffdd11a5" providerId="ADAL" clId="{BC9CC6E8-032E-4534-AEDB-5C2146EB1AFF}" dt="2020-10-20T06:56:24.450" v="337" actId="478"/>
          <ac:spMkLst>
            <pc:docMk/>
            <pc:sldMk cId="3306017404" sldId="280"/>
            <ac:spMk id="28" creationId="{3B03607D-B991-4299-BCB4-5F82D6950836}"/>
          </ac:spMkLst>
        </pc:spChg>
        <pc:spChg chg="del">
          <ac:chgData name="Judith Iedema" userId="bb1b84f8-b2cf-4897-8df0-6fadffdd11a5" providerId="ADAL" clId="{BC9CC6E8-032E-4534-AEDB-5C2146EB1AFF}" dt="2020-10-20T06:58:13.466" v="371" actId="478"/>
          <ac:spMkLst>
            <pc:docMk/>
            <pc:sldMk cId="3306017404" sldId="280"/>
            <ac:spMk id="29" creationId="{0D35A70B-6E8F-44FB-A1FB-727BF687134A}"/>
          </ac:spMkLst>
        </pc:spChg>
        <pc:spChg chg="del">
          <ac:chgData name="Judith Iedema" userId="bb1b84f8-b2cf-4897-8df0-6fadffdd11a5" providerId="ADAL" clId="{BC9CC6E8-032E-4534-AEDB-5C2146EB1AFF}" dt="2020-10-20T06:55:26.630" v="288" actId="478"/>
          <ac:spMkLst>
            <pc:docMk/>
            <pc:sldMk cId="3306017404" sldId="280"/>
            <ac:spMk id="30" creationId="{9985FB34-016B-4048-8E35-E53CCFD28195}"/>
          </ac:spMkLst>
        </pc:spChg>
        <pc:spChg chg="add mod">
          <ac:chgData name="Judith Iedema" userId="bb1b84f8-b2cf-4897-8df0-6fadffdd11a5" providerId="ADAL" clId="{BC9CC6E8-032E-4534-AEDB-5C2146EB1AFF}" dt="2020-10-20T06:55:52.454" v="299" actId="20577"/>
          <ac:spMkLst>
            <pc:docMk/>
            <pc:sldMk cId="3306017404" sldId="280"/>
            <ac:spMk id="32" creationId="{47F1C248-370D-4282-9198-FCC3BDA0C5BC}"/>
          </ac:spMkLst>
        </pc:spChg>
        <pc:spChg chg="add mod">
          <ac:chgData name="Judith Iedema" userId="bb1b84f8-b2cf-4897-8df0-6fadffdd11a5" providerId="ADAL" clId="{BC9CC6E8-032E-4534-AEDB-5C2146EB1AFF}" dt="2020-10-20T06:57:22.817" v="349" actId="20577"/>
          <ac:spMkLst>
            <pc:docMk/>
            <pc:sldMk cId="3306017404" sldId="280"/>
            <ac:spMk id="33" creationId="{B5761755-73A6-4CC2-A6F2-67D492D5205D}"/>
          </ac:spMkLst>
        </pc:spChg>
        <pc:spChg chg="add mod">
          <ac:chgData name="Judith Iedema" userId="bb1b84f8-b2cf-4897-8df0-6fadffdd11a5" providerId="ADAL" clId="{BC9CC6E8-032E-4534-AEDB-5C2146EB1AFF}" dt="2020-10-20T06:57:40.432" v="353" actId="1076"/>
          <ac:spMkLst>
            <pc:docMk/>
            <pc:sldMk cId="3306017404" sldId="280"/>
            <ac:spMk id="34" creationId="{9CD7A8FC-3DC8-406F-B156-B60DA75B0ACE}"/>
          </ac:spMkLst>
        </pc:spChg>
        <pc:spChg chg="add mod">
          <ac:chgData name="Judith Iedema" userId="bb1b84f8-b2cf-4897-8df0-6fadffdd11a5" providerId="ADAL" clId="{BC9CC6E8-032E-4534-AEDB-5C2146EB1AFF}" dt="2020-10-20T06:57:50.553" v="357" actId="20577"/>
          <ac:spMkLst>
            <pc:docMk/>
            <pc:sldMk cId="3306017404" sldId="280"/>
            <ac:spMk id="35" creationId="{E608A179-B136-44F3-894C-FC1C41682CB4}"/>
          </ac:spMkLst>
        </pc:spChg>
        <pc:graphicFrameChg chg="mod modGraphic">
          <ac:chgData name="Judith Iedema" userId="bb1b84f8-b2cf-4897-8df0-6fadffdd11a5" providerId="ADAL" clId="{BC9CC6E8-032E-4534-AEDB-5C2146EB1AFF}" dt="2020-10-20T06:57:13.262" v="346" actId="14734"/>
          <ac:graphicFrameMkLst>
            <pc:docMk/>
            <pc:sldMk cId="3306017404" sldId="280"/>
            <ac:graphicFrameMk id="11" creationId="{7605A60B-00BC-4EAD-941C-43FB2BF63FE2}"/>
          </ac:graphicFrameMkLst>
        </pc:graphicFrameChg>
        <pc:cxnChg chg="del">
          <ac:chgData name="Judith Iedema" userId="bb1b84f8-b2cf-4897-8df0-6fadffdd11a5" providerId="ADAL" clId="{BC9CC6E8-032E-4534-AEDB-5C2146EB1AFF}" dt="2020-10-20T06:55:24.495" v="287" actId="478"/>
          <ac:cxnSpMkLst>
            <pc:docMk/>
            <pc:sldMk cId="3306017404" sldId="280"/>
            <ac:cxnSpMk id="31" creationId="{E84C3A88-2992-4893-A798-19A27FC9F01C}"/>
          </ac:cxnSpMkLst>
        </pc:cxnChg>
      </pc:sldChg>
      <pc:sldChg chg="modTransition">
        <pc:chgData name="Judith Iedema" userId="bb1b84f8-b2cf-4897-8df0-6fadffdd11a5" providerId="ADAL" clId="{BC9CC6E8-032E-4534-AEDB-5C2146EB1AFF}" dt="2020-10-20T09:43:02.777" v="979"/>
        <pc:sldMkLst>
          <pc:docMk/>
          <pc:sldMk cId="717552435" sldId="282"/>
        </pc:sldMkLst>
      </pc:sldChg>
      <pc:sldChg chg="modTransition">
        <pc:chgData name="Judith Iedema" userId="bb1b84f8-b2cf-4897-8df0-6fadffdd11a5" providerId="ADAL" clId="{BC9CC6E8-032E-4534-AEDB-5C2146EB1AFF}" dt="2020-10-20T09:43:04.692" v="980"/>
        <pc:sldMkLst>
          <pc:docMk/>
          <pc:sldMk cId="3842487988" sldId="283"/>
        </pc:sldMkLst>
      </pc:sldChg>
      <pc:sldChg chg="modTransition">
        <pc:chgData name="Judith Iedema" userId="bb1b84f8-b2cf-4897-8df0-6fadffdd11a5" providerId="ADAL" clId="{BC9CC6E8-032E-4534-AEDB-5C2146EB1AFF}" dt="2020-10-20T09:43:07.298" v="981"/>
        <pc:sldMkLst>
          <pc:docMk/>
          <pc:sldMk cId="2941156906" sldId="284"/>
        </pc:sldMkLst>
      </pc:sldChg>
      <pc:sldChg chg="del">
        <pc:chgData name="Judith Iedema" userId="bb1b84f8-b2cf-4897-8df0-6fadffdd11a5" providerId="ADAL" clId="{BC9CC6E8-032E-4534-AEDB-5C2146EB1AFF}" dt="2020-10-20T06:43:53.528" v="55" actId="2696"/>
        <pc:sldMkLst>
          <pc:docMk/>
          <pc:sldMk cId="3650235708" sldId="285"/>
        </pc:sldMkLst>
      </pc:sldChg>
      <pc:sldChg chg="modSp add">
        <pc:chgData name="Judith Iedema" userId="bb1b84f8-b2cf-4897-8df0-6fadffdd11a5" providerId="ADAL" clId="{BC9CC6E8-032E-4534-AEDB-5C2146EB1AFF}" dt="2020-10-20T06:41:32.922" v="19" actId="20577"/>
        <pc:sldMkLst>
          <pc:docMk/>
          <pc:sldMk cId="2356791914" sldId="286"/>
        </pc:sldMkLst>
        <pc:graphicFrameChg chg="modGraphic">
          <ac:chgData name="Judith Iedema" userId="bb1b84f8-b2cf-4897-8df0-6fadffdd11a5" providerId="ADAL" clId="{BC9CC6E8-032E-4534-AEDB-5C2146EB1AFF}" dt="2020-10-20T06:41:25.117" v="12" actId="20577"/>
          <ac:graphicFrameMkLst>
            <pc:docMk/>
            <pc:sldMk cId="2356791914" sldId="286"/>
            <ac:graphicFrameMk id="6" creationId="{F94493DC-1E3F-4ECF-8D39-472B3772D70E}"/>
          </ac:graphicFrameMkLst>
        </pc:graphicFrameChg>
        <pc:graphicFrameChg chg="modGraphic">
          <ac:chgData name="Judith Iedema" userId="bb1b84f8-b2cf-4897-8df0-6fadffdd11a5" providerId="ADAL" clId="{BC9CC6E8-032E-4534-AEDB-5C2146EB1AFF}" dt="2020-10-20T06:41:32.922" v="19" actId="20577"/>
          <ac:graphicFrameMkLst>
            <pc:docMk/>
            <pc:sldMk cId="2356791914" sldId="286"/>
            <ac:graphicFrameMk id="7" creationId="{016D4E7F-213E-4874-BBA2-81E52F825224}"/>
          </ac:graphicFrameMkLst>
        </pc:graphicFrameChg>
      </pc:sldChg>
      <pc:sldChg chg="add del">
        <pc:chgData name="Judith Iedema" userId="bb1b84f8-b2cf-4897-8df0-6fadffdd11a5" providerId="ADAL" clId="{BC9CC6E8-032E-4534-AEDB-5C2146EB1AFF}" dt="2020-10-20T06:43:51.363" v="54" actId="2696"/>
        <pc:sldMkLst>
          <pc:docMk/>
          <pc:sldMk cId="968010773" sldId="287"/>
        </pc:sldMkLst>
      </pc:sldChg>
      <pc:sldChg chg="modSp add">
        <pc:chgData name="Judith Iedema" userId="bb1b84f8-b2cf-4897-8df0-6fadffdd11a5" providerId="ADAL" clId="{BC9CC6E8-032E-4534-AEDB-5C2146EB1AFF}" dt="2020-10-20T09:41:57.759" v="973" actId="20577"/>
        <pc:sldMkLst>
          <pc:docMk/>
          <pc:sldMk cId="4072056357" sldId="287"/>
        </pc:sldMkLst>
        <pc:spChg chg="mod">
          <ac:chgData name="Judith Iedema" userId="bb1b84f8-b2cf-4897-8df0-6fadffdd11a5" providerId="ADAL" clId="{BC9CC6E8-032E-4534-AEDB-5C2146EB1AFF}" dt="2020-10-20T07:20:29.083" v="809" actId="20577"/>
          <ac:spMkLst>
            <pc:docMk/>
            <pc:sldMk cId="4072056357" sldId="287"/>
            <ac:spMk id="2" creationId="{E6826813-D6DC-403E-B222-2FB08A445D57}"/>
          </ac:spMkLst>
        </pc:spChg>
        <pc:spChg chg="mod">
          <ac:chgData name="Judith Iedema" userId="bb1b84f8-b2cf-4897-8df0-6fadffdd11a5" providerId="ADAL" clId="{BC9CC6E8-032E-4534-AEDB-5C2146EB1AFF}" dt="2020-10-20T09:41:57.759" v="973" actId="20577"/>
          <ac:spMkLst>
            <pc:docMk/>
            <pc:sldMk cId="4072056357" sldId="287"/>
            <ac:spMk id="3" creationId="{B329E3D8-EA20-40C8-8D88-6D6EF900E94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E1A35-0258-47D1-AC19-B14996A2EF54}" type="datetimeFigureOut">
              <a:rPr lang="nl-NL" smtClean="0"/>
              <a:t>20-10-2020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8477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1098" y="9378477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1CC69-BC6C-4936-B085-814D110D6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3999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0FB53-6521-47E3-98F0-7D25C451D866}" type="datetimeFigureOut">
              <a:rPr lang="nl-NL" smtClean="0"/>
              <a:t>20-10-2020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606" y="4750815"/>
            <a:ext cx="5438464" cy="38871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477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1098" y="9378477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E1C9C-0DDA-466C-8AD5-CD161BF8A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526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E1C9C-0DDA-466C-8AD5-CD161BF8AE3E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392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E1C9C-0DDA-466C-8AD5-CD161BF8AE3E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2033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362B4-DC2D-43C7-B46A-86478011083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6038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nl-NL" dirty="0"/>
              <a:t>Vragen: </a:t>
            </a:r>
          </a:p>
          <a:p>
            <a:pPr marL="171450" indent="-171450">
              <a:buFontTx/>
              <a:buChar char="-"/>
            </a:pPr>
            <a:r>
              <a:rPr lang="nl-NL" dirty="0"/>
              <a:t>Wat is de regel bij 2% oplossing?</a:t>
            </a:r>
          </a:p>
          <a:p>
            <a:pPr marL="171450" indent="-171450">
              <a:buFontTx/>
              <a:buChar char="-"/>
            </a:pPr>
            <a:r>
              <a:rPr lang="nl-NL" dirty="0"/>
              <a:t>En bij 3%?</a:t>
            </a:r>
          </a:p>
          <a:p>
            <a:pPr marL="171450" indent="-171450">
              <a:buFontTx/>
              <a:buChar char="-"/>
            </a:pPr>
            <a:r>
              <a:rPr lang="nl-NL" dirty="0"/>
              <a:t>En bij 0,5%?</a:t>
            </a:r>
          </a:p>
          <a:p>
            <a:pPr marL="171450" indent="-171450">
              <a:buFontTx/>
              <a:buChar char="-"/>
            </a:pPr>
            <a:endParaRPr lang="nl-NL" dirty="0"/>
          </a:p>
          <a:p>
            <a:pPr marL="171450" indent="-171450">
              <a:buFontTx/>
              <a:buChar char="-"/>
            </a:pPr>
            <a:r>
              <a:rPr lang="nl-NL" dirty="0"/>
              <a:t>En hetzelfde maar dan bij promille?</a:t>
            </a:r>
          </a:p>
          <a:p>
            <a:pPr marL="171450" indent="-171450">
              <a:buFontTx/>
              <a:buChar char="-"/>
            </a:pPr>
            <a:endParaRPr lang="nl-NL" dirty="0"/>
          </a:p>
          <a:p>
            <a:pPr marL="171450" indent="-171450">
              <a:buFontTx/>
              <a:buChar char="-"/>
            </a:pPr>
            <a:endParaRPr lang="nl-NL" dirty="0"/>
          </a:p>
          <a:p>
            <a:pPr marL="171450" indent="-171450">
              <a:buFontTx/>
              <a:buChar char="-"/>
            </a:pPr>
            <a:endParaRPr lang="nl-NL" dirty="0"/>
          </a:p>
          <a:p>
            <a:pPr marL="0" indent="0">
              <a:buFontTx/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362B4-DC2D-43C7-B46A-86478011083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947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E1C9C-0DDA-466C-8AD5-CD161BF8AE3E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5194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E1C9C-0DDA-466C-8AD5-CD161BF8AE3E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411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E1C9C-0DDA-466C-8AD5-CD161BF8AE3E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222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EF38CA-2123-4A42-BA2D-3D0032F30EC4}" type="datetimeFigureOut">
              <a:rPr lang="nl-NL" smtClean="0"/>
              <a:pPr/>
              <a:t>20-10-2020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3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20-10-2020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92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20-10-2020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3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20-10-2020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14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EF38CA-2123-4A42-BA2D-3D0032F30EC4}" type="datetimeFigureOut">
              <a:rPr lang="nl-NL" smtClean="0"/>
              <a:pPr/>
              <a:t>20-10-2020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583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20-10-2020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18226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20-10-2020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48910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20-10-2020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596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20-10-2020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426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0EF38CA-2123-4A42-BA2D-3D0032F30EC4}" type="datetimeFigureOut">
              <a:rPr lang="nl-NL" smtClean="0"/>
              <a:pPr/>
              <a:t>20-10-2020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777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0EF38CA-2123-4A42-BA2D-3D0032F30EC4}" type="datetimeFigureOut">
              <a:rPr lang="nl-NL" smtClean="0"/>
              <a:pPr/>
              <a:t>20-10-2020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073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EF38CA-2123-4A42-BA2D-3D0032F30EC4}" type="datetimeFigureOut">
              <a:rPr lang="nl-NL" smtClean="0"/>
              <a:pPr/>
              <a:t>20-10-2020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416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3427" y="1537252"/>
            <a:ext cx="10323514" cy="3956123"/>
          </a:xfrm>
        </p:spPr>
        <p:txBody>
          <a:bodyPr/>
          <a:lstStyle/>
          <a:p>
            <a:r>
              <a:rPr lang="nl-NL" dirty="0"/>
              <a:t>Verpleegkundig rekenen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215045" y="6202017"/>
            <a:ext cx="8045373" cy="519458"/>
          </a:xfrm>
        </p:spPr>
        <p:txBody>
          <a:bodyPr>
            <a:normAutofit/>
          </a:bodyPr>
          <a:lstStyle/>
          <a:p>
            <a:r>
              <a:rPr lang="nl-NL" b="0" dirty="0"/>
              <a:t>Onderwerp:</a:t>
            </a:r>
            <a:r>
              <a:rPr lang="nl-NL" dirty="0"/>
              <a:t> oplossen</a:t>
            </a:r>
          </a:p>
        </p:txBody>
      </p:sp>
    </p:spTree>
    <p:extLst>
      <p:ext uri="{BB962C8B-B14F-4D97-AF65-F5344CB8AC3E}">
        <p14:creationId xmlns:p14="http://schemas.microsoft.com/office/powerpoint/2010/main" val="3908248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1925" y="35839"/>
            <a:ext cx="7633742" cy="1492132"/>
          </a:xfrm>
        </p:spPr>
        <p:txBody>
          <a:bodyPr/>
          <a:lstStyle/>
          <a:p>
            <a:r>
              <a:rPr lang="en-US" dirty="0" err="1"/>
              <a:t>Herhaling</a:t>
            </a:r>
            <a:r>
              <a:rPr lang="en-US" dirty="0"/>
              <a:t> </a:t>
            </a:r>
            <a:r>
              <a:rPr lang="en-US" dirty="0" err="1"/>
              <a:t>vorige</a:t>
            </a:r>
            <a:r>
              <a:rPr lang="en-US" dirty="0"/>
              <a:t>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4872" y="829369"/>
            <a:ext cx="7633742" cy="4094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250 ml </a:t>
            </a:r>
            <a:r>
              <a:rPr lang="en-US" dirty="0" err="1"/>
              <a:t>oplossing</a:t>
            </a:r>
            <a:r>
              <a:rPr lang="en-US" dirty="0"/>
              <a:t> zit 1,25 g </a:t>
            </a:r>
            <a:r>
              <a:rPr lang="en-US" dirty="0" err="1"/>
              <a:t>chloorhexidine</a:t>
            </a:r>
            <a:r>
              <a:rPr lang="en-US" dirty="0"/>
              <a:t>. Wat is de </a:t>
            </a:r>
            <a:r>
              <a:rPr lang="en-US" dirty="0" err="1"/>
              <a:t>concentratie</a:t>
            </a:r>
            <a:r>
              <a:rPr lang="en-US" dirty="0"/>
              <a:t> van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oplossing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Uitgedrukt</a:t>
            </a:r>
            <a:r>
              <a:rPr lang="en-US" dirty="0"/>
              <a:t> in %?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E4D7D552-1458-4AC0-9CA7-4583488030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592727"/>
              </p:ext>
            </p:extLst>
          </p:nvPr>
        </p:nvGraphicFramePr>
        <p:xfrm>
          <a:off x="1222954" y="2096151"/>
          <a:ext cx="3243387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3387">
                  <a:extLst>
                    <a:ext uri="{9D8B030D-6E8A-4147-A177-3AD203B41FA5}">
                      <a16:colId xmlns:a16="http://schemas.microsoft.com/office/drawing/2014/main" val="2041587119"/>
                    </a:ext>
                  </a:extLst>
                </a:gridCol>
              </a:tblGrid>
              <a:tr h="287508">
                <a:tc>
                  <a:txBody>
                    <a:bodyPr/>
                    <a:lstStyle/>
                    <a:p>
                      <a:r>
                        <a:rPr lang="nl-NL" dirty="0"/>
                        <a:t>Stap 1: Stelregel opschrijven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094781"/>
                  </a:ext>
                </a:extLst>
              </a:tr>
            </a:tbl>
          </a:graphicData>
        </a:graphic>
      </p:graphicFrame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FD99516B-B56F-450C-A8AC-6FFA2DCAE3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299624"/>
              </p:ext>
            </p:extLst>
          </p:nvPr>
        </p:nvGraphicFramePr>
        <p:xfrm>
          <a:off x="1142849" y="5464653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6659937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800" dirty="0"/>
                        <a:t>1% = 1 gram per 100 ml </a:t>
                      </a:r>
                      <a:br>
                        <a:rPr lang="nl-NL" sz="1800" dirty="0"/>
                      </a:br>
                      <a:r>
                        <a:rPr lang="nl-NL" sz="1800" dirty="0"/>
                        <a:t>? % = 0,5 gram per 100 ml </a:t>
                      </a:r>
                      <a:br>
                        <a:rPr lang="nl-NL" sz="1800" dirty="0"/>
                      </a:br>
                      <a:r>
                        <a:rPr lang="nl-NL" sz="1800" dirty="0"/>
                        <a:t>Dus </a:t>
                      </a:r>
                      <a:r>
                        <a:rPr lang="nl-NL" sz="1800" u="sng" dirty="0">
                          <a:solidFill>
                            <a:srgbClr val="FF0000"/>
                          </a:solidFill>
                        </a:rPr>
                        <a:t>0,5 %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368062"/>
                  </a:ext>
                </a:extLst>
              </a:tr>
            </a:tbl>
          </a:graphicData>
        </a:graphic>
      </p:graphicFrame>
      <p:graphicFrame>
        <p:nvGraphicFramePr>
          <p:cNvPr id="24" name="Tabel 5">
            <a:extLst>
              <a:ext uri="{FF2B5EF4-FFF2-40B4-BE49-F238E27FC236}">
                <a16:creationId xmlns:a16="http://schemas.microsoft.com/office/drawing/2014/main" id="{0F50DA87-6401-4ADA-9497-E86FC06A6D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045028"/>
              </p:ext>
            </p:extLst>
          </p:nvPr>
        </p:nvGraphicFramePr>
        <p:xfrm>
          <a:off x="4544423" y="2080911"/>
          <a:ext cx="621976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9761">
                  <a:extLst>
                    <a:ext uri="{9D8B030D-6E8A-4147-A177-3AD203B41FA5}">
                      <a16:colId xmlns:a16="http://schemas.microsoft.com/office/drawing/2014/main" val="2199893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i="1" dirty="0">
                          <a:sym typeface="Wingdings" pitchFamily="2" charset="2"/>
                        </a:rPr>
                        <a:t>1% (</a:t>
                      </a:r>
                      <a:r>
                        <a:rPr lang="en-US" sz="2000" i="1" dirty="0" err="1">
                          <a:sym typeface="Wingdings" pitchFamily="2" charset="2"/>
                        </a:rPr>
                        <a:t>procent</a:t>
                      </a:r>
                      <a:r>
                        <a:rPr lang="en-US" sz="2000" i="1" dirty="0">
                          <a:sym typeface="Wingdings" pitchFamily="2" charset="2"/>
                        </a:rPr>
                        <a:t>) = 1 gram per </a:t>
                      </a:r>
                      <a:r>
                        <a:rPr lang="en-US" sz="2000" i="1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100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105631"/>
                  </a:ext>
                </a:extLst>
              </a:tr>
            </a:tbl>
          </a:graphicData>
        </a:graphic>
      </p:graphicFrame>
      <p:graphicFrame>
        <p:nvGraphicFramePr>
          <p:cNvPr id="25" name="Tabel 24">
            <a:extLst>
              <a:ext uri="{FF2B5EF4-FFF2-40B4-BE49-F238E27FC236}">
                <a16:creationId xmlns:a16="http://schemas.microsoft.com/office/drawing/2014/main" id="{6C9CC467-8AB2-4239-83B0-439FD80C7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79409"/>
              </p:ext>
            </p:extLst>
          </p:nvPr>
        </p:nvGraphicFramePr>
        <p:xfrm>
          <a:off x="1142849" y="3731164"/>
          <a:ext cx="2467324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91322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828703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345661">
                  <a:extLst>
                    <a:ext uri="{9D8B030D-6E8A-4147-A177-3AD203B41FA5}">
                      <a16:colId xmlns:a16="http://schemas.microsoft.com/office/drawing/2014/main" val="1872486270"/>
                    </a:ext>
                  </a:extLst>
                </a:gridCol>
                <a:gridCol w="601638">
                  <a:extLst>
                    <a:ext uri="{9D8B030D-6E8A-4147-A177-3AD203B41FA5}">
                      <a16:colId xmlns:a16="http://schemas.microsoft.com/office/drawing/2014/main" val="980486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aseline="0" dirty="0"/>
                        <a:t>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9" name="Rechthoek 8">
            <a:extLst>
              <a:ext uri="{FF2B5EF4-FFF2-40B4-BE49-F238E27FC236}">
                <a16:creationId xmlns:a16="http://schemas.microsoft.com/office/drawing/2014/main" id="{5D514E1E-CE24-49B7-ABC7-D065400A5936}"/>
              </a:ext>
            </a:extLst>
          </p:cNvPr>
          <p:cNvSpPr/>
          <p:nvPr/>
        </p:nvSpPr>
        <p:spPr>
          <a:xfrm>
            <a:off x="1900421" y="4100496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250 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9116C6D2-4BC4-4B65-A34A-AC7C176D6446}"/>
              </a:ext>
            </a:extLst>
          </p:cNvPr>
          <p:cNvSpPr/>
          <p:nvPr/>
        </p:nvSpPr>
        <p:spPr>
          <a:xfrm>
            <a:off x="1933781" y="3711120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1,25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D5C7DDC2-3927-4E32-8A1A-E64A0712FD0A}"/>
              </a:ext>
            </a:extLst>
          </p:cNvPr>
          <p:cNvSpPr/>
          <p:nvPr/>
        </p:nvSpPr>
        <p:spPr>
          <a:xfrm>
            <a:off x="2985547" y="4092736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905D0E2B-F8F1-4475-9E26-52A5BDBD514B}"/>
              </a:ext>
            </a:extLst>
          </p:cNvPr>
          <p:cNvSpPr/>
          <p:nvPr/>
        </p:nvSpPr>
        <p:spPr>
          <a:xfrm>
            <a:off x="2634760" y="4072692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1  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01FA4CD-5691-444F-A18B-517560A70633}"/>
              </a:ext>
            </a:extLst>
          </p:cNvPr>
          <p:cNvSpPr/>
          <p:nvPr/>
        </p:nvSpPr>
        <p:spPr>
          <a:xfrm>
            <a:off x="3052241" y="3747533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0,5</a:t>
            </a:r>
          </a:p>
        </p:txBody>
      </p:sp>
      <p:graphicFrame>
        <p:nvGraphicFramePr>
          <p:cNvPr id="27" name="Tabel 27">
            <a:extLst>
              <a:ext uri="{FF2B5EF4-FFF2-40B4-BE49-F238E27FC236}">
                <a16:creationId xmlns:a16="http://schemas.microsoft.com/office/drawing/2014/main" id="{9AF3E5A6-B3E4-406D-81A7-3CC9641C04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144854"/>
              </p:ext>
            </p:extLst>
          </p:nvPr>
        </p:nvGraphicFramePr>
        <p:xfrm>
          <a:off x="1222954" y="2556482"/>
          <a:ext cx="96801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0102">
                  <a:extLst>
                    <a:ext uri="{9D8B030D-6E8A-4147-A177-3AD203B41FA5}">
                      <a16:colId xmlns:a16="http://schemas.microsoft.com/office/drawing/2014/main" val="838081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Om de concentratie in % te bepalen, wil je eerst weten hoeveel gram er in 100 ml zit.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398146"/>
                  </a:ext>
                </a:extLst>
              </a:tr>
            </a:tbl>
          </a:graphicData>
        </a:graphic>
      </p:graphicFrame>
      <p:graphicFrame>
        <p:nvGraphicFramePr>
          <p:cNvPr id="29" name="Tabel 28">
            <a:extLst>
              <a:ext uri="{FF2B5EF4-FFF2-40B4-BE49-F238E27FC236}">
                <a16:creationId xmlns:a16="http://schemas.microsoft.com/office/drawing/2014/main" id="{F434084A-DD22-4C44-8A26-623EF83754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789677"/>
              </p:ext>
            </p:extLst>
          </p:nvPr>
        </p:nvGraphicFramePr>
        <p:xfrm>
          <a:off x="1222954" y="3292448"/>
          <a:ext cx="437112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1121">
                  <a:extLst>
                    <a:ext uri="{9D8B030D-6E8A-4147-A177-3AD203B41FA5}">
                      <a16:colId xmlns:a16="http://schemas.microsoft.com/office/drawing/2014/main" val="2041587119"/>
                    </a:ext>
                  </a:extLst>
                </a:gridCol>
              </a:tblGrid>
              <a:tr h="287508">
                <a:tc>
                  <a:txBody>
                    <a:bodyPr/>
                    <a:lstStyle/>
                    <a:p>
                      <a:r>
                        <a:rPr lang="nl-NL" dirty="0"/>
                        <a:t>Stap 2: verhoudingstabel invullen: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094781"/>
                  </a:ext>
                </a:extLst>
              </a:tr>
            </a:tbl>
          </a:graphicData>
        </a:graphic>
      </p:graphicFrame>
      <p:graphicFrame>
        <p:nvGraphicFramePr>
          <p:cNvPr id="30" name="Tabel 29">
            <a:extLst>
              <a:ext uri="{FF2B5EF4-FFF2-40B4-BE49-F238E27FC236}">
                <a16:creationId xmlns:a16="http://schemas.microsoft.com/office/drawing/2014/main" id="{F2170880-4823-4793-BEBA-6B439BAE6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866946"/>
              </p:ext>
            </p:extLst>
          </p:nvPr>
        </p:nvGraphicFramePr>
        <p:xfrm>
          <a:off x="1142849" y="4801354"/>
          <a:ext cx="437112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1121">
                  <a:extLst>
                    <a:ext uri="{9D8B030D-6E8A-4147-A177-3AD203B41FA5}">
                      <a16:colId xmlns:a16="http://schemas.microsoft.com/office/drawing/2014/main" val="2041587119"/>
                    </a:ext>
                  </a:extLst>
                </a:gridCol>
              </a:tblGrid>
              <a:tr h="287508">
                <a:tc>
                  <a:txBody>
                    <a:bodyPr/>
                    <a:lstStyle/>
                    <a:p>
                      <a:r>
                        <a:rPr lang="nl-NL" dirty="0"/>
                        <a:t>Stap 3: omzetten naar procenten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094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20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16" grpId="0"/>
      <p:bldP spid="2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9C1E64-19E2-45AE-A6A8-5CC323CDE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Oplossingen: Vaste stof/ vloeistof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CAF403-98B1-4895-9732-5F082C8B1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584" y="1128451"/>
            <a:ext cx="9488482" cy="5540909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Vaste stof in vloeistof = </a:t>
            </a:r>
            <a:br>
              <a:rPr lang="nl-NL" dirty="0"/>
            </a:br>
            <a:r>
              <a:rPr lang="nl-NL" dirty="0"/>
              <a:t>pannenkoekenmix in melk / antibioticakorrels opgelost in vloeistof / zout in water (zoutoplossing)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i="1" dirty="0"/>
              <a:t>Oplossingen gaat over </a:t>
            </a:r>
            <a:r>
              <a:rPr lang="nl-NL" b="1" i="1" u="sng" dirty="0"/>
              <a:t>gram per ml</a:t>
            </a:r>
            <a:endParaRPr lang="nl-NL" i="1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Vloeistof in vloeistof (v/v) = </a:t>
            </a:r>
            <a:br>
              <a:rPr lang="nl-NL" dirty="0"/>
            </a:br>
            <a:r>
              <a:rPr lang="nl-NL" dirty="0"/>
              <a:t>ranja met water / morfine opgelost in een vloeistof </a:t>
            </a:r>
            <a:br>
              <a:rPr lang="nl-NL" dirty="0"/>
            </a:b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B4D19BE-CC42-4D63-9399-6BDF94C28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403" y="2012759"/>
            <a:ext cx="2159285" cy="1600991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30616F2A-A822-4758-A18E-6DF823652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9403" y="4191556"/>
            <a:ext cx="1623342" cy="1275890"/>
          </a:xfrm>
          <a:prstGeom prst="rect">
            <a:avLst/>
          </a:prstGeom>
        </p:spPr>
      </p:pic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F94493DC-1E3F-4ECF-8D39-472B3772D7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086280"/>
              </p:ext>
            </p:extLst>
          </p:nvPr>
        </p:nvGraphicFramePr>
        <p:xfrm>
          <a:off x="5029500" y="2545167"/>
          <a:ext cx="169068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687">
                  <a:extLst>
                    <a:ext uri="{9D8B030D-6E8A-4147-A177-3AD203B41FA5}">
                      <a16:colId xmlns:a16="http://schemas.microsoft.com/office/drawing/2014/main" val="2393150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800" dirty="0"/>
                        <a:t>Vorige week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773461"/>
                  </a:ext>
                </a:extLst>
              </a:tr>
            </a:tbl>
          </a:graphicData>
        </a:graphic>
      </p:graphicFrame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016D4E7F-213E-4874-BBA2-81E52F8252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847711"/>
              </p:ext>
            </p:extLst>
          </p:nvPr>
        </p:nvGraphicFramePr>
        <p:xfrm>
          <a:off x="8062728" y="5745107"/>
          <a:ext cx="24331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144">
                  <a:extLst>
                    <a:ext uri="{9D8B030D-6E8A-4147-A177-3AD203B41FA5}">
                      <a16:colId xmlns:a16="http://schemas.microsoft.com/office/drawing/2014/main" val="2393150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800" dirty="0"/>
                        <a:t>Vandaag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773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791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Oplossingen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23419" y="1481235"/>
            <a:ext cx="10178322" cy="4745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1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100" b="1" u="sng" dirty="0" err="1">
                <a:sym typeface="Wingdings" pitchFamily="2" charset="2"/>
              </a:rPr>
              <a:t>Stelregel</a:t>
            </a:r>
            <a:r>
              <a:rPr lang="en-US" sz="2100" b="1" u="sng" dirty="0">
                <a:sym typeface="Wingdings" pitchFamily="2" charset="2"/>
              </a:rPr>
              <a:t>: </a:t>
            </a:r>
          </a:p>
          <a:p>
            <a:pPr marL="514350" indent="-514350">
              <a:buAutoNum type="arabicPeriod"/>
            </a:pPr>
            <a:r>
              <a:rPr lang="en-US" sz="2100" dirty="0" err="1">
                <a:solidFill>
                  <a:srgbClr val="FF0000"/>
                </a:solidFill>
                <a:sym typeface="Wingdings" pitchFamily="2" charset="2"/>
              </a:rPr>
              <a:t>Vaste</a:t>
            </a:r>
            <a:r>
              <a:rPr lang="en-US" sz="21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100" dirty="0" err="1">
                <a:solidFill>
                  <a:srgbClr val="FF0000"/>
                </a:solidFill>
                <a:sym typeface="Wingdings" pitchFamily="2" charset="2"/>
              </a:rPr>
              <a:t>stof</a:t>
            </a:r>
            <a:r>
              <a:rPr lang="en-US" sz="21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100" dirty="0">
                <a:sym typeface="Wingdings" pitchFamily="2" charset="2"/>
              </a:rPr>
              <a:t>in </a:t>
            </a:r>
            <a:r>
              <a:rPr lang="en-US" sz="2100" dirty="0" err="1">
                <a:sym typeface="Wingdings" pitchFamily="2" charset="2"/>
              </a:rPr>
              <a:t>vloeistof</a:t>
            </a:r>
            <a:r>
              <a:rPr lang="en-US" sz="2100" dirty="0">
                <a:sym typeface="Wingdings" pitchFamily="2" charset="2"/>
              </a:rPr>
              <a:t>: 1% (</a:t>
            </a:r>
            <a:r>
              <a:rPr lang="en-US" sz="2100" dirty="0" err="1">
                <a:sym typeface="Wingdings" pitchFamily="2" charset="2"/>
              </a:rPr>
              <a:t>procent</a:t>
            </a:r>
            <a:r>
              <a:rPr lang="en-US" sz="2100" dirty="0">
                <a:sym typeface="Wingdings" pitchFamily="2" charset="2"/>
              </a:rPr>
              <a:t>) = 1 gram per </a:t>
            </a:r>
            <a:r>
              <a:rPr lang="en-US" sz="2100" dirty="0">
                <a:solidFill>
                  <a:srgbClr val="FF0000"/>
                </a:solidFill>
                <a:sym typeface="Wingdings" pitchFamily="2" charset="2"/>
              </a:rPr>
              <a:t>100 ml</a:t>
            </a:r>
          </a:p>
          <a:p>
            <a:pPr marL="0" indent="0">
              <a:buNone/>
            </a:pPr>
            <a:r>
              <a:rPr lang="en-US" sz="2100" dirty="0">
                <a:sym typeface="Wingdings" pitchFamily="2" charset="2"/>
              </a:rPr>
              <a:t>		                   1 ‰ (</a:t>
            </a:r>
            <a:r>
              <a:rPr lang="en-US" sz="2100" dirty="0" err="1">
                <a:sym typeface="Wingdings" pitchFamily="2" charset="2"/>
              </a:rPr>
              <a:t>promille</a:t>
            </a:r>
            <a:r>
              <a:rPr lang="en-US" sz="2100" dirty="0">
                <a:sym typeface="Wingdings" pitchFamily="2" charset="2"/>
              </a:rPr>
              <a:t>) = 1 gram per </a:t>
            </a:r>
            <a:r>
              <a:rPr lang="en-US" sz="2100" dirty="0">
                <a:solidFill>
                  <a:srgbClr val="FF0000"/>
                </a:solidFill>
                <a:sym typeface="Wingdings" pitchFamily="2" charset="2"/>
              </a:rPr>
              <a:t>1000 ml</a:t>
            </a:r>
            <a:br>
              <a:rPr lang="en-US" sz="2100" dirty="0">
                <a:sym typeface="Wingdings" pitchFamily="2" charset="2"/>
              </a:rPr>
            </a:br>
            <a:endParaRPr lang="en-US" sz="21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100" dirty="0">
                <a:solidFill>
                  <a:schemeClr val="tx1"/>
                </a:solidFill>
                <a:sym typeface="Wingdings" pitchFamily="2" charset="2"/>
              </a:rPr>
              <a:t>2.       </a:t>
            </a:r>
            <a:r>
              <a:rPr lang="en-US" sz="2100" dirty="0" err="1">
                <a:solidFill>
                  <a:srgbClr val="00B050"/>
                </a:solidFill>
                <a:sym typeface="Wingdings" pitchFamily="2" charset="2"/>
              </a:rPr>
              <a:t>Vloeistof</a:t>
            </a:r>
            <a:r>
              <a:rPr lang="en-US" sz="2100" dirty="0">
                <a:sym typeface="Wingdings" pitchFamily="2" charset="2"/>
              </a:rPr>
              <a:t> in </a:t>
            </a:r>
            <a:r>
              <a:rPr lang="en-US" sz="2100" dirty="0" err="1">
                <a:sym typeface="Wingdings" pitchFamily="2" charset="2"/>
              </a:rPr>
              <a:t>vloeistof</a:t>
            </a:r>
            <a:r>
              <a:rPr lang="en-US" sz="2100" dirty="0">
                <a:sym typeface="Wingdings" pitchFamily="2" charset="2"/>
              </a:rPr>
              <a:t> (v/v) = 1% = 1 ml (</a:t>
            </a:r>
            <a:r>
              <a:rPr lang="en-US" sz="2100" dirty="0" err="1">
                <a:sym typeface="Wingdings" pitchFamily="2" charset="2"/>
              </a:rPr>
              <a:t>medicijn</a:t>
            </a:r>
            <a:r>
              <a:rPr lang="en-US" sz="2100" dirty="0">
                <a:sym typeface="Wingdings" pitchFamily="2" charset="2"/>
              </a:rPr>
              <a:t>) per </a:t>
            </a:r>
            <a:r>
              <a:rPr lang="en-US" sz="2100" dirty="0">
                <a:solidFill>
                  <a:srgbClr val="FF0000"/>
                </a:solidFill>
                <a:sym typeface="Wingdings" pitchFamily="2" charset="2"/>
              </a:rPr>
              <a:t>100 ml </a:t>
            </a:r>
            <a:r>
              <a:rPr lang="en-US" sz="2100" dirty="0">
                <a:sym typeface="Wingdings" pitchFamily="2" charset="2"/>
              </a:rPr>
              <a:t>(</a:t>
            </a:r>
            <a:r>
              <a:rPr lang="en-US" sz="2100" dirty="0" err="1">
                <a:sym typeface="Wingdings" pitchFamily="2" charset="2"/>
              </a:rPr>
              <a:t>oplossing</a:t>
            </a:r>
            <a:r>
              <a:rPr lang="en-US" sz="2100" dirty="0">
                <a:sym typeface="Wingdings" pitchFamily="2" charset="2"/>
              </a:rPr>
              <a:t>)</a:t>
            </a:r>
            <a:br>
              <a:rPr lang="en-US" sz="2100" dirty="0">
                <a:sym typeface="Wingdings" pitchFamily="2" charset="2"/>
              </a:rPr>
            </a:br>
            <a:r>
              <a:rPr lang="en-US" sz="2100" dirty="0">
                <a:sym typeface="Wingdings" pitchFamily="2" charset="2"/>
              </a:rPr>
              <a:t> 				    1 ‰ = 1 ml (</a:t>
            </a:r>
            <a:r>
              <a:rPr lang="en-US" sz="2100" dirty="0" err="1">
                <a:sym typeface="Wingdings" pitchFamily="2" charset="2"/>
              </a:rPr>
              <a:t>medicijn</a:t>
            </a:r>
            <a:r>
              <a:rPr lang="en-US" sz="2100" dirty="0">
                <a:sym typeface="Wingdings" pitchFamily="2" charset="2"/>
              </a:rPr>
              <a:t>) per </a:t>
            </a:r>
            <a:r>
              <a:rPr lang="en-US" sz="2100" dirty="0">
                <a:solidFill>
                  <a:srgbClr val="FF0000"/>
                </a:solidFill>
                <a:sym typeface="Wingdings" pitchFamily="2" charset="2"/>
              </a:rPr>
              <a:t>1000 ml </a:t>
            </a:r>
            <a:r>
              <a:rPr lang="en-US" sz="2100" dirty="0">
                <a:sym typeface="Wingdings" pitchFamily="2" charset="2"/>
              </a:rPr>
              <a:t>(</a:t>
            </a:r>
            <a:r>
              <a:rPr lang="en-US" sz="2100" dirty="0" err="1">
                <a:sym typeface="Wingdings" pitchFamily="2" charset="2"/>
              </a:rPr>
              <a:t>oplossing</a:t>
            </a:r>
            <a:r>
              <a:rPr lang="en-US" sz="2100" dirty="0">
                <a:sym typeface="Wingdings" pitchFamily="2" charset="2"/>
              </a:rPr>
              <a:t>)</a:t>
            </a:r>
            <a:br>
              <a:rPr lang="en-US" sz="2100" dirty="0">
                <a:sym typeface="Wingdings" pitchFamily="2" charset="2"/>
              </a:rPr>
            </a:br>
            <a:r>
              <a:rPr lang="en-US" sz="2100" dirty="0">
                <a:sym typeface="Wingdings" pitchFamily="2" charset="2"/>
              </a:rPr>
              <a:t>                                         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8216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7C051-C243-4257-9891-A20CEDC63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45" y="224557"/>
            <a:ext cx="10178322" cy="1492132"/>
          </a:xfrm>
        </p:spPr>
        <p:txBody>
          <a:bodyPr/>
          <a:lstStyle/>
          <a:p>
            <a:pPr algn="ctr"/>
            <a:r>
              <a:rPr lang="nl-NL" dirty="0"/>
              <a:t>Oplossen – oefenen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181B74-DF09-4002-A362-B64F857D7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3191" y="1151070"/>
            <a:ext cx="9565617" cy="5233361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Je hebt 30 ml lyorthol. Je moet hiervan een oplossing van 3% (v/v) maken. Hoeveel ml water moet je toevoegen?</a:t>
            </a:r>
            <a:endParaRPr lang="nl-NL" sz="1100" dirty="0"/>
          </a:p>
          <a:p>
            <a:pPr marL="0" indent="0">
              <a:buNone/>
            </a:pPr>
            <a:r>
              <a:rPr lang="nl-NL" b="1" u="sng" dirty="0"/>
              <a:t>Stap 1: stelregel opschrijven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u="sng" dirty="0"/>
              <a:t>Stap 2: verhoudingstabel invullen</a:t>
            </a:r>
          </a:p>
          <a:p>
            <a:pPr marL="0" indent="0">
              <a:buNone/>
            </a:pPr>
            <a:r>
              <a:rPr lang="nl-NL" dirty="0"/>
              <a:t>Je wilt niet weten hoeveel ml oplossing er is met 3 ml pure stof, maar met 30 ml pure stof.</a:t>
            </a:r>
          </a:p>
          <a:p>
            <a:pPr marL="0" indent="0">
              <a:buNone/>
            </a:pPr>
            <a:endParaRPr lang="nl-NL" sz="400" dirty="0"/>
          </a:p>
          <a:p>
            <a:pPr marL="0" indent="0">
              <a:buNone/>
            </a:pPr>
            <a:r>
              <a:rPr lang="nl-NL" dirty="0"/>
              <a:t>	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b="1" u="sng" dirty="0"/>
              <a:t>Stap 3: uitrekenen hoeveel water je moet toevoegen:</a:t>
            </a:r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FB9D869F-2950-4673-B1F5-270F92996B67}"/>
              </a:ext>
            </a:extLst>
          </p:cNvPr>
          <p:cNvSpPr/>
          <p:nvPr/>
        </p:nvSpPr>
        <p:spPr>
          <a:xfrm>
            <a:off x="1313191" y="2396138"/>
            <a:ext cx="6090926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nl-NL" sz="2000" dirty="0"/>
              <a:t>Stelregel: 1% = 1ml per 100ml </a:t>
            </a:r>
            <a:br>
              <a:rPr lang="nl-NL" sz="2000" dirty="0"/>
            </a:br>
            <a:r>
              <a:rPr lang="nl-NL" sz="2000" dirty="0"/>
              <a:t>		 3% = 3 ml per 100ml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AAB01C8-24E3-4496-AD49-16B7F3C16590}"/>
              </a:ext>
            </a:extLst>
          </p:cNvPr>
          <p:cNvSpPr txBox="1"/>
          <p:nvPr/>
        </p:nvSpPr>
        <p:spPr>
          <a:xfrm>
            <a:off x="7097209" y="6420730"/>
            <a:ext cx="6882748" cy="407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Antwoord: je moet 970 ml water toevoegen</a:t>
            </a:r>
            <a:endParaRPr lang="nl-NL" sz="2000" b="1" u="sng" dirty="0"/>
          </a:p>
        </p:txBody>
      </p:sp>
      <p:graphicFrame>
        <p:nvGraphicFramePr>
          <p:cNvPr id="11" name="Tabel 10">
            <a:extLst>
              <a:ext uri="{FF2B5EF4-FFF2-40B4-BE49-F238E27FC236}">
                <a16:creationId xmlns:a16="http://schemas.microsoft.com/office/drawing/2014/main" id="{7605A60B-00BC-4EAD-941C-43FB2BF63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926343"/>
              </p:ext>
            </p:extLst>
          </p:nvPr>
        </p:nvGraphicFramePr>
        <p:xfrm>
          <a:off x="1372182" y="4619546"/>
          <a:ext cx="2519026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45314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607272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383220">
                  <a:extLst>
                    <a:ext uri="{9D8B030D-6E8A-4147-A177-3AD203B41FA5}">
                      <a16:colId xmlns:a16="http://schemas.microsoft.com/office/drawing/2014/main" val="1872486270"/>
                    </a:ext>
                  </a:extLst>
                </a:gridCol>
                <a:gridCol w="383220">
                  <a:extLst>
                    <a:ext uri="{9D8B030D-6E8A-4147-A177-3AD203B41FA5}">
                      <a16:colId xmlns:a16="http://schemas.microsoft.com/office/drawing/2014/main" val="40525054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ml</a:t>
                      </a:r>
                      <a:r>
                        <a:rPr lang="nl-NL" baseline="-25000" dirty="0" err="1"/>
                        <a:t>puur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aseline="0" dirty="0"/>
                        <a:t>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err="1"/>
                        <a:t>ml</a:t>
                      </a:r>
                      <a:r>
                        <a:rPr lang="nl-NL" b="1" baseline="-25000" dirty="0" err="1"/>
                        <a:t>oplossing</a:t>
                      </a:r>
                      <a:r>
                        <a:rPr lang="nl-NL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20" name="Tekstvak 19">
            <a:extLst>
              <a:ext uri="{FF2B5EF4-FFF2-40B4-BE49-F238E27FC236}">
                <a16:creationId xmlns:a16="http://schemas.microsoft.com/office/drawing/2014/main" id="{DA0AF0BF-8C60-40A9-A65F-0F1649183126}"/>
              </a:ext>
            </a:extLst>
          </p:cNvPr>
          <p:cNvSpPr txBox="1"/>
          <p:nvPr/>
        </p:nvSpPr>
        <p:spPr>
          <a:xfrm>
            <a:off x="2632981" y="4619546"/>
            <a:ext cx="267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4D7C85DD-B8A9-48B6-8896-2F12FCB685EE}"/>
              </a:ext>
            </a:extLst>
          </p:cNvPr>
          <p:cNvSpPr txBox="1"/>
          <p:nvPr/>
        </p:nvSpPr>
        <p:spPr>
          <a:xfrm>
            <a:off x="2477898" y="5031762"/>
            <a:ext cx="577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67CBF57B-E106-45C6-85EB-D33E9E9F80F2}"/>
              </a:ext>
            </a:extLst>
          </p:cNvPr>
          <p:cNvSpPr txBox="1"/>
          <p:nvPr/>
        </p:nvSpPr>
        <p:spPr>
          <a:xfrm>
            <a:off x="3454015" y="5010835"/>
            <a:ext cx="844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1000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B7E2183-A72F-4404-9A60-E9FE3EA5A3B2}"/>
              </a:ext>
            </a:extLst>
          </p:cNvPr>
          <p:cNvSpPr txBox="1"/>
          <p:nvPr/>
        </p:nvSpPr>
        <p:spPr>
          <a:xfrm>
            <a:off x="3469321" y="4619546"/>
            <a:ext cx="611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30</a:t>
            </a: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ABD59219-1EB9-4E77-9263-E5AEB4DA28B7}"/>
              </a:ext>
            </a:extLst>
          </p:cNvPr>
          <p:cNvCxnSpPr>
            <a:cxnSpLocks/>
          </p:cNvCxnSpPr>
          <p:nvPr/>
        </p:nvCxnSpPr>
        <p:spPr>
          <a:xfrm flipH="1" flipV="1">
            <a:off x="5666720" y="3318678"/>
            <a:ext cx="14610" cy="16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9C5440E1-3B08-49A5-89BE-71B949858E9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94823" y="5111653"/>
            <a:ext cx="1418446" cy="1492132"/>
          </a:xfrm>
          <a:prstGeom prst="rect">
            <a:avLst/>
          </a:prstGeom>
        </p:spPr>
      </p:pic>
      <p:cxnSp>
        <p:nvCxnSpPr>
          <p:cNvPr id="34" name="Rechte verbindingslijn met pijl 33">
            <a:extLst>
              <a:ext uri="{FF2B5EF4-FFF2-40B4-BE49-F238E27FC236}">
                <a16:creationId xmlns:a16="http://schemas.microsoft.com/office/drawing/2014/main" id="{FBB5F47E-607B-432A-8698-419E325C3937}"/>
              </a:ext>
            </a:extLst>
          </p:cNvPr>
          <p:cNvCxnSpPr>
            <a:cxnSpLocks/>
          </p:cNvCxnSpPr>
          <p:nvPr/>
        </p:nvCxnSpPr>
        <p:spPr>
          <a:xfrm>
            <a:off x="9194823" y="5269511"/>
            <a:ext cx="0" cy="11764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Tekstvak 38">
            <a:extLst>
              <a:ext uri="{FF2B5EF4-FFF2-40B4-BE49-F238E27FC236}">
                <a16:creationId xmlns:a16="http://schemas.microsoft.com/office/drawing/2014/main" id="{CF38CA84-38AD-4E35-AA4F-826F7FFC5A39}"/>
              </a:ext>
            </a:extLst>
          </p:cNvPr>
          <p:cNvSpPr txBox="1"/>
          <p:nvPr/>
        </p:nvSpPr>
        <p:spPr>
          <a:xfrm>
            <a:off x="8207194" y="5706930"/>
            <a:ext cx="987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1000 ml</a:t>
            </a:r>
          </a:p>
        </p:txBody>
      </p:sp>
      <p:cxnSp>
        <p:nvCxnSpPr>
          <p:cNvPr id="41" name="Rechte verbindingslijn met pijl 40">
            <a:extLst>
              <a:ext uri="{FF2B5EF4-FFF2-40B4-BE49-F238E27FC236}">
                <a16:creationId xmlns:a16="http://schemas.microsoft.com/office/drawing/2014/main" id="{83998730-FBC7-4C9B-A297-7D3099E7C9A3}"/>
              </a:ext>
            </a:extLst>
          </p:cNvPr>
          <p:cNvCxnSpPr/>
          <p:nvPr/>
        </p:nvCxnSpPr>
        <p:spPr>
          <a:xfrm>
            <a:off x="10068674" y="5349333"/>
            <a:ext cx="66782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Rechte verbindingslijn met pijl 41">
            <a:extLst>
              <a:ext uri="{FF2B5EF4-FFF2-40B4-BE49-F238E27FC236}">
                <a16:creationId xmlns:a16="http://schemas.microsoft.com/office/drawing/2014/main" id="{04A1F9AE-6FFF-4082-99A3-B530C7A46DB6}"/>
              </a:ext>
            </a:extLst>
          </p:cNvPr>
          <p:cNvCxnSpPr/>
          <p:nvPr/>
        </p:nvCxnSpPr>
        <p:spPr>
          <a:xfrm>
            <a:off x="10114490" y="6384431"/>
            <a:ext cx="66782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kstvak 42">
            <a:extLst>
              <a:ext uri="{FF2B5EF4-FFF2-40B4-BE49-F238E27FC236}">
                <a16:creationId xmlns:a16="http://schemas.microsoft.com/office/drawing/2014/main" id="{7241B4B1-0618-468B-9A77-913C5A601484}"/>
              </a:ext>
            </a:extLst>
          </p:cNvPr>
          <p:cNvSpPr txBox="1"/>
          <p:nvPr/>
        </p:nvSpPr>
        <p:spPr>
          <a:xfrm>
            <a:off x="10706489" y="5176560"/>
            <a:ext cx="987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…… ml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C7C51347-4D38-4EC0-8BCC-464AEB30F9F5}"/>
              </a:ext>
            </a:extLst>
          </p:cNvPr>
          <p:cNvSpPr txBox="1"/>
          <p:nvPr/>
        </p:nvSpPr>
        <p:spPr>
          <a:xfrm>
            <a:off x="10798624" y="6199765"/>
            <a:ext cx="987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30 ml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F4FC6566-DD12-4064-B1B1-207CECA38041}"/>
              </a:ext>
            </a:extLst>
          </p:cNvPr>
          <p:cNvSpPr txBox="1"/>
          <p:nvPr/>
        </p:nvSpPr>
        <p:spPr>
          <a:xfrm>
            <a:off x="10798624" y="5124659"/>
            <a:ext cx="844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970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244378E9-61F0-4516-926B-F1EA4874D6E8}"/>
              </a:ext>
            </a:extLst>
          </p:cNvPr>
          <p:cNvSpPr txBox="1"/>
          <p:nvPr/>
        </p:nvSpPr>
        <p:spPr>
          <a:xfrm>
            <a:off x="3086280" y="4637696"/>
            <a:ext cx="611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7380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/>
      <p:bldP spid="20" grpId="0"/>
      <p:bldP spid="21" grpId="0"/>
      <p:bldP spid="22" grpId="0"/>
      <p:bldP spid="24" grpId="0"/>
      <p:bldP spid="39" grpId="0"/>
      <p:bldP spid="44" grpId="0"/>
      <p:bldP spid="45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7C051-C243-4257-9891-A20CEDC63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45" y="477682"/>
            <a:ext cx="10178322" cy="1492132"/>
          </a:xfrm>
        </p:spPr>
        <p:txBody>
          <a:bodyPr/>
          <a:lstStyle/>
          <a:p>
            <a:pPr algn="ctr"/>
            <a:r>
              <a:rPr lang="nl-NL" dirty="0"/>
              <a:t>Oplossen - oefenen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181B74-DF09-4002-A362-B64F857D7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764" y="1363402"/>
            <a:ext cx="8422082" cy="5233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Je hebt 200 ml lyortholoplossing 5% (v/v). Hoeveel ml lyorthol zit hierin?</a:t>
            </a:r>
          </a:p>
          <a:p>
            <a:pPr marL="0" indent="0">
              <a:buNone/>
            </a:pPr>
            <a:endParaRPr lang="nl-NL" sz="1100" dirty="0"/>
          </a:p>
          <a:p>
            <a:pPr marL="0" indent="0">
              <a:buNone/>
            </a:pPr>
            <a:r>
              <a:rPr lang="nl-NL" b="1" u="sng" dirty="0"/>
              <a:t>Stap 1: stelregel opschrijven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u="sng" dirty="0"/>
              <a:t>Stap 2: verhoudingstabel invullen</a:t>
            </a:r>
          </a:p>
          <a:p>
            <a:pPr marL="0" indent="0">
              <a:buNone/>
            </a:pPr>
            <a:r>
              <a:rPr lang="nl-NL" dirty="0"/>
              <a:t>Je wilt weten hoeveel ml lyorthol er zit in 200 ml oplossing.</a:t>
            </a:r>
          </a:p>
          <a:p>
            <a:pPr marL="0" indent="0">
              <a:buNone/>
            </a:pPr>
            <a:endParaRPr lang="nl-NL" sz="400" dirty="0"/>
          </a:p>
          <a:p>
            <a:pPr marL="0" indent="0">
              <a:buNone/>
            </a:pPr>
            <a:r>
              <a:rPr lang="nl-NL" dirty="0"/>
              <a:t>	</a:t>
            </a:r>
            <a:endParaRPr lang="nl-NL" sz="2800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AAB01C8-24E3-4496-AD49-16B7F3C16590}"/>
              </a:ext>
            </a:extLst>
          </p:cNvPr>
          <p:cNvSpPr txBox="1"/>
          <p:nvPr/>
        </p:nvSpPr>
        <p:spPr>
          <a:xfrm>
            <a:off x="1239311" y="5822965"/>
            <a:ext cx="5575880" cy="407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Antwoord: in 200 ml oplossing zit </a:t>
            </a:r>
            <a:r>
              <a:rPr lang="nl-NL" sz="2000" b="1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10 ml lyorthol</a:t>
            </a:r>
            <a:endParaRPr lang="nl-NL" sz="2000" b="1" u="sng" dirty="0"/>
          </a:p>
        </p:txBody>
      </p:sp>
      <p:graphicFrame>
        <p:nvGraphicFramePr>
          <p:cNvPr id="11" name="Tabel 10">
            <a:extLst>
              <a:ext uri="{FF2B5EF4-FFF2-40B4-BE49-F238E27FC236}">
                <a16:creationId xmlns:a16="http://schemas.microsoft.com/office/drawing/2014/main" id="{7605A60B-00BC-4EAD-941C-43FB2BF63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176390"/>
              </p:ext>
            </p:extLst>
          </p:nvPr>
        </p:nvGraphicFramePr>
        <p:xfrm>
          <a:off x="1361007" y="4686401"/>
          <a:ext cx="2666244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81165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750013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409772">
                  <a:extLst>
                    <a:ext uri="{9D8B030D-6E8A-4147-A177-3AD203B41FA5}">
                      <a16:colId xmlns:a16="http://schemas.microsoft.com/office/drawing/2014/main" val="1872486270"/>
                    </a:ext>
                  </a:extLst>
                </a:gridCol>
                <a:gridCol w="525294">
                  <a:extLst>
                    <a:ext uri="{9D8B030D-6E8A-4147-A177-3AD203B41FA5}">
                      <a16:colId xmlns:a16="http://schemas.microsoft.com/office/drawing/2014/main" val="40690429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err="1"/>
                        <a:t>ml</a:t>
                      </a:r>
                      <a:r>
                        <a:rPr lang="nl-NL" b="1" baseline="-25000" dirty="0" err="1"/>
                        <a:t>puur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aseline="0" dirty="0"/>
                        <a:t>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0" dirty="0" err="1"/>
                        <a:t>ml</a:t>
                      </a:r>
                      <a:r>
                        <a:rPr lang="nl-NL" b="0" baseline="-25000" dirty="0" err="1"/>
                        <a:t>oplossing</a:t>
                      </a:r>
                      <a:endParaRPr lang="nl-N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20" name="Tekstvak 19">
            <a:extLst>
              <a:ext uri="{FF2B5EF4-FFF2-40B4-BE49-F238E27FC236}">
                <a16:creationId xmlns:a16="http://schemas.microsoft.com/office/drawing/2014/main" id="{DA0AF0BF-8C60-40A9-A65F-0F1649183126}"/>
              </a:ext>
            </a:extLst>
          </p:cNvPr>
          <p:cNvSpPr txBox="1"/>
          <p:nvPr/>
        </p:nvSpPr>
        <p:spPr>
          <a:xfrm>
            <a:off x="2539958" y="4708725"/>
            <a:ext cx="30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4D7C85DD-B8A9-48B6-8896-2F12FCB685EE}"/>
              </a:ext>
            </a:extLst>
          </p:cNvPr>
          <p:cNvSpPr txBox="1"/>
          <p:nvPr/>
        </p:nvSpPr>
        <p:spPr>
          <a:xfrm>
            <a:off x="2405665" y="5125266"/>
            <a:ext cx="577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47F1C248-370D-4282-9198-FCC3BDA0C5BC}"/>
              </a:ext>
            </a:extLst>
          </p:cNvPr>
          <p:cNvSpPr/>
          <p:nvPr/>
        </p:nvSpPr>
        <p:spPr>
          <a:xfrm>
            <a:off x="1409352" y="2553174"/>
            <a:ext cx="6090926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nl-NL" sz="2000" dirty="0"/>
              <a:t>Stelregel: 1% = 1ml per 100ml </a:t>
            </a:r>
            <a:br>
              <a:rPr lang="nl-NL" sz="2000" dirty="0"/>
            </a:br>
            <a:r>
              <a:rPr lang="nl-NL" sz="2000" dirty="0"/>
              <a:t>		 5% = 5 ml per 100ml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B5761755-73A6-4CC2-A6F2-67D492D5205D}"/>
              </a:ext>
            </a:extLst>
          </p:cNvPr>
          <p:cNvSpPr txBox="1"/>
          <p:nvPr/>
        </p:nvSpPr>
        <p:spPr>
          <a:xfrm>
            <a:off x="3462040" y="5058749"/>
            <a:ext cx="577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200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9CD7A8FC-3DC8-406F-B156-B60DA75B0ACE}"/>
              </a:ext>
            </a:extLst>
          </p:cNvPr>
          <p:cNvSpPr txBox="1"/>
          <p:nvPr/>
        </p:nvSpPr>
        <p:spPr>
          <a:xfrm>
            <a:off x="3109142" y="5068376"/>
            <a:ext cx="577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E608A179-B136-44F3-894C-FC1C41682CB4}"/>
              </a:ext>
            </a:extLst>
          </p:cNvPr>
          <p:cNvSpPr txBox="1"/>
          <p:nvPr/>
        </p:nvSpPr>
        <p:spPr>
          <a:xfrm>
            <a:off x="3499056" y="4685669"/>
            <a:ext cx="577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30601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/>
      <p:bldP spid="21" grpId="0"/>
      <p:bldP spid="32" grpId="0" animBg="1"/>
      <p:bldP spid="33" grpId="0"/>
      <p:bldP spid="34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 </a:t>
            </a:r>
            <a:r>
              <a:rPr lang="en-US" dirty="0" err="1"/>
              <a:t>zelf</a:t>
            </a:r>
            <a:r>
              <a:rPr lang="en-US" dirty="0"/>
              <a:t>: </a:t>
            </a:r>
            <a:r>
              <a:rPr lang="en-US" dirty="0" err="1"/>
              <a:t>Oefenen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1678" y="1242540"/>
            <a:ext cx="10557701" cy="5430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beschikt</a:t>
            </a:r>
            <a:r>
              <a:rPr lang="en-US" dirty="0"/>
              <a:t> over 40 ml </a:t>
            </a:r>
            <a:r>
              <a:rPr lang="en-US" dirty="0" err="1"/>
              <a:t>Lyorthol</a:t>
            </a:r>
            <a:r>
              <a:rPr lang="en-US" dirty="0"/>
              <a:t>. Je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hiervan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oplossing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van 5% (v/v). </a:t>
            </a:r>
            <a:r>
              <a:rPr lang="en-US" dirty="0" err="1"/>
              <a:t>Hoeveel</a:t>
            </a:r>
            <a:r>
              <a:rPr lang="en-US" dirty="0"/>
              <a:t> ml water </a:t>
            </a:r>
            <a:r>
              <a:rPr lang="en-US" dirty="0" err="1"/>
              <a:t>moet</a:t>
            </a:r>
            <a:r>
              <a:rPr lang="en-US" dirty="0"/>
              <a:t> je </a:t>
            </a:r>
            <a:r>
              <a:rPr lang="en-US" dirty="0" err="1"/>
              <a:t>toevoegen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nl-NL" b="1" u="sng" dirty="0"/>
              <a:t>Stap 1: stelregel opschrijven</a:t>
            </a:r>
          </a:p>
          <a:p>
            <a:pPr marL="0" indent="0">
              <a:buNone/>
            </a:pPr>
            <a:endParaRPr lang="nl-NL" b="1" u="sng" dirty="0"/>
          </a:p>
          <a:p>
            <a:pPr marL="0" indent="0">
              <a:buClr>
                <a:srgbClr val="D16349"/>
              </a:buClr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nl-NL" b="1" u="sng" dirty="0"/>
              <a:t>Stap 2: verhoudingstabel invullen</a:t>
            </a:r>
          </a:p>
          <a:p>
            <a:pPr marL="0" indent="0">
              <a:buNone/>
            </a:pPr>
            <a:r>
              <a:rPr lang="nl-NL" dirty="0"/>
              <a:t>Je wilt niet weten hoeveel ml oplossing er is met 5 ml pure stof, maar met 40 ml pure stof.</a:t>
            </a:r>
          </a:p>
          <a:p>
            <a:pPr marL="0" indent="0">
              <a:buClr>
                <a:srgbClr val="D16349"/>
              </a:buClr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Clr>
                <a:srgbClr val="D16349"/>
              </a:buClr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Clr>
                <a:srgbClr val="D16349"/>
              </a:buClr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Clr>
                <a:srgbClr val="D16349"/>
              </a:buClr>
              <a:buNone/>
            </a:pPr>
            <a:r>
              <a:rPr lang="en-US" b="1" u="sng" dirty="0" err="1">
                <a:solidFill>
                  <a:prstClr val="black"/>
                </a:solidFill>
              </a:rPr>
              <a:t>Stap</a:t>
            </a:r>
            <a:r>
              <a:rPr lang="en-US" b="1" u="sng" dirty="0">
                <a:solidFill>
                  <a:prstClr val="black"/>
                </a:solidFill>
              </a:rPr>
              <a:t> 3: </a:t>
            </a:r>
            <a:r>
              <a:rPr lang="en-US" b="1" u="sng" dirty="0" err="1">
                <a:solidFill>
                  <a:prstClr val="black"/>
                </a:solidFill>
              </a:rPr>
              <a:t>uitrekenen</a:t>
            </a:r>
            <a:r>
              <a:rPr lang="en-US" b="1" u="sng" dirty="0">
                <a:solidFill>
                  <a:prstClr val="black"/>
                </a:solidFill>
              </a:rPr>
              <a:t> </a:t>
            </a:r>
            <a:r>
              <a:rPr lang="en-US" b="1" u="sng" dirty="0" err="1">
                <a:solidFill>
                  <a:prstClr val="black"/>
                </a:solidFill>
              </a:rPr>
              <a:t>hoeveel</a:t>
            </a:r>
            <a:r>
              <a:rPr lang="en-US" b="1" u="sng" dirty="0">
                <a:solidFill>
                  <a:prstClr val="black"/>
                </a:solidFill>
              </a:rPr>
              <a:t> water je </a:t>
            </a:r>
            <a:r>
              <a:rPr lang="en-US" b="1" u="sng" dirty="0" err="1">
                <a:solidFill>
                  <a:prstClr val="black"/>
                </a:solidFill>
              </a:rPr>
              <a:t>moet</a:t>
            </a:r>
            <a:r>
              <a:rPr lang="en-US" b="1" u="sng" dirty="0">
                <a:solidFill>
                  <a:prstClr val="black"/>
                </a:solidFill>
              </a:rPr>
              <a:t> </a:t>
            </a:r>
            <a:r>
              <a:rPr lang="en-US" b="1" u="sng" dirty="0" err="1">
                <a:solidFill>
                  <a:prstClr val="black"/>
                </a:solidFill>
              </a:rPr>
              <a:t>toevoegen</a:t>
            </a:r>
            <a:r>
              <a:rPr lang="en-US" b="1" u="sng" dirty="0">
                <a:solidFill>
                  <a:prstClr val="black"/>
                </a:solidFill>
              </a:rPr>
              <a:t> </a:t>
            </a:r>
          </a:p>
          <a:p>
            <a:pPr marL="0" indent="0">
              <a:buClr>
                <a:srgbClr val="D16349"/>
              </a:buClr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Clr>
                <a:srgbClr val="D16349"/>
              </a:buClr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Clr>
                <a:srgbClr val="D16349"/>
              </a:buClr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3ECA80AD-4EC7-479E-B601-F27FE0256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642234"/>
              </p:ext>
            </p:extLst>
          </p:nvPr>
        </p:nvGraphicFramePr>
        <p:xfrm>
          <a:off x="1251678" y="2498649"/>
          <a:ext cx="6096000" cy="717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954388758"/>
                    </a:ext>
                  </a:extLst>
                </a:gridCol>
              </a:tblGrid>
              <a:tr h="717632">
                <a:tc>
                  <a:txBody>
                    <a:bodyPr/>
                    <a:lstStyle/>
                    <a:p>
                      <a:r>
                        <a:rPr lang="nl-NL" sz="1800" dirty="0"/>
                        <a:t>Stelregel </a:t>
                      </a:r>
                      <a:r>
                        <a:rPr lang="nl-NL" sz="1800" dirty="0">
                          <a:sym typeface="Wingdings" panose="05000000000000000000" pitchFamily="2" charset="2"/>
                        </a:rPr>
                        <a:t> 1% = 1ml per 100 ml</a:t>
                      </a:r>
                    </a:p>
                    <a:p>
                      <a:r>
                        <a:rPr lang="nl-NL" sz="1800" dirty="0">
                          <a:sym typeface="Wingdings" panose="05000000000000000000" pitchFamily="2" charset="2"/>
                        </a:rPr>
                        <a:t>                     5% = 5 ml per 100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927385"/>
                  </a:ext>
                </a:extLst>
              </a:tr>
            </a:tbl>
          </a:graphicData>
        </a:graphic>
      </p:graphicFrame>
      <p:graphicFrame>
        <p:nvGraphicFramePr>
          <p:cNvPr id="10" name="Tabel 9">
            <a:extLst>
              <a:ext uri="{FF2B5EF4-FFF2-40B4-BE49-F238E27FC236}">
                <a16:creationId xmlns:a16="http://schemas.microsoft.com/office/drawing/2014/main" id="{7B9CF7C4-B5EE-4540-A52E-8A1A6F6A93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130001"/>
              </p:ext>
            </p:extLst>
          </p:nvPr>
        </p:nvGraphicFramePr>
        <p:xfrm>
          <a:off x="1331824" y="4209745"/>
          <a:ext cx="2666244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81165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750013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409772">
                  <a:extLst>
                    <a:ext uri="{9D8B030D-6E8A-4147-A177-3AD203B41FA5}">
                      <a16:colId xmlns:a16="http://schemas.microsoft.com/office/drawing/2014/main" val="1872486270"/>
                    </a:ext>
                  </a:extLst>
                </a:gridCol>
                <a:gridCol w="525294">
                  <a:extLst>
                    <a:ext uri="{9D8B030D-6E8A-4147-A177-3AD203B41FA5}">
                      <a16:colId xmlns:a16="http://schemas.microsoft.com/office/drawing/2014/main" val="40690429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err="1"/>
                        <a:t>ml</a:t>
                      </a:r>
                      <a:r>
                        <a:rPr lang="nl-NL" b="1" baseline="-25000" dirty="0" err="1"/>
                        <a:t>puur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aseline="0" dirty="0"/>
                        <a:t>  5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0" dirty="0" err="1"/>
                        <a:t>ml</a:t>
                      </a:r>
                      <a:r>
                        <a:rPr lang="nl-NL" b="0" baseline="-25000" dirty="0" err="1"/>
                        <a:t>oplossing</a:t>
                      </a:r>
                      <a:endParaRPr lang="nl-N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 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11" name="Rechthoek 10">
            <a:extLst>
              <a:ext uri="{FF2B5EF4-FFF2-40B4-BE49-F238E27FC236}">
                <a16:creationId xmlns:a16="http://schemas.microsoft.com/office/drawing/2014/main" id="{64980068-FC88-467D-BB79-9A2C849A40CB}"/>
              </a:ext>
            </a:extLst>
          </p:cNvPr>
          <p:cNvSpPr/>
          <p:nvPr/>
        </p:nvSpPr>
        <p:spPr>
          <a:xfrm>
            <a:off x="3403033" y="4245513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40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D19D88A4-E836-4B54-B7D6-D1E70C73CB36}"/>
              </a:ext>
            </a:extLst>
          </p:cNvPr>
          <p:cNvSpPr/>
          <p:nvPr/>
        </p:nvSpPr>
        <p:spPr>
          <a:xfrm>
            <a:off x="3038831" y="4226477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1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9E733492-9ABB-429D-BB1A-49ADC126582C}"/>
              </a:ext>
            </a:extLst>
          </p:cNvPr>
          <p:cNvSpPr/>
          <p:nvPr/>
        </p:nvSpPr>
        <p:spPr>
          <a:xfrm>
            <a:off x="3403033" y="4650613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800 </a:t>
            </a: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B73FCC9C-17C2-4088-8314-F43163C83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9283" y="4416596"/>
            <a:ext cx="2179752" cy="2397727"/>
          </a:xfrm>
          <a:prstGeom prst="rect">
            <a:avLst/>
          </a:prstGeom>
        </p:spPr>
      </p:pic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A7203DE8-BA0C-46BB-BD88-A68DAA8CCD5B}"/>
              </a:ext>
            </a:extLst>
          </p:cNvPr>
          <p:cNvCxnSpPr>
            <a:cxnSpLocks/>
          </p:cNvCxnSpPr>
          <p:nvPr/>
        </p:nvCxnSpPr>
        <p:spPr>
          <a:xfrm>
            <a:off x="8282551" y="4771697"/>
            <a:ext cx="0" cy="19014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kstvak 18">
            <a:extLst>
              <a:ext uri="{FF2B5EF4-FFF2-40B4-BE49-F238E27FC236}">
                <a16:creationId xmlns:a16="http://schemas.microsoft.com/office/drawing/2014/main" id="{1C6C7049-9858-47A5-8E88-01C0A4C8DDB7}"/>
              </a:ext>
            </a:extLst>
          </p:cNvPr>
          <p:cNvSpPr txBox="1"/>
          <p:nvPr/>
        </p:nvSpPr>
        <p:spPr>
          <a:xfrm>
            <a:off x="7411655" y="5928795"/>
            <a:ext cx="987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800 ml</a:t>
            </a:r>
          </a:p>
        </p:txBody>
      </p: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FC7DC33A-35E8-4A1A-91A7-5FFDCA9EDABD}"/>
              </a:ext>
            </a:extLst>
          </p:cNvPr>
          <p:cNvCxnSpPr/>
          <p:nvPr/>
        </p:nvCxnSpPr>
        <p:spPr>
          <a:xfrm>
            <a:off x="8715983" y="6475615"/>
            <a:ext cx="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1219A9F0-2839-45B1-BF50-D3717F52F428}"/>
              </a:ext>
            </a:extLst>
          </p:cNvPr>
          <p:cNvCxnSpPr>
            <a:cxnSpLocks/>
          </p:cNvCxnSpPr>
          <p:nvPr/>
        </p:nvCxnSpPr>
        <p:spPr>
          <a:xfrm>
            <a:off x="8739308" y="6536987"/>
            <a:ext cx="1503918" cy="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>
            <a:extLst>
              <a:ext uri="{FF2B5EF4-FFF2-40B4-BE49-F238E27FC236}">
                <a16:creationId xmlns:a16="http://schemas.microsoft.com/office/drawing/2014/main" id="{C8D3A238-8849-4404-A6EC-7E0EB2FEF443}"/>
              </a:ext>
            </a:extLst>
          </p:cNvPr>
          <p:cNvCxnSpPr/>
          <p:nvPr/>
        </p:nvCxnSpPr>
        <p:spPr>
          <a:xfrm>
            <a:off x="10245125" y="6536987"/>
            <a:ext cx="66782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kstvak 28">
            <a:extLst>
              <a:ext uri="{FF2B5EF4-FFF2-40B4-BE49-F238E27FC236}">
                <a16:creationId xmlns:a16="http://schemas.microsoft.com/office/drawing/2014/main" id="{93101BF6-7C27-4F0E-B6DA-96452A1453F5}"/>
              </a:ext>
            </a:extLst>
          </p:cNvPr>
          <p:cNvSpPr txBox="1"/>
          <p:nvPr/>
        </p:nvSpPr>
        <p:spPr>
          <a:xfrm>
            <a:off x="10798624" y="6199765"/>
            <a:ext cx="987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40 ml</a:t>
            </a:r>
          </a:p>
        </p:txBody>
      </p: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BCB62AB6-31CB-4EC7-B42A-22648D015FC9}"/>
              </a:ext>
            </a:extLst>
          </p:cNvPr>
          <p:cNvCxnSpPr/>
          <p:nvPr/>
        </p:nvCxnSpPr>
        <p:spPr>
          <a:xfrm>
            <a:off x="10245125" y="4855346"/>
            <a:ext cx="66782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kstvak 31">
            <a:extLst>
              <a:ext uri="{FF2B5EF4-FFF2-40B4-BE49-F238E27FC236}">
                <a16:creationId xmlns:a16="http://schemas.microsoft.com/office/drawing/2014/main" id="{0FF8211E-5907-4A51-B248-02C09BC6CEBE}"/>
              </a:ext>
            </a:extLst>
          </p:cNvPr>
          <p:cNvSpPr txBox="1"/>
          <p:nvPr/>
        </p:nvSpPr>
        <p:spPr>
          <a:xfrm>
            <a:off x="10927675" y="4670680"/>
            <a:ext cx="987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…… ml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84E15279-72F2-4704-8A8C-1346A6425B35}"/>
              </a:ext>
            </a:extLst>
          </p:cNvPr>
          <p:cNvSpPr txBox="1"/>
          <p:nvPr/>
        </p:nvSpPr>
        <p:spPr>
          <a:xfrm>
            <a:off x="10940322" y="4565762"/>
            <a:ext cx="987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u="sng" dirty="0">
                <a:solidFill>
                  <a:srgbClr val="FF0000"/>
                </a:solidFill>
              </a:rPr>
              <a:t>760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D1D6BE9C-7323-4745-A0F1-971DB680006D}"/>
              </a:ext>
            </a:extLst>
          </p:cNvPr>
          <p:cNvSpPr txBox="1"/>
          <p:nvPr/>
        </p:nvSpPr>
        <p:spPr>
          <a:xfrm>
            <a:off x="2664946" y="6406904"/>
            <a:ext cx="6882748" cy="407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Antwoord: je moet 760 ml water toevoegen</a:t>
            </a:r>
            <a:endParaRPr lang="nl-NL" sz="2000" b="1" u="sng" dirty="0"/>
          </a:p>
        </p:txBody>
      </p:sp>
    </p:spTree>
    <p:extLst>
      <p:ext uri="{BB962C8B-B14F-4D97-AF65-F5344CB8AC3E}">
        <p14:creationId xmlns:p14="http://schemas.microsoft.com/office/powerpoint/2010/main" val="69250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9" grpId="0"/>
      <p:bldP spid="29" grpId="0"/>
      <p:bldP spid="32" grpId="0"/>
      <p:bldP spid="33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7C051-C243-4257-9891-A20CEDC63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45" y="477682"/>
            <a:ext cx="10178322" cy="1492132"/>
          </a:xfrm>
        </p:spPr>
        <p:txBody>
          <a:bodyPr/>
          <a:lstStyle/>
          <a:p>
            <a:pPr algn="ctr"/>
            <a:r>
              <a:rPr lang="nl-NL" dirty="0"/>
              <a:t>Nu zelf: oefenen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181B74-DF09-4002-A362-B64F857D7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3192" y="1522545"/>
            <a:ext cx="8422082" cy="5233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In een zoutoplossing van 10% zit 20 gram zout. Hoeveel ml oplossing is dit?</a:t>
            </a:r>
          </a:p>
          <a:p>
            <a:pPr marL="0" indent="0">
              <a:buNone/>
            </a:pPr>
            <a:endParaRPr lang="nl-NL" sz="1100" dirty="0"/>
          </a:p>
          <a:p>
            <a:pPr marL="0" indent="0">
              <a:buNone/>
            </a:pPr>
            <a:r>
              <a:rPr lang="nl-NL" b="1" u="sng" dirty="0"/>
              <a:t>Stap 1: stelregel opschrijven: </a:t>
            </a:r>
          </a:p>
          <a:p>
            <a:pPr marL="0" indent="0">
              <a:buNone/>
            </a:pPr>
            <a:r>
              <a:rPr lang="nl-NL" dirty="0"/>
              <a:t>1% = 1 gram per 100ml </a:t>
            </a:r>
            <a:br>
              <a:rPr lang="nl-NL" dirty="0"/>
            </a:br>
            <a:r>
              <a:rPr lang="nl-NL" dirty="0"/>
              <a:t>10% = 10 gram per 100ml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u="sng" dirty="0"/>
              <a:t>Stap 2: vul de verhoudingstabel in </a:t>
            </a:r>
          </a:p>
          <a:p>
            <a:pPr marL="0" indent="0">
              <a:buNone/>
            </a:pPr>
            <a:r>
              <a:rPr lang="nl-NL" dirty="0"/>
              <a:t>Je wilt niet weten hoeveel ml oplossing er is bij 10 g zout, maar bij 20 g.</a:t>
            </a:r>
          </a:p>
          <a:p>
            <a:pPr marL="0" indent="0">
              <a:buNone/>
            </a:pPr>
            <a:endParaRPr lang="nl-NL" sz="400" dirty="0"/>
          </a:p>
          <a:p>
            <a:pPr marL="0" indent="0">
              <a:buNone/>
            </a:pPr>
            <a:r>
              <a:rPr lang="nl-NL" dirty="0"/>
              <a:t>	</a:t>
            </a:r>
            <a:endParaRPr lang="nl-NL" sz="2800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AAB01C8-24E3-4496-AD49-16B7F3C16590}"/>
              </a:ext>
            </a:extLst>
          </p:cNvPr>
          <p:cNvSpPr txBox="1"/>
          <p:nvPr/>
        </p:nvSpPr>
        <p:spPr>
          <a:xfrm>
            <a:off x="1313192" y="6348487"/>
            <a:ext cx="5575880" cy="407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Antwoord: 20 gram zout zit in </a:t>
            </a:r>
            <a:r>
              <a:rPr lang="nl-NL" sz="2000" b="1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200 ml oplossing</a:t>
            </a:r>
            <a:endParaRPr lang="nl-NL" sz="2000" b="1" u="sng" dirty="0"/>
          </a:p>
        </p:txBody>
      </p:sp>
      <p:graphicFrame>
        <p:nvGraphicFramePr>
          <p:cNvPr id="11" name="Tabel 10">
            <a:extLst>
              <a:ext uri="{FF2B5EF4-FFF2-40B4-BE49-F238E27FC236}">
                <a16:creationId xmlns:a16="http://schemas.microsoft.com/office/drawing/2014/main" id="{7605A60B-00BC-4EAD-941C-43FB2BF63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618417"/>
              </p:ext>
            </p:extLst>
          </p:nvPr>
        </p:nvGraphicFramePr>
        <p:xfrm>
          <a:off x="1419743" y="4906372"/>
          <a:ext cx="2073966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91322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691322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345661">
                  <a:extLst>
                    <a:ext uri="{9D8B030D-6E8A-4147-A177-3AD203B41FA5}">
                      <a16:colId xmlns:a16="http://schemas.microsoft.com/office/drawing/2014/main" val="1872486270"/>
                    </a:ext>
                  </a:extLst>
                </a:gridCol>
                <a:gridCol w="345661">
                  <a:extLst>
                    <a:ext uri="{9D8B030D-6E8A-4147-A177-3AD203B41FA5}">
                      <a16:colId xmlns:a16="http://schemas.microsoft.com/office/drawing/2014/main" val="1513735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aseline="0" dirty="0"/>
                        <a:t>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20" name="Tekstvak 19">
            <a:extLst>
              <a:ext uri="{FF2B5EF4-FFF2-40B4-BE49-F238E27FC236}">
                <a16:creationId xmlns:a16="http://schemas.microsoft.com/office/drawing/2014/main" id="{DA0AF0BF-8C60-40A9-A65F-0F1649183126}"/>
              </a:ext>
            </a:extLst>
          </p:cNvPr>
          <p:cNvSpPr txBox="1"/>
          <p:nvPr/>
        </p:nvSpPr>
        <p:spPr>
          <a:xfrm>
            <a:off x="2219605" y="4907880"/>
            <a:ext cx="47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4D7C85DD-B8A9-48B6-8896-2F12FCB685EE}"/>
              </a:ext>
            </a:extLst>
          </p:cNvPr>
          <p:cNvSpPr txBox="1"/>
          <p:nvPr/>
        </p:nvSpPr>
        <p:spPr>
          <a:xfrm>
            <a:off x="2168054" y="5297523"/>
            <a:ext cx="577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67CBF57B-E106-45C6-85EB-D33E9E9F80F2}"/>
              </a:ext>
            </a:extLst>
          </p:cNvPr>
          <p:cNvSpPr txBox="1"/>
          <p:nvPr/>
        </p:nvSpPr>
        <p:spPr>
          <a:xfrm>
            <a:off x="3100531" y="5311684"/>
            <a:ext cx="568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200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B7E2183-A72F-4404-9A60-E9FE3EA5A3B2}"/>
              </a:ext>
            </a:extLst>
          </p:cNvPr>
          <p:cNvSpPr txBox="1"/>
          <p:nvPr/>
        </p:nvSpPr>
        <p:spPr>
          <a:xfrm>
            <a:off x="3175880" y="4873408"/>
            <a:ext cx="611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20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4B4B61C-2B59-464B-BF79-ABAA56B55627}"/>
              </a:ext>
            </a:extLst>
          </p:cNvPr>
          <p:cNvSpPr txBox="1"/>
          <p:nvPr/>
        </p:nvSpPr>
        <p:spPr>
          <a:xfrm>
            <a:off x="2745395" y="4889890"/>
            <a:ext cx="611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0101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/>
      <p:bldP spid="21" grpId="0"/>
      <p:bldP spid="22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826813-D6DC-403E-B222-2FB08A445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29E3D8-EA20-40C8-8D88-6D6EF900E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opdracht 11 t/m 20 uit het hoofdstuk oefenen met oplossingen hoofdstuk 3.3. Antwoorden zijn te vinden achter in het boek.</a:t>
            </a:r>
            <a:br>
              <a:rPr lang="nl-NL" dirty="0"/>
            </a:br>
            <a:r>
              <a:rPr lang="nl-NL" dirty="0"/>
              <a:t>Let op: som 19c + d hoeven niet. </a:t>
            </a:r>
          </a:p>
          <a:p>
            <a:endParaRPr lang="nl-NL" dirty="0"/>
          </a:p>
          <a:p>
            <a:r>
              <a:rPr lang="nl-NL" dirty="0"/>
              <a:t>Lever je antwoorden </a:t>
            </a:r>
            <a:r>
              <a:rPr lang="nl-NL" b="1" u="sng" dirty="0"/>
              <a:t>+ uitwerkingen </a:t>
            </a:r>
            <a:r>
              <a:rPr lang="nl-NL" dirty="0"/>
              <a:t>in via </a:t>
            </a:r>
            <a:r>
              <a:rPr lang="nl-NL" dirty="0" err="1"/>
              <a:t>it’s</a:t>
            </a:r>
            <a:r>
              <a:rPr lang="nl-NL" dirty="0"/>
              <a:t> </a:t>
            </a:r>
            <a:r>
              <a:rPr lang="nl-NL" dirty="0" err="1"/>
              <a:t>learning</a:t>
            </a:r>
            <a:endParaRPr lang="nl-NL" dirty="0"/>
          </a:p>
          <a:p>
            <a:endParaRPr lang="nl-NL" dirty="0"/>
          </a:p>
          <a:p>
            <a:r>
              <a:rPr lang="nl-NL" dirty="0"/>
              <a:t>Vragen? Kom online in teams!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2056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9C1E64-19E2-45AE-A6A8-5CC323CDE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Oplossingen: Vaste stof/ vloeistof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CAF403-98B1-4895-9732-5F082C8B1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584" y="1128451"/>
            <a:ext cx="9488482" cy="5540909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Vaste stof in vloeistof = </a:t>
            </a:r>
            <a:br>
              <a:rPr lang="nl-NL" dirty="0"/>
            </a:br>
            <a:r>
              <a:rPr lang="nl-NL" dirty="0"/>
              <a:t>pannenkoekenmix in melk / antibioticakorrels opgelost in vloeistof / zout in water (zoutoplossing)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i="1" dirty="0"/>
              <a:t>Oplossingen gaat over </a:t>
            </a:r>
            <a:r>
              <a:rPr lang="nl-NL" b="1" i="1" u="sng" dirty="0"/>
              <a:t>gram per ml</a:t>
            </a:r>
            <a:endParaRPr lang="nl-NL" i="1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Vloeistof in vloeistof (v/v) = </a:t>
            </a:r>
            <a:br>
              <a:rPr lang="nl-NL" dirty="0"/>
            </a:br>
            <a:r>
              <a:rPr lang="nl-NL" dirty="0"/>
              <a:t>ranja met water / morfine opgelost in een vloeistof </a:t>
            </a:r>
            <a:br>
              <a:rPr lang="nl-NL" dirty="0"/>
            </a:b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B4D19BE-CC42-4D63-9399-6BDF94C28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403" y="2012759"/>
            <a:ext cx="2159285" cy="1600991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30616F2A-A822-4758-A18E-6DF823652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9403" y="4191556"/>
            <a:ext cx="1623342" cy="1275890"/>
          </a:xfrm>
          <a:prstGeom prst="rect">
            <a:avLst/>
          </a:prstGeom>
        </p:spPr>
      </p:pic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F94493DC-1E3F-4ECF-8D39-472B3772D7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405655"/>
              </p:ext>
            </p:extLst>
          </p:nvPr>
        </p:nvGraphicFramePr>
        <p:xfrm>
          <a:off x="5029500" y="2545167"/>
          <a:ext cx="169068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687">
                  <a:extLst>
                    <a:ext uri="{9D8B030D-6E8A-4147-A177-3AD203B41FA5}">
                      <a16:colId xmlns:a16="http://schemas.microsoft.com/office/drawing/2014/main" val="2393150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800" dirty="0"/>
                        <a:t>Vandaag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773461"/>
                  </a:ext>
                </a:extLst>
              </a:tr>
            </a:tbl>
          </a:graphicData>
        </a:graphic>
      </p:graphicFrame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016D4E7F-213E-4874-BBA2-81E52F8252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448045"/>
              </p:ext>
            </p:extLst>
          </p:nvPr>
        </p:nvGraphicFramePr>
        <p:xfrm>
          <a:off x="8062728" y="5745107"/>
          <a:ext cx="24331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144">
                  <a:extLst>
                    <a:ext uri="{9D8B030D-6E8A-4147-A177-3AD203B41FA5}">
                      <a16:colId xmlns:a16="http://schemas.microsoft.com/office/drawing/2014/main" val="2393150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800" dirty="0"/>
                        <a:t>Volgende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773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74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nl-NL" dirty="0"/>
              <a:t>% bij oplossen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77301" y="2248240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Wat is 1 procent?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1% = 1/100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Totaal is 100% </a:t>
            </a:r>
          </a:p>
        </p:txBody>
      </p:sp>
      <p:pic>
        <p:nvPicPr>
          <p:cNvPr id="1026" name="Picture 2" descr="Afbeeldingsresultaat voor %">
            <a:extLst>
              <a:ext uri="{FF2B5EF4-FFF2-40B4-BE49-F238E27FC236}">
                <a16:creationId xmlns:a16="http://schemas.microsoft.com/office/drawing/2014/main" id="{4C6D4660-CA23-4342-B574-0547E18C8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839" y="2636326"/>
            <a:ext cx="1999432" cy="199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812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7C051-C243-4257-9891-A20CEDC63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45" y="477682"/>
            <a:ext cx="10178322" cy="1492132"/>
          </a:xfrm>
        </p:spPr>
        <p:txBody>
          <a:bodyPr/>
          <a:lstStyle/>
          <a:p>
            <a:pPr algn="ctr"/>
            <a:r>
              <a:rPr lang="nl-NL" dirty="0"/>
              <a:t>Stelregel oplossen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181B74-DF09-4002-A362-B64F857D7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302" y="1069866"/>
            <a:ext cx="10178322" cy="43217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b="1" u="sng" dirty="0"/>
              <a:t>Dit betekent dat:</a:t>
            </a:r>
          </a:p>
          <a:p>
            <a:pPr marL="0" indent="0">
              <a:buNone/>
            </a:pPr>
            <a:r>
              <a:rPr lang="nl-NL" sz="2800" dirty="0"/>
              <a:t>1% = 1 gram in 100 ml</a:t>
            </a:r>
          </a:p>
          <a:p>
            <a:pPr marL="0" indent="0">
              <a:buNone/>
            </a:pPr>
            <a:r>
              <a:rPr lang="nl-NL" sz="2800" dirty="0"/>
              <a:t>5% = 5 gram in 100 ml</a:t>
            </a:r>
          </a:p>
          <a:p>
            <a:pPr marL="0" indent="0">
              <a:buNone/>
            </a:pPr>
            <a:r>
              <a:rPr lang="nl-NL" sz="2800" dirty="0"/>
              <a:t>12% = 12 gram in 100 ml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Oftewel het aantal % is altijd dát aantal gram in </a:t>
            </a:r>
            <a:r>
              <a:rPr lang="nl-NL" sz="2800" b="1" u="sng" dirty="0">
                <a:solidFill>
                  <a:srgbClr val="FF0000"/>
                </a:solidFill>
              </a:rPr>
              <a:t>100 ml</a:t>
            </a:r>
          </a:p>
        </p:txBody>
      </p:sp>
      <p:pic>
        <p:nvPicPr>
          <p:cNvPr id="1026" name="Picture 2" descr="Afbeeldingsresultaat voor tip">
            <a:extLst>
              <a:ext uri="{FF2B5EF4-FFF2-40B4-BE49-F238E27FC236}">
                <a16:creationId xmlns:a16="http://schemas.microsoft.com/office/drawing/2014/main" id="{0C9FABF8-293A-436C-9ED1-F12CDF254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947" y="477682"/>
            <a:ext cx="3901677" cy="3901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3E76BED4-AC82-4915-B23A-26D93562AAD1}"/>
              </a:ext>
            </a:extLst>
          </p:cNvPr>
          <p:cNvSpPr txBox="1"/>
          <p:nvPr/>
        </p:nvSpPr>
        <p:spPr>
          <a:xfrm>
            <a:off x="8726726" y="4010778"/>
            <a:ext cx="25477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tx2">
                    <a:lumMod val="50000"/>
                    <a:lumOff val="50000"/>
                  </a:schemeClr>
                </a:solidFill>
                <a:latin typeface="Amatic" panose="02000803000000000000"/>
              </a:rPr>
              <a:t>Leer dit uit je hoofd </a:t>
            </a:r>
          </a:p>
          <a:p>
            <a:r>
              <a:rPr lang="nl-NL" sz="2800" dirty="0">
                <a:solidFill>
                  <a:schemeClr val="tx2">
                    <a:lumMod val="50000"/>
                    <a:lumOff val="50000"/>
                  </a:schemeClr>
                </a:solidFill>
                <a:latin typeface="Amatic" panose="02000803000000000000"/>
              </a:rPr>
              <a:t>&amp;</a:t>
            </a:r>
          </a:p>
          <a:p>
            <a:r>
              <a:rPr lang="nl-NL" sz="2800" dirty="0">
                <a:solidFill>
                  <a:schemeClr val="tx2">
                    <a:lumMod val="50000"/>
                    <a:lumOff val="50000"/>
                  </a:schemeClr>
                </a:solidFill>
                <a:latin typeface="Amatic" panose="02000803000000000000"/>
              </a:rPr>
              <a:t>zet boven aan je toets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DD15B2A8-3FB4-411D-A97D-AADB921B6D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037485"/>
              </p:ext>
            </p:extLst>
          </p:nvPr>
        </p:nvGraphicFramePr>
        <p:xfrm>
          <a:off x="1262186" y="1625520"/>
          <a:ext cx="621976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9761">
                  <a:extLst>
                    <a:ext uri="{9D8B030D-6E8A-4147-A177-3AD203B41FA5}">
                      <a16:colId xmlns:a16="http://schemas.microsoft.com/office/drawing/2014/main" val="2199893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dirty="0">
                          <a:sym typeface="Wingdings" pitchFamily="2" charset="2"/>
                        </a:rPr>
                        <a:t>1% (</a:t>
                      </a:r>
                      <a:r>
                        <a:rPr lang="en-US" sz="2000" dirty="0" err="1">
                          <a:sym typeface="Wingdings" pitchFamily="2" charset="2"/>
                        </a:rPr>
                        <a:t>procent</a:t>
                      </a:r>
                      <a:r>
                        <a:rPr lang="en-US" sz="2000" dirty="0">
                          <a:sym typeface="Wingdings" pitchFamily="2" charset="2"/>
                        </a:rPr>
                        <a:t>) = 1 gram per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100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105631"/>
                  </a:ext>
                </a:extLst>
              </a:tr>
            </a:tbl>
          </a:graphicData>
        </a:graphic>
      </p:graphicFrame>
      <p:graphicFrame>
        <p:nvGraphicFramePr>
          <p:cNvPr id="8" name="Tabel 8">
            <a:extLst>
              <a:ext uri="{FF2B5EF4-FFF2-40B4-BE49-F238E27FC236}">
                <a16:creationId xmlns:a16="http://schemas.microsoft.com/office/drawing/2014/main" id="{8C7C0315-DAB3-45D2-8F17-11D029EE7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784610"/>
              </p:ext>
            </p:extLst>
          </p:nvPr>
        </p:nvGraphicFramePr>
        <p:xfrm>
          <a:off x="1262186" y="2204640"/>
          <a:ext cx="621976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9761">
                  <a:extLst>
                    <a:ext uri="{9D8B030D-6E8A-4147-A177-3AD203B41FA5}">
                      <a16:colId xmlns:a16="http://schemas.microsoft.com/office/drawing/2014/main" val="19106552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ym typeface="Wingdings" pitchFamily="2" charset="2"/>
                        </a:rPr>
                        <a:t>1 ‰ (</a:t>
                      </a:r>
                      <a:r>
                        <a:rPr lang="en-US" sz="2000" dirty="0" err="1">
                          <a:sym typeface="Wingdings" pitchFamily="2" charset="2"/>
                        </a:rPr>
                        <a:t>promille</a:t>
                      </a:r>
                      <a:r>
                        <a:rPr lang="en-US" sz="2000" dirty="0">
                          <a:sym typeface="Wingdings" pitchFamily="2" charset="2"/>
                        </a:rPr>
                        <a:t>) = 1 gram per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1000 ml</a:t>
                      </a:r>
                      <a:endParaRPr lang="nl-N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236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99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7C051-C243-4257-9891-A20CEDC63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45" y="477682"/>
            <a:ext cx="10178322" cy="1492132"/>
          </a:xfrm>
        </p:spPr>
        <p:txBody>
          <a:bodyPr/>
          <a:lstStyle/>
          <a:p>
            <a:pPr algn="ctr"/>
            <a:r>
              <a:rPr lang="nl-NL" dirty="0"/>
              <a:t>Oplossen - opdracht 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181B74-DF09-4002-A362-B64F857D7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3192" y="1522545"/>
            <a:ext cx="8422082" cy="5233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Je moet 500 ml zoutoplossing 2% maken. </a:t>
            </a:r>
            <a:br>
              <a:rPr lang="nl-NL" dirty="0"/>
            </a:br>
            <a:r>
              <a:rPr lang="nl-NL" b="1" dirty="0"/>
              <a:t>?</a:t>
            </a:r>
            <a:r>
              <a:rPr lang="nl-NL" dirty="0"/>
              <a:t> Hoeveel gram zout heb je hiervoor nodig?</a:t>
            </a:r>
          </a:p>
          <a:p>
            <a:pPr marL="0" indent="0">
              <a:buNone/>
            </a:pPr>
            <a:endParaRPr lang="nl-NL" sz="1100" dirty="0"/>
          </a:p>
          <a:p>
            <a:pPr marL="0" indent="0">
              <a:buNone/>
            </a:pPr>
            <a:r>
              <a:rPr lang="nl-NL" b="1" u="sng" dirty="0"/>
              <a:t>Stap 1: Schrijf de stelregel op en zet de procenten om naar gram in 100 ml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u="sng" dirty="0"/>
              <a:t>Stap 2: reken door naar de goede hoeveelheid</a:t>
            </a:r>
          </a:p>
          <a:p>
            <a:pPr marL="0" indent="0">
              <a:buNone/>
            </a:pPr>
            <a:r>
              <a:rPr lang="nl-NL" dirty="0"/>
              <a:t>Je wilt niet weten hoeveel gram zout er in 100 ml zit, maar in 500 ml.</a:t>
            </a:r>
          </a:p>
          <a:p>
            <a:pPr marL="0" indent="0">
              <a:buNone/>
            </a:pPr>
            <a:endParaRPr lang="nl-NL" sz="400" dirty="0"/>
          </a:p>
          <a:p>
            <a:pPr marL="0" indent="0">
              <a:buNone/>
            </a:pPr>
            <a:r>
              <a:rPr lang="nl-NL" dirty="0"/>
              <a:t>	sterkte:	2% = 2 gram in 100 ml</a:t>
            </a:r>
          </a:p>
          <a:p>
            <a:pPr marL="0" indent="0">
              <a:buNone/>
            </a:pPr>
            <a:r>
              <a:rPr lang="nl-NL" dirty="0"/>
              <a:t>	dus:     </a:t>
            </a:r>
            <a:r>
              <a:rPr lang="nl-NL" sz="600" dirty="0"/>
              <a:t> 	                         </a:t>
            </a:r>
            <a:r>
              <a:rPr lang="nl-NL" dirty="0"/>
              <a:t> ... gram in 500 ml</a:t>
            </a:r>
          </a:p>
          <a:p>
            <a:pPr marL="0" indent="0">
              <a:buNone/>
            </a:pPr>
            <a:endParaRPr lang="nl-NL" sz="2800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FB9D869F-2950-4673-B1F5-270F92996B67}"/>
              </a:ext>
            </a:extLst>
          </p:cNvPr>
          <p:cNvSpPr/>
          <p:nvPr/>
        </p:nvSpPr>
        <p:spPr>
          <a:xfrm>
            <a:off x="1364255" y="3674963"/>
            <a:ext cx="2874997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nl-NL" b="1" dirty="0"/>
              <a:t>2% = 2 gram per </a:t>
            </a:r>
            <a:r>
              <a:rPr lang="nl-NL" b="1" dirty="0">
                <a:solidFill>
                  <a:srgbClr val="FF0000"/>
                </a:solidFill>
              </a:rPr>
              <a:t>100 ml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AAB01C8-24E3-4496-AD49-16B7F3C16590}"/>
              </a:ext>
            </a:extLst>
          </p:cNvPr>
          <p:cNvSpPr txBox="1"/>
          <p:nvPr/>
        </p:nvSpPr>
        <p:spPr>
          <a:xfrm>
            <a:off x="1313192" y="6348487"/>
            <a:ext cx="5575880" cy="407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Antwoord: in 500 ml zit </a:t>
            </a:r>
            <a:r>
              <a:rPr lang="nl-NL" sz="2000" b="1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10 gram zout</a:t>
            </a:r>
            <a:endParaRPr lang="nl-NL" sz="2000" b="1" u="sng" dirty="0"/>
          </a:p>
        </p:txBody>
      </p:sp>
      <p:graphicFrame>
        <p:nvGraphicFramePr>
          <p:cNvPr id="11" name="Tabel 10">
            <a:extLst>
              <a:ext uri="{FF2B5EF4-FFF2-40B4-BE49-F238E27FC236}">
                <a16:creationId xmlns:a16="http://schemas.microsoft.com/office/drawing/2014/main" id="{7605A60B-00BC-4EAD-941C-43FB2BF63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523146"/>
              </p:ext>
            </p:extLst>
          </p:nvPr>
        </p:nvGraphicFramePr>
        <p:xfrm>
          <a:off x="8616409" y="4845475"/>
          <a:ext cx="2073966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91322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691322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691322">
                  <a:extLst>
                    <a:ext uri="{9D8B030D-6E8A-4147-A177-3AD203B41FA5}">
                      <a16:colId xmlns:a16="http://schemas.microsoft.com/office/drawing/2014/main" val="187248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aseline="0" dirty="0"/>
                        <a:t>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  100 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20" name="Tekstvak 19">
            <a:extLst>
              <a:ext uri="{FF2B5EF4-FFF2-40B4-BE49-F238E27FC236}">
                <a16:creationId xmlns:a16="http://schemas.microsoft.com/office/drawing/2014/main" id="{DA0AF0BF-8C60-40A9-A65F-0F1649183126}"/>
              </a:ext>
            </a:extLst>
          </p:cNvPr>
          <p:cNvSpPr txBox="1"/>
          <p:nvPr/>
        </p:nvSpPr>
        <p:spPr>
          <a:xfrm>
            <a:off x="9446156" y="4853082"/>
            <a:ext cx="47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91269B3-67E5-489D-8226-A28F482EE93A}"/>
              </a:ext>
            </a:extLst>
          </p:cNvPr>
          <p:cNvSpPr txBox="1"/>
          <p:nvPr/>
        </p:nvSpPr>
        <p:spPr>
          <a:xfrm>
            <a:off x="3691475" y="5986539"/>
            <a:ext cx="500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1">
                    <a:lumMod val="75000"/>
                  </a:schemeClr>
                </a:solidFill>
              </a:rPr>
              <a:t>10</a:t>
            </a:r>
            <a:endParaRPr lang="nl-NL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Gekromde pijl-omlaag 12">
            <a:extLst>
              <a:ext uri="{FF2B5EF4-FFF2-40B4-BE49-F238E27FC236}">
                <a16:creationId xmlns:a16="http://schemas.microsoft.com/office/drawing/2014/main" id="{F41374B6-E72E-458C-89D6-F89BC5A1E742}"/>
              </a:ext>
            </a:extLst>
          </p:cNvPr>
          <p:cNvSpPr/>
          <p:nvPr/>
        </p:nvSpPr>
        <p:spPr>
          <a:xfrm rot="5400000">
            <a:off x="5514924" y="5764125"/>
            <a:ext cx="533740" cy="3238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3B03607D-B991-4299-BCB4-5F82D6950836}"/>
              </a:ext>
            </a:extLst>
          </p:cNvPr>
          <p:cNvSpPr txBox="1"/>
          <p:nvPr/>
        </p:nvSpPr>
        <p:spPr>
          <a:xfrm>
            <a:off x="5961664" y="5709061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5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0D35A70B-6E8F-44FB-A1FB-727BF687134A}"/>
              </a:ext>
            </a:extLst>
          </p:cNvPr>
          <p:cNvSpPr txBox="1"/>
          <p:nvPr/>
        </p:nvSpPr>
        <p:spPr>
          <a:xfrm>
            <a:off x="7191913" y="5489888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/>
              <a:t>of</a:t>
            </a:r>
          </a:p>
        </p:txBody>
      </p:sp>
      <p:graphicFrame>
        <p:nvGraphicFramePr>
          <p:cNvPr id="23" name="Tabel 5">
            <a:extLst>
              <a:ext uri="{FF2B5EF4-FFF2-40B4-BE49-F238E27FC236}">
                <a16:creationId xmlns:a16="http://schemas.microsoft.com/office/drawing/2014/main" id="{DDF182C1-37EB-4124-969C-E9625A6873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759157"/>
              </p:ext>
            </p:extLst>
          </p:nvPr>
        </p:nvGraphicFramePr>
        <p:xfrm>
          <a:off x="1356465" y="3315165"/>
          <a:ext cx="2874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4997">
                  <a:extLst>
                    <a:ext uri="{9D8B030D-6E8A-4147-A177-3AD203B41FA5}">
                      <a16:colId xmlns:a16="http://schemas.microsoft.com/office/drawing/2014/main" val="2199893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sym typeface="Wingdings" pitchFamily="2" charset="2"/>
                        </a:rPr>
                        <a:t>1% = 1 gram per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100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105631"/>
                  </a:ext>
                </a:extLst>
              </a:tr>
            </a:tbl>
          </a:graphicData>
        </a:graphic>
      </p:graphicFrame>
      <p:sp>
        <p:nvSpPr>
          <p:cNvPr id="4" name="Rechthoek 3">
            <a:extLst>
              <a:ext uri="{FF2B5EF4-FFF2-40B4-BE49-F238E27FC236}">
                <a16:creationId xmlns:a16="http://schemas.microsoft.com/office/drawing/2014/main" id="{C610057C-1B8C-40EB-AD30-C8E697F8752E}"/>
              </a:ext>
            </a:extLst>
          </p:cNvPr>
          <p:cNvSpPr/>
          <p:nvPr/>
        </p:nvSpPr>
        <p:spPr>
          <a:xfrm>
            <a:off x="9914891" y="5195685"/>
            <a:ext cx="952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500 ml </a:t>
            </a:r>
          </a:p>
        </p:txBody>
      </p:sp>
      <p:sp>
        <p:nvSpPr>
          <p:cNvPr id="30" name="Gekromde pijl-omlaag 12">
            <a:extLst>
              <a:ext uri="{FF2B5EF4-FFF2-40B4-BE49-F238E27FC236}">
                <a16:creationId xmlns:a16="http://schemas.microsoft.com/office/drawing/2014/main" id="{88E3A317-7F3D-423A-9D7B-B103AAC0F264}"/>
              </a:ext>
            </a:extLst>
          </p:cNvPr>
          <p:cNvSpPr/>
          <p:nvPr/>
        </p:nvSpPr>
        <p:spPr>
          <a:xfrm rot="10800000" flipH="1">
            <a:off x="9860292" y="5669077"/>
            <a:ext cx="405834" cy="2971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AFAB829C-D04F-4BC2-8085-D3B32F17E4F7}"/>
              </a:ext>
            </a:extLst>
          </p:cNvPr>
          <p:cNvSpPr txBox="1"/>
          <p:nvPr/>
        </p:nvSpPr>
        <p:spPr>
          <a:xfrm>
            <a:off x="9881813" y="5966574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5</a:t>
            </a:r>
          </a:p>
        </p:txBody>
      </p:sp>
      <p:sp>
        <p:nvSpPr>
          <p:cNvPr id="32" name="Gekromde pijl-omlaag 12">
            <a:extLst>
              <a:ext uri="{FF2B5EF4-FFF2-40B4-BE49-F238E27FC236}">
                <a16:creationId xmlns:a16="http://schemas.microsoft.com/office/drawing/2014/main" id="{F86A5804-DE6F-4907-B599-4C1A3ED51D62}"/>
              </a:ext>
            </a:extLst>
          </p:cNvPr>
          <p:cNvSpPr/>
          <p:nvPr/>
        </p:nvSpPr>
        <p:spPr>
          <a:xfrm>
            <a:off x="9735274" y="4521220"/>
            <a:ext cx="500989" cy="19374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313AD491-CCD1-4289-AE96-87AA0E2124BD}"/>
              </a:ext>
            </a:extLst>
          </p:cNvPr>
          <p:cNvSpPr txBox="1"/>
          <p:nvPr/>
        </p:nvSpPr>
        <p:spPr>
          <a:xfrm>
            <a:off x="9735274" y="4139225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5</a:t>
            </a:r>
          </a:p>
        </p:txBody>
      </p:sp>
      <p:sp>
        <p:nvSpPr>
          <p:cNvPr id="34" name="Rechthoek 33">
            <a:extLst>
              <a:ext uri="{FF2B5EF4-FFF2-40B4-BE49-F238E27FC236}">
                <a16:creationId xmlns:a16="http://schemas.microsoft.com/office/drawing/2014/main" id="{07018C4B-0024-4FE9-A9EE-EB838302B545}"/>
              </a:ext>
            </a:extLst>
          </p:cNvPr>
          <p:cNvSpPr/>
          <p:nvPr/>
        </p:nvSpPr>
        <p:spPr>
          <a:xfrm>
            <a:off x="9913182" y="4846983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10 g</a:t>
            </a:r>
          </a:p>
        </p:txBody>
      </p:sp>
      <p:graphicFrame>
        <p:nvGraphicFramePr>
          <p:cNvPr id="35" name="Tabel 34">
            <a:extLst>
              <a:ext uri="{FF2B5EF4-FFF2-40B4-BE49-F238E27FC236}">
                <a16:creationId xmlns:a16="http://schemas.microsoft.com/office/drawing/2014/main" id="{86DD2650-31E6-4D61-A303-E1F90001D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569526"/>
              </p:ext>
            </p:extLst>
          </p:nvPr>
        </p:nvGraphicFramePr>
        <p:xfrm>
          <a:off x="7218400" y="6023603"/>
          <a:ext cx="2742414" cy="7975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4138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914138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457069">
                  <a:extLst>
                    <a:ext uri="{9D8B030D-6E8A-4147-A177-3AD203B41FA5}">
                      <a16:colId xmlns:a16="http://schemas.microsoft.com/office/drawing/2014/main" val="1872486270"/>
                    </a:ext>
                  </a:extLst>
                </a:gridCol>
                <a:gridCol w="457069">
                  <a:extLst>
                    <a:ext uri="{9D8B030D-6E8A-4147-A177-3AD203B41FA5}">
                      <a16:colId xmlns:a16="http://schemas.microsoft.com/office/drawing/2014/main" val="37909572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aseline="0" dirty="0"/>
                        <a:t>  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00" dirty="0"/>
                        <a:t>  100 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500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6" name="Rechthoek 5">
            <a:extLst>
              <a:ext uri="{FF2B5EF4-FFF2-40B4-BE49-F238E27FC236}">
                <a16:creationId xmlns:a16="http://schemas.microsoft.com/office/drawing/2014/main" id="{AD697CCA-1B47-4D5E-835A-AD3F42AF88C7}"/>
              </a:ext>
            </a:extLst>
          </p:cNvPr>
          <p:cNvSpPr/>
          <p:nvPr/>
        </p:nvSpPr>
        <p:spPr>
          <a:xfrm>
            <a:off x="9013024" y="6461377"/>
            <a:ext cx="4331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100" dirty="0"/>
              <a:t>1 ml</a:t>
            </a:r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DCB2A027-DC63-4564-A0A5-DA375E574040}"/>
              </a:ext>
            </a:extLst>
          </p:cNvPr>
          <p:cNvSpPr/>
          <p:nvPr/>
        </p:nvSpPr>
        <p:spPr>
          <a:xfrm>
            <a:off x="9408367" y="6008239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10 g</a:t>
            </a:r>
          </a:p>
        </p:txBody>
      </p:sp>
    </p:spTree>
    <p:extLst>
      <p:ext uri="{BB962C8B-B14F-4D97-AF65-F5344CB8AC3E}">
        <p14:creationId xmlns:p14="http://schemas.microsoft.com/office/powerpoint/2010/main" val="123430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/>
      <p:bldP spid="20" grpId="0"/>
      <p:bldP spid="26" grpId="0"/>
      <p:bldP spid="27" grpId="0" animBg="1"/>
      <p:bldP spid="28" grpId="0"/>
      <p:bldP spid="4" grpId="0"/>
      <p:bldP spid="30" grpId="0" animBg="1"/>
      <p:bldP spid="31" grpId="0"/>
      <p:bldP spid="32" grpId="0" animBg="1"/>
      <p:bldP spid="33" grpId="0"/>
      <p:bldP spid="34" grpId="0"/>
      <p:bldP spid="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F9D659-8992-4531-A229-343E5A50E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oplossingen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09029F-0915-4E40-B14B-564EF6200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56442"/>
            <a:ext cx="10178322" cy="4916078"/>
          </a:xfrm>
        </p:spPr>
        <p:txBody>
          <a:bodyPr/>
          <a:lstStyle/>
          <a:p>
            <a:pPr marL="0" indent="0">
              <a:buNone/>
            </a:pPr>
            <a:r>
              <a:rPr lang="nl-NL" b="1" dirty="0"/>
              <a:t>In 2 Liter </a:t>
            </a:r>
            <a:r>
              <a:rPr lang="nl-NL" b="1" dirty="0" err="1"/>
              <a:t>Savlonoplossing</a:t>
            </a:r>
            <a:r>
              <a:rPr lang="nl-NL" b="1" dirty="0"/>
              <a:t> zit 30 g </a:t>
            </a:r>
            <a:r>
              <a:rPr lang="nl-NL" b="1" dirty="0" err="1"/>
              <a:t>Savlon</a:t>
            </a:r>
            <a:r>
              <a:rPr lang="nl-NL" b="1" dirty="0"/>
              <a:t>. Wat is de concentratie van deze oplossing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uitgedrukt in % ?								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br>
              <a:rPr lang="nl-NL" dirty="0"/>
            </a:br>
            <a:r>
              <a:rPr lang="nl-NL" dirty="0"/>
              <a:t>uitgedrukt in ‰ ?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83C1FDB-2D43-407A-A5C7-9FEE4C8992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747647"/>
              </p:ext>
            </p:extLst>
          </p:nvPr>
        </p:nvGraphicFramePr>
        <p:xfrm>
          <a:off x="1324988" y="2338239"/>
          <a:ext cx="316216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169">
                  <a:extLst>
                    <a:ext uri="{9D8B030D-6E8A-4147-A177-3AD203B41FA5}">
                      <a16:colId xmlns:a16="http://schemas.microsoft.com/office/drawing/2014/main" val="4022307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1: stelregel opschrijven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843181"/>
                  </a:ext>
                </a:extLst>
              </a:tr>
            </a:tbl>
          </a:graphicData>
        </a:graphic>
      </p:graphicFrame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47802112-096A-4B29-A4B1-58B1A0AED1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667785"/>
              </p:ext>
            </p:extLst>
          </p:nvPr>
        </p:nvGraphicFramePr>
        <p:xfrm>
          <a:off x="4560467" y="2371874"/>
          <a:ext cx="27641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4156">
                  <a:extLst>
                    <a:ext uri="{9D8B030D-6E8A-4147-A177-3AD203B41FA5}">
                      <a16:colId xmlns:a16="http://schemas.microsoft.com/office/drawing/2014/main" val="1217112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1% = 1 gram per </a:t>
                      </a:r>
                      <a:r>
                        <a:rPr lang="nl-NL" u="sng" dirty="0">
                          <a:solidFill>
                            <a:srgbClr val="FF0000"/>
                          </a:solidFill>
                        </a:rPr>
                        <a:t>100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23212"/>
                  </a:ext>
                </a:extLst>
              </a:tr>
            </a:tbl>
          </a:graphicData>
        </a:graphic>
      </p:graphicFrame>
      <p:graphicFrame>
        <p:nvGraphicFramePr>
          <p:cNvPr id="10" name="Tabel 10">
            <a:extLst>
              <a:ext uri="{FF2B5EF4-FFF2-40B4-BE49-F238E27FC236}">
                <a16:creationId xmlns:a16="http://schemas.microsoft.com/office/drawing/2014/main" id="{003EE14F-9FF2-45D8-9E2F-58EF8D6F3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495421"/>
              </p:ext>
            </p:extLst>
          </p:nvPr>
        </p:nvGraphicFramePr>
        <p:xfrm>
          <a:off x="1324988" y="3280827"/>
          <a:ext cx="436880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267">
                  <a:extLst>
                    <a:ext uri="{9D8B030D-6E8A-4147-A177-3AD203B41FA5}">
                      <a16:colId xmlns:a16="http://schemas.microsoft.com/office/drawing/2014/main" val="2166413623"/>
                    </a:ext>
                  </a:extLst>
                </a:gridCol>
                <a:gridCol w="1456267">
                  <a:extLst>
                    <a:ext uri="{9D8B030D-6E8A-4147-A177-3AD203B41FA5}">
                      <a16:colId xmlns:a16="http://schemas.microsoft.com/office/drawing/2014/main" val="755732597"/>
                    </a:ext>
                  </a:extLst>
                </a:gridCol>
                <a:gridCol w="728134">
                  <a:extLst>
                    <a:ext uri="{9D8B030D-6E8A-4147-A177-3AD203B41FA5}">
                      <a16:colId xmlns:a16="http://schemas.microsoft.com/office/drawing/2014/main" val="3265407037"/>
                    </a:ext>
                  </a:extLst>
                </a:gridCol>
                <a:gridCol w="728134">
                  <a:extLst>
                    <a:ext uri="{9D8B030D-6E8A-4147-A177-3AD203B41FA5}">
                      <a16:colId xmlns:a16="http://schemas.microsoft.com/office/drawing/2014/main" val="160666779"/>
                    </a:ext>
                  </a:extLst>
                </a:gridCol>
              </a:tblGrid>
              <a:tr h="271763">
                <a:tc>
                  <a:txBody>
                    <a:bodyPr/>
                    <a:lstStyle/>
                    <a:p>
                      <a:r>
                        <a:rPr lang="nl-NL" dirty="0"/>
                        <a:t>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30 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887068"/>
                  </a:ext>
                </a:extLst>
              </a:tr>
              <a:tr h="271763">
                <a:tc>
                  <a:txBody>
                    <a:bodyPr/>
                    <a:lstStyle/>
                    <a:p>
                      <a:r>
                        <a:rPr lang="nl-NL" dirty="0"/>
                        <a:t>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2000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888840"/>
                  </a:ext>
                </a:extLst>
              </a:tr>
            </a:tbl>
          </a:graphicData>
        </a:graphic>
      </p:graphicFrame>
      <p:graphicFrame>
        <p:nvGraphicFramePr>
          <p:cNvPr id="12" name="Tabel 4">
            <a:extLst>
              <a:ext uri="{FF2B5EF4-FFF2-40B4-BE49-F238E27FC236}">
                <a16:creationId xmlns:a16="http://schemas.microsoft.com/office/drawing/2014/main" id="{2E087B55-D867-491B-B81A-8DA5BC503D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8199"/>
              </p:ext>
            </p:extLst>
          </p:nvPr>
        </p:nvGraphicFramePr>
        <p:xfrm>
          <a:off x="1324988" y="2780034"/>
          <a:ext cx="592422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4223">
                  <a:extLst>
                    <a:ext uri="{9D8B030D-6E8A-4147-A177-3AD203B41FA5}">
                      <a16:colId xmlns:a16="http://schemas.microsoft.com/office/drawing/2014/main" val="4022307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2: gegevens in de verhoudingstabel zetten: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843181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9154189C-67F9-462B-BEB5-ADF6C8FB57D9}"/>
              </a:ext>
            </a:extLst>
          </p:cNvPr>
          <p:cNvSpPr/>
          <p:nvPr/>
        </p:nvSpPr>
        <p:spPr>
          <a:xfrm>
            <a:off x="4942835" y="3665262"/>
            <a:ext cx="824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100 ml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E3874AFE-A4B1-47C4-82C1-3DD0A453B194}"/>
              </a:ext>
            </a:extLst>
          </p:cNvPr>
          <p:cNvSpPr/>
          <p:nvPr/>
        </p:nvSpPr>
        <p:spPr>
          <a:xfrm>
            <a:off x="4287099" y="3656224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1 ml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16E32C5C-737A-4100-89FA-34F413831B1B}"/>
              </a:ext>
            </a:extLst>
          </p:cNvPr>
          <p:cNvSpPr/>
          <p:nvPr/>
        </p:nvSpPr>
        <p:spPr>
          <a:xfrm>
            <a:off x="4972811" y="3303074"/>
            <a:ext cx="628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1,5 g</a:t>
            </a:r>
          </a:p>
        </p:txBody>
      </p:sp>
      <p:graphicFrame>
        <p:nvGraphicFramePr>
          <p:cNvPr id="16" name="Tabel 6">
            <a:extLst>
              <a:ext uri="{FF2B5EF4-FFF2-40B4-BE49-F238E27FC236}">
                <a16:creationId xmlns:a16="http://schemas.microsoft.com/office/drawing/2014/main" id="{3FE188F6-87A0-4CB3-8A97-E9DC7463A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015210"/>
              </p:ext>
            </p:extLst>
          </p:nvPr>
        </p:nvGraphicFramePr>
        <p:xfrm>
          <a:off x="1251678" y="4134417"/>
          <a:ext cx="374663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6633">
                  <a:extLst>
                    <a:ext uri="{9D8B030D-6E8A-4147-A177-3AD203B41FA5}">
                      <a16:colId xmlns:a16="http://schemas.microsoft.com/office/drawing/2014/main" val="1217112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3: omzetten naar procenten</a:t>
                      </a:r>
                      <a:endParaRPr lang="nl-NL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23212"/>
                  </a:ext>
                </a:extLst>
              </a:tr>
            </a:tbl>
          </a:graphicData>
        </a:graphic>
      </p:graphicFrame>
      <p:graphicFrame>
        <p:nvGraphicFramePr>
          <p:cNvPr id="17" name="Tabel 6">
            <a:extLst>
              <a:ext uri="{FF2B5EF4-FFF2-40B4-BE49-F238E27FC236}">
                <a16:creationId xmlns:a16="http://schemas.microsoft.com/office/drawing/2014/main" id="{5D3F4105-43A4-4436-A3C1-18DE9ADBEC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879946"/>
              </p:ext>
            </p:extLst>
          </p:nvPr>
        </p:nvGraphicFramePr>
        <p:xfrm>
          <a:off x="5486545" y="4071325"/>
          <a:ext cx="216790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7901">
                  <a:extLst>
                    <a:ext uri="{9D8B030D-6E8A-4147-A177-3AD203B41FA5}">
                      <a16:colId xmlns:a16="http://schemas.microsoft.com/office/drawing/2014/main" val="1217112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  <a:r>
                        <a:rPr lang="en-US" sz="1200" dirty="0">
                          <a:sym typeface="Wingdings" pitchFamily="2" charset="2"/>
                        </a:rPr>
                        <a:t>%</a:t>
                      </a:r>
                      <a:r>
                        <a:rPr lang="nl-NL" sz="1200" dirty="0"/>
                        <a:t>= 1 gram per </a:t>
                      </a:r>
                      <a:r>
                        <a:rPr lang="nl-NL" sz="1200" u="sng" dirty="0">
                          <a:solidFill>
                            <a:srgbClr val="FF0000"/>
                          </a:solidFill>
                        </a:rPr>
                        <a:t>100 ml</a:t>
                      </a:r>
                      <a:br>
                        <a:rPr lang="nl-NL" sz="1200" u="sng" dirty="0">
                          <a:solidFill>
                            <a:srgbClr val="FF0000"/>
                          </a:solidFill>
                        </a:rPr>
                      </a:br>
                      <a:r>
                        <a:rPr lang="nl-NL" sz="1200" b="1" u="none" dirty="0">
                          <a:solidFill>
                            <a:schemeClr val="bg1"/>
                          </a:solidFill>
                        </a:rPr>
                        <a:t>?</a:t>
                      </a:r>
                      <a:r>
                        <a:rPr lang="en-US" sz="1200" dirty="0">
                          <a:sym typeface="Wingdings" pitchFamily="2" charset="2"/>
                        </a:rPr>
                        <a:t> %</a:t>
                      </a:r>
                      <a:r>
                        <a:rPr lang="nl-NL" sz="1200" b="1" u="none" dirty="0">
                          <a:solidFill>
                            <a:schemeClr val="bg1"/>
                          </a:solidFill>
                        </a:rPr>
                        <a:t> = 1,5 gram per 100 ml</a:t>
                      </a:r>
                      <a:br>
                        <a:rPr lang="nl-NL" sz="1200" b="1" u="none" dirty="0">
                          <a:solidFill>
                            <a:schemeClr val="bg1"/>
                          </a:solidFill>
                        </a:rPr>
                      </a:br>
                      <a:br>
                        <a:rPr lang="nl-NL" sz="1200" b="1" u="none" dirty="0">
                          <a:solidFill>
                            <a:schemeClr val="bg1"/>
                          </a:solidFill>
                        </a:rPr>
                      </a:br>
                      <a:r>
                        <a:rPr lang="nl-NL" sz="1200" b="1" u="none" dirty="0">
                          <a:solidFill>
                            <a:schemeClr val="bg1"/>
                          </a:solidFill>
                        </a:rPr>
                        <a:t>Dus 1,5</a:t>
                      </a:r>
                      <a:r>
                        <a:rPr lang="en-US" sz="1200" b="1" u="none" dirty="0">
                          <a:solidFill>
                            <a:schemeClr val="bg1"/>
                          </a:solidFill>
                          <a:sym typeface="Wingdings" pitchFamily="2" charset="2"/>
                        </a:rPr>
                        <a:t>%</a:t>
                      </a:r>
                      <a:endParaRPr lang="nl-NL" sz="1200" b="1" u="non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23212"/>
                  </a:ext>
                </a:extLst>
              </a:tr>
            </a:tbl>
          </a:graphicData>
        </a:graphic>
      </p:graphicFrame>
      <p:graphicFrame>
        <p:nvGraphicFramePr>
          <p:cNvPr id="18" name="Tabel 4">
            <a:extLst>
              <a:ext uri="{FF2B5EF4-FFF2-40B4-BE49-F238E27FC236}">
                <a16:creationId xmlns:a16="http://schemas.microsoft.com/office/drawing/2014/main" id="{F721DB67-3438-4CB2-ADF0-C4CB5B4A2F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43413"/>
              </p:ext>
            </p:extLst>
          </p:nvPr>
        </p:nvGraphicFramePr>
        <p:xfrm>
          <a:off x="489989" y="4953693"/>
          <a:ext cx="316216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169">
                  <a:extLst>
                    <a:ext uri="{9D8B030D-6E8A-4147-A177-3AD203B41FA5}">
                      <a16:colId xmlns:a16="http://schemas.microsoft.com/office/drawing/2014/main" val="4022307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1: stelregel opschrijven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843181"/>
                  </a:ext>
                </a:extLst>
              </a:tr>
            </a:tbl>
          </a:graphicData>
        </a:graphic>
      </p:graphicFrame>
      <p:graphicFrame>
        <p:nvGraphicFramePr>
          <p:cNvPr id="19" name="Tabel 6">
            <a:extLst>
              <a:ext uri="{FF2B5EF4-FFF2-40B4-BE49-F238E27FC236}">
                <a16:creationId xmlns:a16="http://schemas.microsoft.com/office/drawing/2014/main" id="{1D85DF9A-B06D-42E6-A08D-A1CE6D401E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537653"/>
              </p:ext>
            </p:extLst>
          </p:nvPr>
        </p:nvGraphicFramePr>
        <p:xfrm>
          <a:off x="3747153" y="4953693"/>
          <a:ext cx="38932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273">
                  <a:extLst>
                    <a:ext uri="{9D8B030D-6E8A-4147-A177-3AD203B41FA5}">
                      <a16:colId xmlns:a16="http://schemas.microsoft.com/office/drawing/2014/main" val="1217112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</a:t>
                      </a:r>
                      <a:r>
                        <a:rPr lang="en-US" sz="1800" dirty="0">
                          <a:sym typeface="Wingdings" pitchFamily="2" charset="2"/>
                        </a:rPr>
                        <a:t>‰</a:t>
                      </a:r>
                      <a:r>
                        <a:rPr lang="nl-NL" dirty="0"/>
                        <a:t> = 1 gram per </a:t>
                      </a:r>
                      <a:r>
                        <a:rPr lang="nl-NL" u="sng" dirty="0">
                          <a:solidFill>
                            <a:srgbClr val="FF0000"/>
                          </a:solidFill>
                        </a:rPr>
                        <a:t>1000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23212"/>
                  </a:ext>
                </a:extLst>
              </a:tr>
            </a:tbl>
          </a:graphicData>
        </a:graphic>
      </p:graphicFrame>
      <p:graphicFrame>
        <p:nvGraphicFramePr>
          <p:cNvPr id="20" name="Tabel 4">
            <a:extLst>
              <a:ext uri="{FF2B5EF4-FFF2-40B4-BE49-F238E27FC236}">
                <a16:creationId xmlns:a16="http://schemas.microsoft.com/office/drawing/2014/main" id="{EEAFDE62-F6BF-4958-8B29-1AADCE8C6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440707"/>
              </p:ext>
            </p:extLst>
          </p:nvPr>
        </p:nvGraphicFramePr>
        <p:xfrm>
          <a:off x="489989" y="5402129"/>
          <a:ext cx="592422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4223">
                  <a:extLst>
                    <a:ext uri="{9D8B030D-6E8A-4147-A177-3AD203B41FA5}">
                      <a16:colId xmlns:a16="http://schemas.microsoft.com/office/drawing/2014/main" val="4022307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2: gegevens in de verhoudingstabel zetten: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843181"/>
                  </a:ext>
                </a:extLst>
              </a:tr>
            </a:tbl>
          </a:graphicData>
        </a:graphic>
      </p:graphicFrame>
      <p:graphicFrame>
        <p:nvGraphicFramePr>
          <p:cNvPr id="21" name="Tabel 10">
            <a:extLst>
              <a:ext uri="{FF2B5EF4-FFF2-40B4-BE49-F238E27FC236}">
                <a16:creationId xmlns:a16="http://schemas.microsoft.com/office/drawing/2014/main" id="{AAC199F6-21CC-4822-9A1F-6F29F7F7F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899732"/>
              </p:ext>
            </p:extLst>
          </p:nvPr>
        </p:nvGraphicFramePr>
        <p:xfrm>
          <a:off x="6686936" y="5391706"/>
          <a:ext cx="436880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267">
                  <a:extLst>
                    <a:ext uri="{9D8B030D-6E8A-4147-A177-3AD203B41FA5}">
                      <a16:colId xmlns:a16="http://schemas.microsoft.com/office/drawing/2014/main" val="2166413623"/>
                    </a:ext>
                  </a:extLst>
                </a:gridCol>
                <a:gridCol w="1456267">
                  <a:extLst>
                    <a:ext uri="{9D8B030D-6E8A-4147-A177-3AD203B41FA5}">
                      <a16:colId xmlns:a16="http://schemas.microsoft.com/office/drawing/2014/main" val="755732597"/>
                    </a:ext>
                  </a:extLst>
                </a:gridCol>
                <a:gridCol w="728134">
                  <a:extLst>
                    <a:ext uri="{9D8B030D-6E8A-4147-A177-3AD203B41FA5}">
                      <a16:colId xmlns:a16="http://schemas.microsoft.com/office/drawing/2014/main" val="3265407037"/>
                    </a:ext>
                  </a:extLst>
                </a:gridCol>
                <a:gridCol w="728134">
                  <a:extLst>
                    <a:ext uri="{9D8B030D-6E8A-4147-A177-3AD203B41FA5}">
                      <a16:colId xmlns:a16="http://schemas.microsoft.com/office/drawing/2014/main" val="160666779"/>
                    </a:ext>
                  </a:extLst>
                </a:gridCol>
              </a:tblGrid>
              <a:tr h="271763">
                <a:tc>
                  <a:txBody>
                    <a:bodyPr/>
                    <a:lstStyle/>
                    <a:p>
                      <a:r>
                        <a:rPr lang="nl-NL" dirty="0"/>
                        <a:t>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30 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887068"/>
                  </a:ext>
                </a:extLst>
              </a:tr>
              <a:tr h="271763">
                <a:tc>
                  <a:txBody>
                    <a:bodyPr/>
                    <a:lstStyle/>
                    <a:p>
                      <a:r>
                        <a:rPr lang="nl-NL" dirty="0"/>
                        <a:t>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2000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888840"/>
                  </a:ext>
                </a:extLst>
              </a:tr>
            </a:tbl>
          </a:graphicData>
        </a:graphic>
      </p:graphicFrame>
      <p:sp>
        <p:nvSpPr>
          <p:cNvPr id="22" name="Rechthoek 21">
            <a:extLst>
              <a:ext uri="{FF2B5EF4-FFF2-40B4-BE49-F238E27FC236}">
                <a16:creationId xmlns:a16="http://schemas.microsoft.com/office/drawing/2014/main" id="{EB2B8379-B096-4ADA-A4D5-80553FA561D4}"/>
              </a:ext>
            </a:extLst>
          </p:cNvPr>
          <p:cNvSpPr/>
          <p:nvPr/>
        </p:nvSpPr>
        <p:spPr>
          <a:xfrm>
            <a:off x="10207610" y="5802791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1000 ml</a:t>
            </a: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77732B7E-BDE9-4E4A-8FA6-9E4AE45E12E5}"/>
              </a:ext>
            </a:extLst>
          </p:cNvPr>
          <p:cNvSpPr/>
          <p:nvPr/>
        </p:nvSpPr>
        <p:spPr>
          <a:xfrm>
            <a:off x="9601302" y="5786653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1 ml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B64459ED-08DC-44EC-8290-E9125699B988}"/>
              </a:ext>
            </a:extLst>
          </p:cNvPr>
          <p:cNvSpPr/>
          <p:nvPr/>
        </p:nvSpPr>
        <p:spPr>
          <a:xfrm>
            <a:off x="10297196" y="5417321"/>
            <a:ext cx="577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15 g</a:t>
            </a:r>
          </a:p>
        </p:txBody>
      </p:sp>
      <p:graphicFrame>
        <p:nvGraphicFramePr>
          <p:cNvPr id="25" name="Tabel 6">
            <a:extLst>
              <a:ext uri="{FF2B5EF4-FFF2-40B4-BE49-F238E27FC236}">
                <a16:creationId xmlns:a16="http://schemas.microsoft.com/office/drawing/2014/main" id="{13076873-BD20-496D-8490-2527E00AB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409829"/>
              </p:ext>
            </p:extLst>
          </p:nvPr>
        </p:nvGraphicFramePr>
        <p:xfrm>
          <a:off x="489989" y="5830068"/>
          <a:ext cx="374663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6633">
                  <a:extLst>
                    <a:ext uri="{9D8B030D-6E8A-4147-A177-3AD203B41FA5}">
                      <a16:colId xmlns:a16="http://schemas.microsoft.com/office/drawing/2014/main" val="1217112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3: omzetten naar procenten</a:t>
                      </a:r>
                      <a:endParaRPr lang="nl-NL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23212"/>
                  </a:ext>
                </a:extLst>
              </a:tr>
            </a:tbl>
          </a:graphicData>
        </a:graphic>
      </p:graphicFrame>
      <p:graphicFrame>
        <p:nvGraphicFramePr>
          <p:cNvPr id="26" name="Tabel 6">
            <a:extLst>
              <a:ext uri="{FF2B5EF4-FFF2-40B4-BE49-F238E27FC236}">
                <a16:creationId xmlns:a16="http://schemas.microsoft.com/office/drawing/2014/main" id="{D854A4CB-7F4E-4B4C-A11A-6346756929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708299"/>
              </p:ext>
            </p:extLst>
          </p:nvPr>
        </p:nvGraphicFramePr>
        <p:xfrm>
          <a:off x="4454164" y="5911748"/>
          <a:ext cx="216790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7901">
                  <a:extLst>
                    <a:ext uri="{9D8B030D-6E8A-4147-A177-3AD203B41FA5}">
                      <a16:colId xmlns:a16="http://schemas.microsoft.com/office/drawing/2014/main" val="1217112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  <a:r>
                        <a:rPr lang="en-US" sz="1200" dirty="0">
                          <a:sym typeface="Wingdings" pitchFamily="2" charset="2"/>
                        </a:rPr>
                        <a:t>‰</a:t>
                      </a:r>
                      <a:r>
                        <a:rPr lang="nl-NL" sz="1200" dirty="0"/>
                        <a:t>= 1 gram per </a:t>
                      </a:r>
                      <a:r>
                        <a:rPr lang="nl-NL" sz="1200" u="sng" dirty="0">
                          <a:solidFill>
                            <a:srgbClr val="FF0000"/>
                          </a:solidFill>
                        </a:rPr>
                        <a:t>1000 ml</a:t>
                      </a:r>
                      <a:br>
                        <a:rPr lang="nl-NL" sz="1200" u="sng" dirty="0">
                          <a:solidFill>
                            <a:srgbClr val="FF0000"/>
                          </a:solidFill>
                        </a:rPr>
                      </a:br>
                      <a:r>
                        <a:rPr lang="nl-NL" sz="1200" b="1" u="none" dirty="0">
                          <a:solidFill>
                            <a:schemeClr val="bg1"/>
                          </a:solidFill>
                        </a:rPr>
                        <a:t>?</a:t>
                      </a:r>
                      <a:r>
                        <a:rPr lang="en-US" sz="1200" dirty="0">
                          <a:sym typeface="Wingdings" pitchFamily="2" charset="2"/>
                        </a:rPr>
                        <a:t> ‰</a:t>
                      </a:r>
                      <a:r>
                        <a:rPr lang="nl-NL" sz="1200" b="1" u="none" dirty="0">
                          <a:solidFill>
                            <a:schemeClr val="bg1"/>
                          </a:solidFill>
                        </a:rPr>
                        <a:t> = 15 gram per 1000 ml</a:t>
                      </a:r>
                      <a:br>
                        <a:rPr lang="nl-NL" sz="1200" b="1" u="none" dirty="0">
                          <a:solidFill>
                            <a:schemeClr val="bg1"/>
                          </a:solidFill>
                        </a:rPr>
                      </a:br>
                      <a:br>
                        <a:rPr lang="nl-NL" sz="1200" b="1" u="none" dirty="0">
                          <a:solidFill>
                            <a:schemeClr val="bg1"/>
                          </a:solidFill>
                        </a:rPr>
                      </a:br>
                      <a:r>
                        <a:rPr lang="nl-NL" sz="1200" b="1" u="none" dirty="0">
                          <a:solidFill>
                            <a:schemeClr val="bg1"/>
                          </a:solidFill>
                        </a:rPr>
                        <a:t>Dus 15</a:t>
                      </a:r>
                      <a:r>
                        <a:rPr lang="en-US" sz="1200" dirty="0">
                          <a:sym typeface="Wingdings" pitchFamily="2" charset="2"/>
                        </a:rPr>
                        <a:t>‰</a:t>
                      </a:r>
                      <a:endParaRPr lang="nl-NL" sz="1200" b="1" u="non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23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55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4C2F86-6DDF-430F-9D51-DEF94370D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Nu zelf…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1F01BC-3DFB-4EAE-BAEC-B706DD40B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306" y="1389893"/>
            <a:ext cx="10178322" cy="5468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Vraag 1) </a:t>
            </a:r>
            <a:br>
              <a:rPr lang="nl-NL" b="1" dirty="0"/>
            </a:br>
            <a:r>
              <a:rPr lang="nl-NL" b="1" dirty="0"/>
              <a:t>In 1 Liter </a:t>
            </a:r>
            <a:r>
              <a:rPr lang="nl-NL" b="1" dirty="0" err="1"/>
              <a:t>Savlonoplossing</a:t>
            </a:r>
            <a:r>
              <a:rPr lang="nl-NL" b="1" dirty="0"/>
              <a:t> zit 50 g </a:t>
            </a:r>
            <a:r>
              <a:rPr lang="nl-NL" b="1" dirty="0" err="1"/>
              <a:t>Savlon</a:t>
            </a:r>
            <a:r>
              <a:rPr lang="nl-NL" b="1" dirty="0"/>
              <a:t>. Wat is de concentratie van deze oplossing </a:t>
            </a:r>
            <a:r>
              <a:rPr lang="nl-NL" dirty="0"/>
              <a:t>a.   uitgedrukt in % 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br>
              <a:rPr lang="nl-NL" dirty="0"/>
            </a:br>
            <a:br>
              <a:rPr lang="nl-NL" dirty="0"/>
            </a:br>
            <a:endParaRPr lang="nl-NL" dirty="0"/>
          </a:p>
          <a:p>
            <a:pPr marL="0" indent="0">
              <a:buNone/>
            </a:pPr>
            <a:r>
              <a:rPr lang="nl-NL" b="1" dirty="0"/>
              <a:t>Vraag 2) </a:t>
            </a:r>
            <a:br>
              <a:rPr lang="nl-NL" dirty="0"/>
            </a:br>
            <a:r>
              <a:rPr lang="nl-NL" dirty="0"/>
              <a:t>Je moet een zoutoplossing (2,5 %) maken van in totaal 0,75 liter. </a:t>
            </a:r>
            <a:br>
              <a:rPr lang="nl-NL" dirty="0"/>
            </a:br>
            <a:r>
              <a:rPr lang="nl-NL" dirty="0"/>
              <a:t>A. hoeveel gram zout heb je hiervoor nodig? </a:t>
            </a:r>
          </a:p>
        </p:txBody>
      </p:sp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9761AA1B-DDA2-452D-9E1D-3B8242D916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853515"/>
              </p:ext>
            </p:extLst>
          </p:nvPr>
        </p:nvGraphicFramePr>
        <p:xfrm>
          <a:off x="1006838" y="2511185"/>
          <a:ext cx="391395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3953">
                  <a:extLst>
                    <a:ext uri="{9D8B030D-6E8A-4147-A177-3AD203B41FA5}">
                      <a16:colId xmlns:a16="http://schemas.microsoft.com/office/drawing/2014/main" val="2133708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1: Stelregel opschrijven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10673"/>
                  </a:ext>
                </a:extLst>
              </a:tr>
            </a:tbl>
          </a:graphicData>
        </a:graphic>
      </p:graphicFrame>
      <p:graphicFrame>
        <p:nvGraphicFramePr>
          <p:cNvPr id="8" name="Tabel 6">
            <a:extLst>
              <a:ext uri="{FF2B5EF4-FFF2-40B4-BE49-F238E27FC236}">
                <a16:creationId xmlns:a16="http://schemas.microsoft.com/office/drawing/2014/main" id="{C5816896-AF1E-4A6B-A06C-45DCF5F00A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565456"/>
              </p:ext>
            </p:extLst>
          </p:nvPr>
        </p:nvGraphicFramePr>
        <p:xfrm>
          <a:off x="4920791" y="2511185"/>
          <a:ext cx="27641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4156">
                  <a:extLst>
                    <a:ext uri="{9D8B030D-6E8A-4147-A177-3AD203B41FA5}">
                      <a16:colId xmlns:a16="http://schemas.microsoft.com/office/drawing/2014/main" val="1217112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1% = 1 gram per </a:t>
                      </a:r>
                      <a:r>
                        <a:rPr lang="nl-NL" u="sng" dirty="0">
                          <a:solidFill>
                            <a:srgbClr val="FF0000"/>
                          </a:solidFill>
                        </a:rPr>
                        <a:t>100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23212"/>
                  </a:ext>
                </a:extLst>
              </a:tr>
            </a:tbl>
          </a:graphicData>
        </a:graphic>
      </p:graphicFrame>
      <p:graphicFrame>
        <p:nvGraphicFramePr>
          <p:cNvPr id="9" name="Tabel 4">
            <a:extLst>
              <a:ext uri="{FF2B5EF4-FFF2-40B4-BE49-F238E27FC236}">
                <a16:creationId xmlns:a16="http://schemas.microsoft.com/office/drawing/2014/main" id="{8FD25016-131F-4961-9917-66D9D8051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030094"/>
              </p:ext>
            </p:extLst>
          </p:nvPr>
        </p:nvGraphicFramePr>
        <p:xfrm>
          <a:off x="1006838" y="2882025"/>
          <a:ext cx="592422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4223">
                  <a:extLst>
                    <a:ext uri="{9D8B030D-6E8A-4147-A177-3AD203B41FA5}">
                      <a16:colId xmlns:a16="http://schemas.microsoft.com/office/drawing/2014/main" val="4022307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2: gegevens in de verhoudingstabel zetten: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843181"/>
                  </a:ext>
                </a:extLst>
              </a:tr>
            </a:tbl>
          </a:graphicData>
        </a:graphic>
      </p:graphicFrame>
      <p:graphicFrame>
        <p:nvGraphicFramePr>
          <p:cNvPr id="10" name="Tabel 10">
            <a:extLst>
              <a:ext uri="{FF2B5EF4-FFF2-40B4-BE49-F238E27FC236}">
                <a16:creationId xmlns:a16="http://schemas.microsoft.com/office/drawing/2014/main" id="{6047831F-4F0D-4B0C-9DC5-2D0E34857A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706182"/>
              </p:ext>
            </p:extLst>
          </p:nvPr>
        </p:nvGraphicFramePr>
        <p:xfrm>
          <a:off x="6302869" y="2945564"/>
          <a:ext cx="450077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5194">
                  <a:extLst>
                    <a:ext uri="{9D8B030D-6E8A-4147-A177-3AD203B41FA5}">
                      <a16:colId xmlns:a16="http://schemas.microsoft.com/office/drawing/2014/main" val="2107452462"/>
                    </a:ext>
                  </a:extLst>
                </a:gridCol>
                <a:gridCol w="1125194">
                  <a:extLst>
                    <a:ext uri="{9D8B030D-6E8A-4147-A177-3AD203B41FA5}">
                      <a16:colId xmlns:a16="http://schemas.microsoft.com/office/drawing/2014/main" val="1879025235"/>
                    </a:ext>
                  </a:extLst>
                </a:gridCol>
                <a:gridCol w="1125194">
                  <a:extLst>
                    <a:ext uri="{9D8B030D-6E8A-4147-A177-3AD203B41FA5}">
                      <a16:colId xmlns:a16="http://schemas.microsoft.com/office/drawing/2014/main" val="717601390"/>
                    </a:ext>
                  </a:extLst>
                </a:gridCol>
                <a:gridCol w="1125194">
                  <a:extLst>
                    <a:ext uri="{9D8B030D-6E8A-4147-A177-3AD203B41FA5}">
                      <a16:colId xmlns:a16="http://schemas.microsoft.com/office/drawing/2014/main" val="25619499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nl-NL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2493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dirty="0"/>
                        <a:t>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107879"/>
                  </a:ext>
                </a:extLst>
              </a:tr>
            </a:tbl>
          </a:graphicData>
        </a:graphic>
      </p:graphicFrame>
      <p:sp>
        <p:nvSpPr>
          <p:cNvPr id="12" name="Tekstvak 11">
            <a:extLst>
              <a:ext uri="{FF2B5EF4-FFF2-40B4-BE49-F238E27FC236}">
                <a16:creationId xmlns:a16="http://schemas.microsoft.com/office/drawing/2014/main" id="{0844BB93-A87C-461A-9423-0D22E6FB5625}"/>
              </a:ext>
            </a:extLst>
          </p:cNvPr>
          <p:cNvSpPr txBox="1"/>
          <p:nvPr/>
        </p:nvSpPr>
        <p:spPr>
          <a:xfrm>
            <a:off x="7684947" y="2981808"/>
            <a:ext cx="572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50 g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1C8B0CB9-3944-4595-A894-CC74FD9E4884}"/>
              </a:ext>
            </a:extLst>
          </p:cNvPr>
          <p:cNvSpPr txBox="1"/>
          <p:nvPr/>
        </p:nvSpPr>
        <p:spPr>
          <a:xfrm>
            <a:off x="7440107" y="3327236"/>
            <a:ext cx="1081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1000 ml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8843BBF-6C4B-4832-A166-DCB0876C859F}"/>
              </a:ext>
            </a:extLst>
          </p:cNvPr>
          <p:cNvSpPr txBox="1"/>
          <p:nvPr/>
        </p:nvSpPr>
        <p:spPr>
          <a:xfrm>
            <a:off x="9903908" y="3327236"/>
            <a:ext cx="823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100 ml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18E7A060-904C-4FD4-AE41-A7A59EA075F2}"/>
              </a:ext>
            </a:extLst>
          </p:cNvPr>
          <p:cNvSpPr txBox="1"/>
          <p:nvPr/>
        </p:nvSpPr>
        <p:spPr>
          <a:xfrm>
            <a:off x="8812764" y="3312377"/>
            <a:ext cx="709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 ml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67BBF0B9-704F-476C-854B-B35A4D92C2E4}"/>
              </a:ext>
            </a:extLst>
          </p:cNvPr>
          <p:cNvSpPr txBox="1"/>
          <p:nvPr/>
        </p:nvSpPr>
        <p:spPr>
          <a:xfrm>
            <a:off x="9904310" y="2962855"/>
            <a:ext cx="572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 g</a:t>
            </a:r>
          </a:p>
        </p:txBody>
      </p:sp>
      <p:graphicFrame>
        <p:nvGraphicFramePr>
          <p:cNvPr id="18" name="Tabel 6">
            <a:extLst>
              <a:ext uri="{FF2B5EF4-FFF2-40B4-BE49-F238E27FC236}">
                <a16:creationId xmlns:a16="http://schemas.microsoft.com/office/drawing/2014/main" id="{18196E54-AA9D-4170-B470-0AA36F0956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638488"/>
              </p:ext>
            </p:extLst>
          </p:nvPr>
        </p:nvGraphicFramePr>
        <p:xfrm>
          <a:off x="996943" y="3306244"/>
          <a:ext cx="374663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6633">
                  <a:extLst>
                    <a:ext uri="{9D8B030D-6E8A-4147-A177-3AD203B41FA5}">
                      <a16:colId xmlns:a16="http://schemas.microsoft.com/office/drawing/2014/main" val="1217112263"/>
                    </a:ext>
                  </a:extLst>
                </a:gridCol>
              </a:tblGrid>
              <a:tr h="275942">
                <a:tc>
                  <a:txBody>
                    <a:bodyPr/>
                    <a:lstStyle/>
                    <a:p>
                      <a:r>
                        <a:rPr lang="nl-NL" dirty="0"/>
                        <a:t>Stap 3: omzetten naar procenten</a:t>
                      </a:r>
                      <a:endParaRPr lang="nl-NL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23212"/>
                  </a:ext>
                </a:extLst>
              </a:tr>
            </a:tbl>
          </a:graphicData>
        </a:graphic>
      </p:graphicFrame>
      <p:graphicFrame>
        <p:nvGraphicFramePr>
          <p:cNvPr id="19" name="Tabel 6">
            <a:extLst>
              <a:ext uri="{FF2B5EF4-FFF2-40B4-BE49-F238E27FC236}">
                <a16:creationId xmlns:a16="http://schemas.microsoft.com/office/drawing/2014/main" id="{78B5E80E-CC27-48D1-A35F-591F2DA23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481504"/>
              </p:ext>
            </p:extLst>
          </p:nvPr>
        </p:nvGraphicFramePr>
        <p:xfrm>
          <a:off x="4581167" y="3541592"/>
          <a:ext cx="216790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7901">
                  <a:extLst>
                    <a:ext uri="{9D8B030D-6E8A-4147-A177-3AD203B41FA5}">
                      <a16:colId xmlns:a16="http://schemas.microsoft.com/office/drawing/2014/main" val="1217112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1</a:t>
                      </a:r>
                      <a:r>
                        <a:rPr lang="en-US" sz="1200" dirty="0">
                          <a:sym typeface="Wingdings" pitchFamily="2" charset="2"/>
                        </a:rPr>
                        <a:t>%</a:t>
                      </a:r>
                      <a:r>
                        <a:rPr lang="nl-NL" sz="1200" dirty="0"/>
                        <a:t>= 1 gram per </a:t>
                      </a:r>
                      <a:r>
                        <a:rPr lang="nl-NL" sz="1200" u="sng" dirty="0">
                          <a:solidFill>
                            <a:srgbClr val="FF0000"/>
                          </a:solidFill>
                        </a:rPr>
                        <a:t>100 ml</a:t>
                      </a:r>
                      <a:br>
                        <a:rPr lang="nl-NL" sz="1200" u="sng" dirty="0">
                          <a:solidFill>
                            <a:srgbClr val="FF0000"/>
                          </a:solidFill>
                        </a:rPr>
                      </a:br>
                      <a:r>
                        <a:rPr lang="nl-NL" sz="1200" b="1" u="none" dirty="0">
                          <a:solidFill>
                            <a:schemeClr val="bg1"/>
                          </a:solidFill>
                        </a:rPr>
                        <a:t>?</a:t>
                      </a:r>
                      <a:r>
                        <a:rPr lang="en-US" sz="1200" dirty="0">
                          <a:sym typeface="Wingdings" pitchFamily="2" charset="2"/>
                        </a:rPr>
                        <a:t> %</a:t>
                      </a:r>
                      <a:r>
                        <a:rPr lang="nl-NL" sz="1200" b="1" u="none" dirty="0">
                          <a:solidFill>
                            <a:schemeClr val="bg1"/>
                          </a:solidFill>
                        </a:rPr>
                        <a:t> = 5 gram per 100 ml</a:t>
                      </a:r>
                      <a:br>
                        <a:rPr lang="nl-NL" sz="1200" b="1" u="none" dirty="0">
                          <a:solidFill>
                            <a:schemeClr val="bg1"/>
                          </a:solidFill>
                        </a:rPr>
                      </a:br>
                      <a:br>
                        <a:rPr lang="nl-NL" sz="1200" b="1" u="none" dirty="0">
                          <a:solidFill>
                            <a:schemeClr val="bg1"/>
                          </a:solidFill>
                        </a:rPr>
                      </a:br>
                      <a:r>
                        <a:rPr lang="nl-NL" sz="1200" b="1" u="sng" dirty="0">
                          <a:solidFill>
                            <a:schemeClr val="bg1"/>
                          </a:solidFill>
                        </a:rPr>
                        <a:t>Dus 5</a:t>
                      </a:r>
                      <a:r>
                        <a:rPr lang="en-US" sz="1200" b="1" u="sng" dirty="0">
                          <a:solidFill>
                            <a:schemeClr val="bg1"/>
                          </a:solidFill>
                          <a:sym typeface="Wingdings" pitchFamily="2" charset="2"/>
                        </a:rPr>
                        <a:t>%</a:t>
                      </a:r>
                      <a:endParaRPr lang="nl-NL" sz="120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23212"/>
                  </a:ext>
                </a:extLst>
              </a:tr>
            </a:tbl>
          </a:graphicData>
        </a:graphic>
      </p:graphicFrame>
      <p:graphicFrame>
        <p:nvGraphicFramePr>
          <p:cNvPr id="20" name="Tabel 6">
            <a:extLst>
              <a:ext uri="{FF2B5EF4-FFF2-40B4-BE49-F238E27FC236}">
                <a16:creationId xmlns:a16="http://schemas.microsoft.com/office/drawing/2014/main" id="{F89D21C9-6E5A-48E3-AD67-45D17C3B6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138652"/>
              </p:ext>
            </p:extLst>
          </p:nvPr>
        </p:nvGraphicFramePr>
        <p:xfrm>
          <a:off x="1032372" y="5082122"/>
          <a:ext cx="665257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2575">
                  <a:extLst>
                    <a:ext uri="{9D8B030D-6E8A-4147-A177-3AD203B41FA5}">
                      <a16:colId xmlns:a16="http://schemas.microsoft.com/office/drawing/2014/main" val="2133708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Stap 1: </a:t>
                      </a:r>
                      <a:r>
                        <a:rPr lang="nl-NL" u="none" dirty="0"/>
                        <a:t>Stelregel opschrijven en </a:t>
                      </a:r>
                      <a:r>
                        <a:rPr lang="nl-NL" b="1" u="none" dirty="0"/>
                        <a:t>zet de procenten om naar gram in 100 ml</a:t>
                      </a:r>
                      <a:endParaRPr lang="nl-NL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10673"/>
                  </a:ext>
                </a:extLst>
              </a:tr>
            </a:tbl>
          </a:graphicData>
        </a:graphic>
      </p:graphicFrame>
      <p:graphicFrame>
        <p:nvGraphicFramePr>
          <p:cNvPr id="21" name="Tabel 6">
            <a:extLst>
              <a:ext uri="{FF2B5EF4-FFF2-40B4-BE49-F238E27FC236}">
                <a16:creationId xmlns:a16="http://schemas.microsoft.com/office/drawing/2014/main" id="{7C67EC4D-9554-4198-AAA5-A119802E4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372751"/>
              </p:ext>
            </p:extLst>
          </p:nvPr>
        </p:nvGraphicFramePr>
        <p:xfrm>
          <a:off x="7785500" y="5084994"/>
          <a:ext cx="326271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2714">
                  <a:extLst>
                    <a:ext uri="{9D8B030D-6E8A-4147-A177-3AD203B41FA5}">
                      <a16:colId xmlns:a16="http://schemas.microsoft.com/office/drawing/2014/main" val="1217112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1% = 1 gram per </a:t>
                      </a:r>
                      <a:r>
                        <a:rPr lang="nl-NL" b="0" u="none" dirty="0">
                          <a:solidFill>
                            <a:schemeClr val="bg1"/>
                          </a:solidFill>
                        </a:rPr>
                        <a:t>100 ml</a:t>
                      </a:r>
                      <a:br>
                        <a:rPr lang="nl-NL" b="0" u="none" dirty="0">
                          <a:solidFill>
                            <a:schemeClr val="bg1"/>
                          </a:solidFill>
                        </a:rPr>
                      </a:br>
                      <a:r>
                        <a:rPr lang="nl-NL" b="0" u="none" dirty="0">
                          <a:solidFill>
                            <a:schemeClr val="bg1"/>
                          </a:solidFill>
                        </a:rPr>
                        <a:t>2,5% = 2,5 gram per 100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23212"/>
                  </a:ext>
                </a:extLst>
              </a:tr>
            </a:tbl>
          </a:graphicData>
        </a:graphic>
      </p:graphicFrame>
      <p:graphicFrame>
        <p:nvGraphicFramePr>
          <p:cNvPr id="22" name="Tabel 22">
            <a:extLst>
              <a:ext uri="{FF2B5EF4-FFF2-40B4-BE49-F238E27FC236}">
                <a16:creationId xmlns:a16="http://schemas.microsoft.com/office/drawing/2014/main" id="{40C5D626-7749-4D6E-9EF0-8AC24748C1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717288"/>
              </p:ext>
            </p:extLst>
          </p:nvPr>
        </p:nvGraphicFramePr>
        <p:xfrm>
          <a:off x="1032372" y="5919261"/>
          <a:ext cx="58488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8808">
                  <a:extLst>
                    <a:ext uri="{9D8B030D-6E8A-4147-A177-3AD203B41FA5}">
                      <a16:colId xmlns:a16="http://schemas.microsoft.com/office/drawing/2014/main" val="3095697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u="none" dirty="0"/>
                        <a:t>Stap 2: reken door naar de goede hoeveelheid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759692"/>
                  </a:ext>
                </a:extLst>
              </a:tr>
            </a:tbl>
          </a:graphicData>
        </a:graphic>
      </p:graphicFrame>
      <p:graphicFrame>
        <p:nvGraphicFramePr>
          <p:cNvPr id="24" name="Tabel 23">
            <a:extLst>
              <a:ext uri="{FF2B5EF4-FFF2-40B4-BE49-F238E27FC236}">
                <a16:creationId xmlns:a16="http://schemas.microsoft.com/office/drawing/2014/main" id="{EDC585A6-C63E-4D5B-A8FA-70CD825C3F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543870"/>
              </p:ext>
            </p:extLst>
          </p:nvPr>
        </p:nvGraphicFramePr>
        <p:xfrm>
          <a:off x="7113319" y="5919261"/>
          <a:ext cx="3491836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63945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1163945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581973">
                  <a:extLst>
                    <a:ext uri="{9D8B030D-6E8A-4147-A177-3AD203B41FA5}">
                      <a16:colId xmlns:a16="http://schemas.microsoft.com/office/drawing/2014/main" val="1872486270"/>
                    </a:ext>
                  </a:extLst>
                </a:gridCol>
                <a:gridCol w="581973">
                  <a:extLst>
                    <a:ext uri="{9D8B030D-6E8A-4147-A177-3AD203B41FA5}">
                      <a16:colId xmlns:a16="http://schemas.microsoft.com/office/drawing/2014/main" val="37909572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b="0" baseline="0" dirty="0"/>
                        <a:t>2,5 gr</a:t>
                      </a:r>
                      <a:endParaRPr lang="nl-NL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  100 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25" name="Rechthoek 24">
            <a:extLst>
              <a:ext uri="{FF2B5EF4-FFF2-40B4-BE49-F238E27FC236}">
                <a16:creationId xmlns:a16="http://schemas.microsoft.com/office/drawing/2014/main" id="{B2EDFBEC-3D58-4B5B-B082-F9AD23FE4C0B}"/>
              </a:ext>
            </a:extLst>
          </p:cNvPr>
          <p:cNvSpPr/>
          <p:nvPr/>
        </p:nvSpPr>
        <p:spPr>
          <a:xfrm>
            <a:off x="9903908" y="6288593"/>
            <a:ext cx="875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</a:t>
            </a:r>
            <a:r>
              <a:rPr lang="nl-NL" sz="1600" dirty="0"/>
              <a:t>750 ml </a:t>
            </a: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F005AC31-3FF4-4849-9BC2-F2CB499E1237}"/>
              </a:ext>
            </a:extLst>
          </p:cNvPr>
          <p:cNvSpPr/>
          <p:nvPr/>
        </p:nvSpPr>
        <p:spPr>
          <a:xfrm>
            <a:off x="9321254" y="6288593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</a:t>
            </a:r>
            <a:r>
              <a:rPr lang="nl-NL" sz="1600" dirty="0"/>
              <a:t>1 ml </a:t>
            </a:r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D7713553-56FE-452B-AE21-00E4CDC4E966}"/>
              </a:ext>
            </a:extLst>
          </p:cNvPr>
          <p:cNvSpPr/>
          <p:nvPr/>
        </p:nvSpPr>
        <p:spPr>
          <a:xfrm>
            <a:off x="9932658" y="5920015"/>
            <a:ext cx="859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18,75 g</a:t>
            </a:r>
            <a:endParaRPr lang="nl-NL" sz="1600" dirty="0"/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3DA36903-4E12-44E0-80F1-5185DFD9263A}"/>
              </a:ext>
            </a:extLst>
          </p:cNvPr>
          <p:cNvSpPr txBox="1"/>
          <p:nvPr/>
        </p:nvSpPr>
        <p:spPr>
          <a:xfrm>
            <a:off x="923914" y="6370341"/>
            <a:ext cx="5575880" cy="407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Antwoord: in750 ml zit </a:t>
            </a:r>
            <a:r>
              <a:rPr lang="nl-NL" sz="2000" b="1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18,75 gram zout</a:t>
            </a:r>
            <a:endParaRPr lang="nl-NL" sz="2000" b="1" u="sng" dirty="0"/>
          </a:p>
        </p:txBody>
      </p:sp>
    </p:spTree>
    <p:extLst>
      <p:ext uri="{BB962C8B-B14F-4D97-AF65-F5344CB8AC3E}">
        <p14:creationId xmlns:p14="http://schemas.microsoft.com/office/powerpoint/2010/main" val="384248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5A0DC4-4F30-4926-B785-8DDB03D02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8ECBB0-1805-45B7-886E-DF23A6195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opdracht 1 t/m 10 uit het hoofdstuk oefenen met oplossingen hoofdstuk 3.3. Antwoorden zijn te vinden achter in het boek.</a:t>
            </a:r>
          </a:p>
          <a:p>
            <a:endParaRPr lang="nl-NL" dirty="0"/>
          </a:p>
          <a:p>
            <a:r>
              <a:rPr lang="nl-NL" dirty="0"/>
              <a:t>Lever je antwoorden + uitwerkingen in via </a:t>
            </a:r>
            <a:r>
              <a:rPr lang="nl-NL" dirty="0" err="1"/>
              <a:t>it’s</a:t>
            </a:r>
            <a:r>
              <a:rPr lang="nl-NL" dirty="0"/>
              <a:t> </a:t>
            </a:r>
            <a:r>
              <a:rPr lang="nl-NL" dirty="0" err="1"/>
              <a:t>learning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1156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3427" y="1537252"/>
            <a:ext cx="10323514" cy="3956123"/>
          </a:xfrm>
        </p:spPr>
        <p:txBody>
          <a:bodyPr/>
          <a:lstStyle/>
          <a:p>
            <a:r>
              <a:rPr lang="nl-NL" dirty="0"/>
              <a:t>Verpleegkundig rekenen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073313" y="6015750"/>
            <a:ext cx="8045373" cy="926916"/>
          </a:xfrm>
        </p:spPr>
        <p:txBody>
          <a:bodyPr>
            <a:normAutofit/>
          </a:bodyPr>
          <a:lstStyle/>
          <a:p>
            <a:r>
              <a:rPr lang="nl-NL" b="0" dirty="0"/>
              <a:t>Onderwerp:</a:t>
            </a:r>
            <a:r>
              <a:rPr lang="nl-NL" dirty="0"/>
              <a:t> oplossen(V/v)</a:t>
            </a:r>
          </a:p>
          <a:p>
            <a:r>
              <a:rPr lang="nl-NL" sz="1100" b="0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51614960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3" ma:contentTypeDescription="Een nieuw document maken." ma:contentTypeScope="" ma:versionID="b740500068ca6a65d1673997952baa55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f0d55163831cfaaa1afc723100ca85c9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35FB70-4369-47CF-82A3-075556F20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9A5D3E-999C-4870-BC1E-07BA321C5333}">
  <ds:schemaRefs>
    <ds:schemaRef ds:uri="http://schemas.microsoft.com/office/2006/documentManagement/types"/>
    <ds:schemaRef ds:uri="http://schemas.openxmlformats.org/package/2006/metadata/core-properties"/>
    <ds:schemaRef ds:uri="169eb86d-0fb8-4364-bb17-d27f6b2029d0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0bfbde32-856c-4dfd-bc38-4322d606c32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6D62D95-707D-4B20-B01B-30E6BBD116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6702</TotalTime>
  <Words>1440</Words>
  <Application>Microsoft Office PowerPoint</Application>
  <PresentationFormat>Breedbeeld</PresentationFormat>
  <Paragraphs>300</Paragraphs>
  <Slides>17</Slides>
  <Notes>7</Notes>
  <HiddenSlides>8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4" baseType="lpstr">
      <vt:lpstr>Amatic</vt:lpstr>
      <vt:lpstr>Arial</vt:lpstr>
      <vt:lpstr>Calibri</vt:lpstr>
      <vt:lpstr>Gill Sans MT</vt:lpstr>
      <vt:lpstr>Impact</vt:lpstr>
      <vt:lpstr>Wingdings</vt:lpstr>
      <vt:lpstr>Badge</vt:lpstr>
      <vt:lpstr>Verpleegkundig rekenen</vt:lpstr>
      <vt:lpstr>Oplossingen: Vaste stof/ vloeistof </vt:lpstr>
      <vt:lpstr>% bij oplossen</vt:lpstr>
      <vt:lpstr>Stelregel oplossen</vt:lpstr>
      <vt:lpstr>Oplossen - opdracht 5</vt:lpstr>
      <vt:lpstr>oplossingen</vt:lpstr>
      <vt:lpstr>Nu zelf…</vt:lpstr>
      <vt:lpstr>Aan de slag!</vt:lpstr>
      <vt:lpstr>Verpleegkundig rekenen</vt:lpstr>
      <vt:lpstr>Herhaling vorige week</vt:lpstr>
      <vt:lpstr>Oplossingen: Vaste stof/ vloeistof </vt:lpstr>
      <vt:lpstr>Oplossingen</vt:lpstr>
      <vt:lpstr>Oplossen – oefenen</vt:lpstr>
      <vt:lpstr>Oplossen - oefenen</vt:lpstr>
      <vt:lpstr>Nu zelf: Oefenen</vt:lpstr>
      <vt:lpstr>Nu zelf: oefenen</vt:lpstr>
      <vt:lpstr>Aan de slag!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Marlies Scholing</dc:creator>
  <cp:lastModifiedBy>Judith Iedema</cp:lastModifiedBy>
  <cp:revision>54</cp:revision>
  <cp:lastPrinted>2020-01-28T11:22:49Z</cp:lastPrinted>
  <dcterms:created xsi:type="dcterms:W3CDTF">2018-02-12T11:15:54Z</dcterms:created>
  <dcterms:modified xsi:type="dcterms:W3CDTF">2020-10-20T09:43:09Z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0x010100B7E6EAFB7E375B4FA8D2FF7FD64788B7</vt:lpwstr>
  </property>
</Properties>
</file>