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330" r:id="rId6"/>
    <p:sldId id="331" r:id="rId7"/>
    <p:sldId id="332" r:id="rId8"/>
    <p:sldId id="333" r:id="rId9"/>
    <p:sldId id="301" r:id="rId10"/>
    <p:sldId id="319" r:id="rId11"/>
    <p:sldId id="27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D9"/>
    <a:srgbClr val="BF0975"/>
    <a:srgbClr val="A9C503"/>
    <a:srgbClr val="6C0000"/>
    <a:srgbClr val="946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7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1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2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1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4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61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5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30000"/>
                <a:lumMod val="16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575C-7A37-49EC-90DD-5D94B4B8DFA2}" type="datetimeFigureOut">
              <a:rPr lang="nl-NL" smtClean="0"/>
              <a:t>22-3-2016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56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961">
            <a:off x="5736590" y="3133884"/>
            <a:ext cx="4762500" cy="35718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46284"/>
            <a:ext cx="9144000" cy="2387600"/>
          </a:xfrm>
        </p:spPr>
        <p:txBody>
          <a:bodyPr>
            <a:normAutofit/>
          </a:bodyPr>
          <a:lstStyle/>
          <a:p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LOB</a:t>
            </a:r>
            <a:b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4900" dirty="0" smtClean="0">
                <a:solidFill>
                  <a:srgbClr val="6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Waar ben je trots op?</a:t>
            </a:r>
            <a:endParaRPr lang="nl-NL" sz="49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72480" y="3327242"/>
            <a:ext cx="4490720" cy="1844516"/>
          </a:xfrm>
        </p:spPr>
        <p:txBody>
          <a:bodyPr>
            <a:normAutofit/>
          </a:bodyPr>
          <a:lstStyle/>
          <a:p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1427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Wat zou je heel graag goed in willen zijn?</a:t>
            </a:r>
            <a:br>
              <a:rPr lang="nl-NL" sz="48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nl-NL" sz="4800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nl-NL" sz="8000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Waar ben je goed in?</a:t>
            </a:r>
            <a:br>
              <a:rPr lang="nl-NL" sz="8000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nl-NL" sz="8000" dirty="0" smtClean="0"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nl-NL" dirty="0" smtClean="0">
                <a:solidFill>
                  <a:srgbClr val="BF0975"/>
                </a:solidFill>
                <a:latin typeface="Arial Black" panose="020B0A04020102020204" pitchFamily="34" charset="0"/>
              </a:rPr>
              <a:t>Waar ben je trots op?</a:t>
            </a:r>
            <a:endParaRPr lang="nl-NL" dirty="0">
              <a:solidFill>
                <a:srgbClr val="BF097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3833"/>
          </a:xfrm>
        </p:spPr>
        <p:txBody>
          <a:bodyPr>
            <a:noAutofit/>
          </a:bodyPr>
          <a:lstStyle/>
          <a:p>
            <a:r>
              <a:rPr lang="nl-NL" sz="6000" dirty="0" smtClean="0"/>
              <a:t>Wil je eens nadenken over het volgende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5003" y="4089042"/>
            <a:ext cx="121265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7200" dirty="0" smtClean="0">
                <a:solidFill>
                  <a:srgbClr val="FC04D9"/>
                </a:solidFill>
              </a:rPr>
              <a:t>Waar je trots op bent</a:t>
            </a:r>
          </a:p>
          <a:p>
            <a:pPr marL="0" indent="0">
              <a:buNone/>
            </a:pPr>
            <a:r>
              <a:rPr lang="nl-NL" sz="7200" dirty="0" smtClean="0">
                <a:solidFill>
                  <a:srgbClr val="FC04D9"/>
                </a:solidFill>
              </a:rPr>
              <a:t>	daar ligt je kwaliteit</a:t>
            </a:r>
            <a:endParaRPr lang="nl-NL" sz="7200" dirty="0">
              <a:solidFill>
                <a:srgbClr val="FC04D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28" y="1873831"/>
            <a:ext cx="2685379" cy="17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6000" dirty="0" smtClean="0"/>
              <a:t>Denk eens aan een </a:t>
            </a:r>
            <a:r>
              <a:rPr lang="nl-NL" sz="6000" dirty="0" smtClean="0">
                <a:solidFill>
                  <a:srgbClr val="FC04D9"/>
                </a:solidFill>
              </a:rPr>
              <a:t>positieve</a:t>
            </a:r>
            <a:r>
              <a:rPr lang="nl-NL" sz="6000" dirty="0" smtClean="0"/>
              <a:t> gebeurtenis</a:t>
            </a:r>
          </a:p>
          <a:p>
            <a:pPr marL="0" indent="0">
              <a:buNone/>
            </a:pPr>
            <a:r>
              <a:rPr lang="nl-NL" sz="6000" dirty="0"/>
              <a:t>	</a:t>
            </a:r>
            <a:r>
              <a:rPr lang="nl-NL" sz="6000" dirty="0" smtClean="0"/>
              <a:t> waarin je zelf een </a:t>
            </a:r>
            <a:r>
              <a:rPr lang="nl-NL" sz="6000" dirty="0" smtClean="0">
                <a:solidFill>
                  <a:srgbClr val="FC04D9"/>
                </a:solidFill>
              </a:rPr>
              <a:t>ACTIEVE</a:t>
            </a:r>
            <a:r>
              <a:rPr lang="nl-NL" sz="6000" dirty="0" smtClean="0"/>
              <a:t> rol hebt gespeeld.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6409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i="1" dirty="0">
                <a:latin typeface="Algerian" panose="04020705040A02060702" pitchFamily="82" charset="0"/>
              </a:rPr>
              <a:t/>
            </a:r>
            <a:br>
              <a:rPr lang="nl-NL" sz="8000" i="1" dirty="0">
                <a:latin typeface="Algerian" panose="04020705040A02060702" pitchFamily="82" charset="0"/>
              </a:rPr>
            </a:br>
            <a:r>
              <a:rPr lang="nl-NL" sz="8000" i="1" dirty="0" smtClean="0">
                <a:latin typeface="Algerian" panose="04020705040A02060702" pitchFamily="82" charset="0"/>
              </a:rPr>
              <a:t>Daar gaan we mee aan de slag!</a:t>
            </a:r>
            <a:br>
              <a:rPr lang="nl-NL" sz="8000" i="1" dirty="0" smtClean="0">
                <a:latin typeface="Algerian" panose="04020705040A02060702" pitchFamily="82" charset="0"/>
              </a:rPr>
            </a:br>
            <a:endParaRPr lang="nl-NL" sz="8000" i="1" dirty="0">
              <a:latin typeface="Algerian" panose="04020705040A020607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5" y="3786187"/>
            <a:ext cx="4457397" cy="3071813"/>
          </a:xfrm>
        </p:spPr>
      </p:pic>
    </p:spTree>
    <p:extLst>
      <p:ext uri="{BB962C8B-B14F-4D97-AF65-F5344CB8AC3E}">
        <p14:creationId xmlns:p14="http://schemas.microsoft.com/office/powerpoint/2010/main" val="4128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opdracht</a:t>
            </a:r>
            <a:endParaRPr lang="nl-NL" dirty="0">
              <a:solidFill>
                <a:srgbClr val="00206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accent5">
                    <a:lumMod val="75000"/>
                  </a:schemeClr>
                </a:solidFill>
              </a:rPr>
              <a:t>Bedenk een </a:t>
            </a: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situatie </a:t>
            </a:r>
            <a:r>
              <a:rPr lang="nl-NL" sz="1800" dirty="0" smtClean="0">
                <a:solidFill>
                  <a:schemeClr val="accent5">
                    <a:lumMod val="75000"/>
                  </a:schemeClr>
                </a:solidFill>
              </a:rPr>
              <a:t>waar je trots op bent. 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deed jij precies in die situatie? </a:t>
            </a:r>
          </a:p>
          <a:p>
            <a:pPr marL="0" indent="0">
              <a:buNone/>
            </a:pPr>
            <a:r>
              <a:rPr lang="nl-NL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nl-NL" sz="3600" dirty="0" smtClean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zegt dat over jouw eigenschappen en </a:t>
            </a:r>
            <a:r>
              <a:rPr lang="nl-NL" sz="3600" dirty="0" smtClean="0">
                <a:solidFill>
                  <a:schemeClr val="accent5">
                    <a:lumMod val="75000"/>
                  </a:schemeClr>
                </a:solidFill>
              </a:rPr>
              <a:t>			vaardigheden</a:t>
            </a:r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endParaRPr lang="nl-NL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1800" dirty="0" smtClean="0">
                <a:solidFill>
                  <a:schemeClr val="accent5">
                    <a:lumMod val="75000"/>
                  </a:schemeClr>
                </a:solidFill>
              </a:rPr>
              <a:t>			</a:t>
            </a:r>
            <a:r>
              <a:rPr lang="nl-NL" sz="4400" dirty="0" smtClean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dirty="0">
                <a:solidFill>
                  <a:schemeClr val="accent5">
                    <a:lumMod val="75000"/>
                  </a:schemeClr>
                </a:solidFill>
              </a:rPr>
              <a:t>heb je precies gedaan </a:t>
            </a:r>
            <a:r>
              <a:rPr lang="nl-NL" sz="4400" dirty="0" smtClean="0">
                <a:solidFill>
                  <a:schemeClr val="accent5">
                    <a:lumMod val="75000"/>
                  </a:schemeClr>
                </a:solidFill>
              </a:rPr>
              <a:t>					waarom </a:t>
            </a:r>
            <a:r>
              <a:rPr lang="nl-NL" sz="4400" dirty="0">
                <a:solidFill>
                  <a:schemeClr val="accent5">
                    <a:lumMod val="75000"/>
                  </a:schemeClr>
                </a:solidFill>
              </a:rPr>
              <a:t>je nu zegt: ‘Ja, daar ben </a:t>
            </a:r>
            <a:r>
              <a:rPr lang="nl-NL" sz="4400" dirty="0" smtClean="0">
                <a:solidFill>
                  <a:schemeClr val="accent5">
                    <a:lumMod val="75000"/>
                  </a:schemeClr>
                </a:solidFill>
              </a:rPr>
              <a:t>			ik </a:t>
            </a:r>
            <a:r>
              <a:rPr lang="nl-NL" sz="4400" dirty="0">
                <a:solidFill>
                  <a:schemeClr val="accent5">
                    <a:lumMod val="75000"/>
                  </a:schemeClr>
                </a:solidFill>
              </a:rPr>
              <a:t>trots op!’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708">
            <a:off x="504788" y="4001294"/>
            <a:ext cx="2817962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Succes!</a:t>
            </a:r>
            <a:endParaRPr lang="nl-NL" sz="6000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758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F372BE-C820-49D8-B321-752B23BDA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C3D7CF-ADB2-4B08-B3DB-EDFFED3D8E9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D23480-983B-4C8F-88A3-3505E5F35F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503</TotalTime>
  <Words>41</Words>
  <Application>Microsoft Office PowerPoint</Application>
  <PresentationFormat>Breedbeeld</PresentationFormat>
  <Paragraphs>14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8" baseType="lpstr">
      <vt:lpstr>Aharoni</vt:lpstr>
      <vt:lpstr>Algerian</vt:lpstr>
      <vt:lpstr>Angsana New</vt:lpstr>
      <vt:lpstr>Arial</vt:lpstr>
      <vt:lpstr>Arial Black</vt:lpstr>
      <vt:lpstr>Baskerville Old Face</vt:lpstr>
      <vt:lpstr>Calibri</vt:lpstr>
      <vt:lpstr>Calibri Light</vt:lpstr>
      <vt:lpstr>Castellar</vt:lpstr>
      <vt:lpstr>Office Theme</vt:lpstr>
      <vt:lpstr>LOB Waar ben je trots op?</vt:lpstr>
      <vt:lpstr>Wat zou je heel graag goed in willen zijn?  Waar ben je goed in?   Waar ben je trots op?</vt:lpstr>
      <vt:lpstr>Wil je eens nadenken over het volgende</vt:lpstr>
      <vt:lpstr>PowerPoint-presentatie</vt:lpstr>
      <vt:lpstr>PowerPoint-presentatie</vt:lpstr>
      <vt:lpstr>    Daar gaan we mee aan de slag! </vt:lpstr>
      <vt:lpstr>opdracht</vt:lpstr>
      <vt:lpstr>Succes!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 Wat moet ik daarmee</dc:title>
  <dc:creator>Hannie Kwant</dc:creator>
  <cp:lastModifiedBy>laptop</cp:lastModifiedBy>
  <cp:revision>47</cp:revision>
  <dcterms:created xsi:type="dcterms:W3CDTF">2015-09-22T12:21:20Z</dcterms:created>
  <dcterms:modified xsi:type="dcterms:W3CDTF">2016-03-22T22:51:11Z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0x010100AD796D14A1D5944EBFF95EECFD7ED31F</vt:lpwstr>
  </property>
</Properties>
</file>