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26" y="10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5622c14e-c4d0-438c-800f-36f96fa97e55" providerId="ADAL" clId="{047DC883-5FE7-47CE-8F0D-39147A3D0E6D}"/>
    <pc:docChg chg="addSld delSld modSld">
      <pc:chgData name="Marieke Drabbe" userId="5622c14e-c4d0-438c-800f-36f96fa97e55" providerId="ADAL" clId="{047DC883-5FE7-47CE-8F0D-39147A3D0E6D}" dt="2022-02-08T11:00:28.192" v="25" actId="47"/>
      <pc:docMkLst>
        <pc:docMk/>
      </pc:docMkLst>
      <pc:sldChg chg="addSp delSp modSp mod">
        <pc:chgData name="Marieke Drabbe" userId="5622c14e-c4d0-438c-800f-36f96fa97e55" providerId="ADAL" clId="{047DC883-5FE7-47CE-8F0D-39147A3D0E6D}" dt="2022-02-08T11:00:25.136" v="24" actId="1076"/>
        <pc:sldMkLst>
          <pc:docMk/>
          <pc:sldMk cId="4132212741" sldId="256"/>
        </pc:sldMkLst>
        <pc:spChg chg="mod">
          <ac:chgData name="Marieke Drabbe" userId="5622c14e-c4d0-438c-800f-36f96fa97e55" providerId="ADAL" clId="{047DC883-5FE7-47CE-8F0D-39147A3D0E6D}" dt="2022-02-08T10:58:04.432" v="1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Marieke Drabbe" userId="5622c14e-c4d0-438c-800f-36f96fa97e55" providerId="ADAL" clId="{047DC883-5FE7-47CE-8F0D-39147A3D0E6D}" dt="2022-02-08T10:58:27.624" v="4"/>
          <ac:spMkLst>
            <pc:docMk/>
            <pc:sldMk cId="4132212741" sldId="256"/>
            <ac:spMk id="23" creationId="{00000000-0000-0000-0000-000000000000}"/>
          </ac:spMkLst>
        </pc:spChg>
        <pc:spChg chg="mod">
          <ac:chgData name="Marieke Drabbe" userId="5622c14e-c4d0-438c-800f-36f96fa97e55" providerId="ADAL" clId="{047DC883-5FE7-47CE-8F0D-39147A3D0E6D}" dt="2022-02-08T10:59:36.200" v="19" actId="20577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Marieke Drabbe" userId="5622c14e-c4d0-438c-800f-36f96fa97e55" providerId="ADAL" clId="{047DC883-5FE7-47CE-8F0D-39147A3D0E6D}" dt="2022-02-08T10:59:50.365" v="20"/>
          <ac:spMkLst>
            <pc:docMk/>
            <pc:sldMk cId="4132212741" sldId="256"/>
            <ac:spMk id="26" creationId="{00000000-0000-0000-0000-000000000000}"/>
          </ac:spMkLst>
        </pc:spChg>
        <pc:picChg chg="del">
          <ac:chgData name="Marieke Drabbe" userId="5622c14e-c4d0-438c-800f-36f96fa97e55" providerId="ADAL" clId="{047DC883-5FE7-47CE-8F0D-39147A3D0E6D}" dt="2022-02-08T10:59:52.197" v="21" actId="478"/>
          <ac:picMkLst>
            <pc:docMk/>
            <pc:sldMk cId="4132212741" sldId="256"/>
            <ac:picMk id="1028" creationId="{CECB9A91-02E1-46F1-80B8-591509850FAD}"/>
          </ac:picMkLst>
        </pc:picChg>
        <pc:picChg chg="add mod">
          <ac:chgData name="Marieke Drabbe" userId="5622c14e-c4d0-438c-800f-36f96fa97e55" providerId="ADAL" clId="{047DC883-5FE7-47CE-8F0D-39147A3D0E6D}" dt="2022-02-08T11:00:25.136" v="24" actId="1076"/>
          <ac:picMkLst>
            <pc:docMk/>
            <pc:sldMk cId="4132212741" sldId="256"/>
            <ac:picMk id="1030" creationId="{9193258D-6F07-4004-9F94-5A57BD617C05}"/>
          </ac:picMkLst>
        </pc:picChg>
      </pc:sldChg>
      <pc:sldChg chg="modSp add del mod">
        <pc:chgData name="Marieke Drabbe" userId="5622c14e-c4d0-438c-800f-36f96fa97e55" providerId="ADAL" clId="{047DC883-5FE7-47CE-8F0D-39147A3D0E6D}" dt="2022-02-08T11:00:28.192" v="25" actId="47"/>
        <pc:sldMkLst>
          <pc:docMk/>
          <pc:sldMk cId="4159768415" sldId="257"/>
        </pc:sldMkLst>
        <pc:spChg chg="mod">
          <ac:chgData name="Marieke Drabbe" userId="5622c14e-c4d0-438c-800f-36f96fa97e55" providerId="ADAL" clId="{047DC883-5FE7-47CE-8F0D-39147A3D0E6D}" dt="2022-02-08T10:58:24.038" v="3" actId="21"/>
          <ac:spMkLst>
            <pc:docMk/>
            <pc:sldMk cId="4159768415" sldId="257"/>
            <ac:spMk id="6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448C46D5-B431-4ED0-800E-492504FE2945}"/>
    <pc:docChg chg="modSld">
      <pc:chgData name="Thomas Noordeloos" userId="df9f46e9-7760-4f6a-814f-9e8180d7b46a" providerId="ADAL" clId="{448C46D5-B431-4ED0-800E-492504FE2945}" dt="2023-07-11T14:36:16.273" v="1" actId="1076"/>
      <pc:docMkLst>
        <pc:docMk/>
      </pc:docMkLst>
      <pc:sldChg chg="modSp mod">
        <pc:chgData name="Thomas Noordeloos" userId="df9f46e9-7760-4f6a-814f-9e8180d7b46a" providerId="ADAL" clId="{448C46D5-B431-4ED0-800E-492504FE2945}" dt="2023-07-11T14:36:16.273" v="1" actId="1076"/>
        <pc:sldMkLst>
          <pc:docMk/>
          <pc:sldMk cId="4132212741" sldId="256"/>
        </pc:sldMkLst>
        <pc:spChg chg="mod">
          <ac:chgData name="Thomas Noordeloos" userId="df9f46e9-7760-4f6a-814f-9e8180d7b46a" providerId="ADAL" clId="{448C46D5-B431-4ED0-800E-492504FE2945}" dt="2023-07-11T14:36:10.530" v="0" actId="1076"/>
          <ac:spMkLst>
            <pc:docMk/>
            <pc:sldMk cId="4132212741" sldId="256"/>
            <ac:spMk id="24" creationId="{00000000-0000-0000-0000-000000000000}"/>
          </ac:spMkLst>
        </pc:spChg>
        <pc:picChg chg="mod">
          <ac:chgData name="Thomas Noordeloos" userId="df9f46e9-7760-4f6a-814f-9e8180d7b46a" providerId="ADAL" clId="{448C46D5-B431-4ED0-800E-492504FE2945}" dt="2023-07-11T14:36:16.273" v="1" actId="1076"/>
          <ac:picMkLst>
            <pc:docMk/>
            <pc:sldMk cId="4132212741" sldId="256"/>
            <ac:picMk id="30" creationId="{00000000-0000-0000-0000-000000000000}"/>
          </ac:picMkLst>
        </pc:picChg>
      </pc:sldChg>
    </pc:docChg>
  </pc:docChgLst>
  <pc:docChgLst>
    <pc:chgData name="Valerie Berg" userId="2abe570c-d9bf-401a-869f-7699e3ab369a" providerId="ADAL" clId="{606854AB-197F-40C8-9BAB-E29E9230D048}"/>
    <pc:docChg chg="modSld">
      <pc:chgData name="Valerie Berg" userId="2abe570c-d9bf-401a-869f-7699e3ab369a" providerId="ADAL" clId="{606854AB-197F-40C8-9BAB-E29E9230D048}" dt="2024-01-30T11:58:26.877" v="1" actId="20577"/>
      <pc:docMkLst>
        <pc:docMk/>
      </pc:docMkLst>
      <pc:sldChg chg="modSp mod">
        <pc:chgData name="Valerie Berg" userId="2abe570c-d9bf-401a-869f-7699e3ab369a" providerId="ADAL" clId="{606854AB-197F-40C8-9BAB-E29E9230D048}" dt="2024-01-30T11:58:26.877" v="1" actId="20577"/>
        <pc:sldMkLst>
          <pc:docMk/>
          <pc:sldMk cId="4132212741" sldId="256"/>
        </pc:sldMkLst>
        <pc:spChg chg="mod">
          <ac:chgData name="Valerie Berg" userId="2abe570c-d9bf-401a-869f-7699e3ab369a" providerId="ADAL" clId="{606854AB-197F-40C8-9BAB-E29E9230D048}" dt="2024-01-30T11:58:26.877" v="1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Valerie van den Berg" userId="2abe570c-d9bf-401a-869f-7699e3ab369a" providerId="ADAL" clId="{0117698B-5046-4087-AE76-F84B9E5DB48F}"/>
    <pc:docChg chg="modSld">
      <pc:chgData name="Valerie van den Berg" userId="2abe570c-d9bf-401a-869f-7699e3ab369a" providerId="ADAL" clId="{0117698B-5046-4087-AE76-F84B9E5DB48F}" dt="2023-01-31T08:21:33.288" v="9" actId="20577"/>
      <pc:docMkLst>
        <pc:docMk/>
      </pc:docMkLst>
      <pc:sldChg chg="modSp mod">
        <pc:chgData name="Valerie van den Berg" userId="2abe570c-d9bf-401a-869f-7699e3ab369a" providerId="ADAL" clId="{0117698B-5046-4087-AE76-F84B9E5DB48F}" dt="2023-01-31T08:21:33.288" v="9" actId="20577"/>
        <pc:sldMkLst>
          <pc:docMk/>
          <pc:sldMk cId="4132212741" sldId="256"/>
        </pc:sldMkLst>
        <pc:spChg chg="mod">
          <ac:chgData name="Valerie van den Berg" userId="2abe570c-d9bf-401a-869f-7699e3ab369a" providerId="ADAL" clId="{0117698B-5046-4087-AE76-F84B9E5DB48F}" dt="2023-01-31T08:21:10.093" v="3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Valerie van den Berg" userId="2abe570c-d9bf-401a-869f-7699e3ab369a" providerId="ADAL" clId="{0117698B-5046-4087-AE76-F84B9E5DB48F}" dt="2023-01-31T08:21:33.288" v="9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Steven Linkels" userId="82b2834b-7373-49b3-b259-2f89722ff704" providerId="ADAL" clId="{24AAFD33-B28B-47B3-82B3-9F81973F30E9}"/>
    <pc:docChg chg="modSld">
      <pc:chgData name="Steven Linkels" userId="82b2834b-7373-49b3-b259-2f89722ff704" providerId="ADAL" clId="{24AAFD33-B28B-47B3-82B3-9F81973F30E9}" dt="2023-07-06T08:04:07.940" v="13" actId="20577"/>
      <pc:docMkLst>
        <pc:docMk/>
      </pc:docMkLst>
      <pc:sldChg chg="modSp mod">
        <pc:chgData name="Steven Linkels" userId="82b2834b-7373-49b3-b259-2f89722ff704" providerId="ADAL" clId="{24AAFD33-B28B-47B3-82B3-9F81973F30E9}" dt="2023-07-06T08:04:07.940" v="13" actId="20577"/>
        <pc:sldMkLst>
          <pc:docMk/>
          <pc:sldMk cId="4132212741" sldId="256"/>
        </pc:sldMkLst>
        <pc:spChg chg="mod">
          <ac:chgData name="Steven Linkels" userId="82b2834b-7373-49b3-b259-2f89722ff704" providerId="ADAL" clId="{24AAFD33-B28B-47B3-82B3-9F81973F30E9}" dt="2023-07-06T08:04:07.940" v="13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Steven Linkels" userId="82b2834b-7373-49b3-b259-2f89722ff704" providerId="ADAL" clId="{24AAFD33-B28B-47B3-82B3-9F81973F30E9}" dt="2023-07-06T08:04:04.859" v="9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744D762F-0254-452C-A292-E7622C6BD6D4}"/>
    <pc:docChg chg="modSld">
      <pc:chgData name="Thomas Noordeloos" userId="df9f46e9-7760-4f6a-814f-9e8180d7b46a" providerId="ADAL" clId="{744D762F-0254-452C-A292-E7622C6BD6D4}" dt="2022-02-22T12:37:11.306" v="3" actId="20577"/>
      <pc:docMkLst>
        <pc:docMk/>
      </pc:docMkLst>
      <pc:sldChg chg="modSp mod">
        <pc:chgData name="Thomas Noordeloos" userId="df9f46e9-7760-4f6a-814f-9e8180d7b46a" providerId="ADAL" clId="{744D762F-0254-452C-A292-E7622C6BD6D4}" dt="2022-02-22T12:37:11.306" v="3" actId="20577"/>
        <pc:sldMkLst>
          <pc:docMk/>
          <pc:sldMk cId="4132212741" sldId="256"/>
        </pc:sldMkLst>
        <pc:spChg chg="mod">
          <ac:chgData name="Thomas Noordeloos" userId="df9f46e9-7760-4f6a-814f-9e8180d7b46a" providerId="ADAL" clId="{744D762F-0254-452C-A292-E7622C6BD6D4}" dt="2022-02-22T12:37:11.306" v="3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93B11-9A4B-43AA-823F-974BB94E44D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0C9FF-3442-4742-9C8C-9F20E0F20E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2285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www.rijksoverheid.nl/onderwerpen/duurzame-energie/meer-duurzame-energie-in-de-toekomst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hyperlink" Target="https://www.rabobank.nl/bedrijven/cijfers-en-trends/duurzame-energie/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s://www.ecovat.eu/energietransitie/trends-en-ontwikkelingen-energie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1309544" y="222240"/>
            <a:ext cx="7894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>
                <a:latin typeface="Arial" panose="020B0604020202020204" pitchFamily="34" charset="0"/>
                <a:cs typeface="Arial" panose="020B0604020202020204" pitchFamily="34" charset="0"/>
              </a:rPr>
              <a:t>2324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SVT LA2 Trends en ontwikkelingen WE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09544" y="925670"/>
            <a:ext cx="4943772" cy="15081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Leerdoel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300" dirty="0"/>
              <a:t>Je kunt onderzoek doen naar de maatschappelijke trends en ontwikkelingen op het gebied van duurzame water- en energievoorziening.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300" dirty="0"/>
              <a:t>Je kunt voorbeelden geven van trends en ontwikkelingen (T&amp;O) op het gebied van duurzame water- en energievoorziening.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309544" y="2521248"/>
            <a:ext cx="4943772" cy="9079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</a:t>
            </a:r>
          </a:p>
          <a:p>
            <a:pPr eaLnBrk="0" hangingPunct="0"/>
            <a:r>
              <a:rPr lang="nl-NL" sz="1300" dirty="0">
                <a:ea typeface="Calibri" pitchFamily="34" charset="0"/>
                <a:cs typeface="Arial" charset="0"/>
              </a:rPr>
              <a:t>Een verslag met daarin per maatschappelijke uitdaging minimaal 2 uitgewerkte T&amp;O onderbouwd met actuele en betrouwbare bronnen. 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319087" y="3516662"/>
            <a:ext cx="4943772" cy="23083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Stappen</a:t>
            </a:r>
            <a:r>
              <a:rPr lang="nl-NL" sz="1200" b="1" dirty="0">
                <a:solidFill>
                  <a:srgbClr val="CCFF33"/>
                </a:solidFill>
              </a:rPr>
              <a:t>			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In totaal ga je op zoek naar minimaal 6 T&amp;O op het gebied van duurzame water- en energievoorziening in de stad.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Koppel de 6 T&amp;O op het gebied van duurzame water- en energievoorziening aan de uitdagingen/problemen van de stad van de toekomst.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Onderbouw de T&amp;O met actuele en betrouwbare bronnen.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Beschrijf per T&amp;O waarom het belangrijk is voor de stad van de toekomst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Denk hierbij aan de behandelde thema’s zoals ‘robotisering’, ‘de 4e Industriële Revolutie’ en ‘The Internet of </a:t>
            </a:r>
            <a:r>
              <a:rPr lang="nl-NL" sz="1300" dirty="0" err="1">
                <a:ea typeface="Calibri" pitchFamily="34" charset="0"/>
                <a:cs typeface="Arial" charset="0"/>
              </a:rPr>
              <a:t>Things</a:t>
            </a:r>
            <a:r>
              <a:rPr lang="nl-NL" sz="1300" dirty="0">
                <a:ea typeface="Calibri" pitchFamily="34" charset="0"/>
                <a:cs typeface="Arial" charset="0"/>
              </a:rPr>
              <a:t>’.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026476" y="3597424"/>
            <a:ext cx="4570157" cy="1600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3"/>
              </a:rPr>
              <a:t>https://www.rijksoverheid.nl/onderwerpen/duurzame-energie/meer-duurzame-energie-in-de-toekomst</a:t>
            </a:r>
            <a:r>
              <a:rPr lang="nl-NL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4"/>
              </a:rPr>
              <a:t>https://www.ecovat.eu/energietransitie/trends-en-ontwikkelingen-energie/</a:t>
            </a:r>
            <a:r>
              <a:rPr lang="nl-NL" sz="1400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nl-NL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5"/>
              </a:rPr>
              <a:t>https://www.rabobank.nl/bedrijven/cijfers-en-trends/duurzame-energie/</a:t>
            </a:r>
            <a:r>
              <a:rPr lang="nl-NL" sz="1400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026476" y="2573447"/>
            <a:ext cx="4570157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Bijeenkomsten specialisatie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Bijeenkomsten 4e Industriële Revolutie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026476" y="925670"/>
            <a:ext cx="4570157" cy="15081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Samenwerking</a:t>
            </a:r>
            <a:r>
              <a:rPr lang="nl-NL" sz="1200" b="1" dirty="0">
                <a:solidFill>
                  <a:srgbClr val="CCFF33"/>
                </a:solidFill>
                <a:latin typeface="Arial" pitchFamily="36" charset="0"/>
                <a:cs typeface="ＭＳ Ｐゴシック" pitchFamily="36" charset="-128"/>
              </a:rPr>
              <a:t>		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Deze opdracht maak je alleen.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Plaats je product op Teams.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Bekijk leerproducten van anderen en geef feedback tijdens feedback </a:t>
            </a:r>
            <a:r>
              <a:rPr lang="nl-NL" sz="13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friends</a:t>
            </a:r>
            <a:endParaRPr lang="nl-NL" sz="13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Deadline product</a:t>
            </a:r>
            <a:r>
              <a:rPr lang="nl-NL" sz="130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 </a:t>
            </a:r>
            <a:r>
              <a:rPr lang="nl-NL" sz="1300" b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15-03-2024</a:t>
            </a:r>
            <a:endParaRPr lang="nl-NL" sz="1300" b="1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Feedback </a:t>
            </a:r>
            <a:r>
              <a:rPr lang="nl-NL" sz="13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bijeenkomst: </a:t>
            </a:r>
            <a:r>
              <a:rPr lang="nl-NL" sz="13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20-03-2024</a:t>
            </a:r>
            <a:endParaRPr lang="nl-NL" sz="13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6"/>
          <a:srcRect l="21805" r="10840"/>
          <a:stretch/>
        </p:blipFill>
        <p:spPr>
          <a:xfrm>
            <a:off x="746955" y="899590"/>
            <a:ext cx="385812" cy="531573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5694" y="2521248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4478" y="3516662"/>
            <a:ext cx="266283" cy="416301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32833" y="925670"/>
            <a:ext cx="385812" cy="263054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76882" y="3611245"/>
            <a:ext cx="299225" cy="290796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11"/>
          <a:srcRect l="17050" t="33024" r="61669" b="30375"/>
          <a:stretch/>
        </p:blipFill>
        <p:spPr>
          <a:xfrm>
            <a:off x="6575370" y="2573447"/>
            <a:ext cx="300737" cy="290796"/>
          </a:xfrm>
          <a:prstGeom prst="rect">
            <a:avLst/>
          </a:prstGeom>
        </p:spPr>
      </p:pic>
      <p:pic>
        <p:nvPicPr>
          <p:cNvPr id="1030" name="Picture 6" descr="Energietransitie, wat is dat nu precies? - Schoongenoegvankernenergie">
            <a:extLst>
              <a:ext uri="{FF2B5EF4-FFF2-40B4-BE49-F238E27FC236}">
                <a16:creationId xmlns:a16="http://schemas.microsoft.com/office/drawing/2014/main" id="{9193258D-6F07-4004-9F94-5A57BD617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476" y="5335752"/>
            <a:ext cx="1573098" cy="978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5" ma:contentTypeDescription="Een nieuw document maken." ma:contentTypeScope="" ma:versionID="b705bd57771d5b5977f7919ee309c30f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05c3486ec18a18b1f535a3b94463eec2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222DAD-25AC-49DF-A797-C8E43D020C89}"/>
</file>

<file path=customXml/itemProps2.xml><?xml version="1.0" encoding="utf-8"?>
<ds:datastoreItem xmlns:ds="http://schemas.openxmlformats.org/officeDocument/2006/customXml" ds:itemID="{368D544E-493A-49DC-8C7E-360155C0D785}">
  <ds:schemaRefs>
    <ds:schemaRef ds:uri="http://purl.org/dc/terms/"/>
    <ds:schemaRef ds:uri="2c4f0c93-2979-4f27-aab2-70de95932352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6f82ce1-f6df-49a5-8b49-cf8409a27aa4"/>
    <ds:schemaRef ds:uri="http://www.w3.org/XML/1998/namespace"/>
    <ds:schemaRef ds:uri="c67c63a5-6c7f-42bb-9d17-0feff5816463"/>
    <ds:schemaRef ds:uri="c20cf8ba-b598-4d03-85bf-01d90a2844ae"/>
  </ds:schemaRefs>
</ds:datastoreItem>
</file>

<file path=customXml/itemProps3.xml><?xml version="1.0" encoding="utf-8"?>
<ds:datastoreItem xmlns:ds="http://schemas.openxmlformats.org/officeDocument/2006/customXml" ds:itemID="{48380C10-9588-4ADB-B705-EA26F91FB4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256</Words>
  <Application>Microsoft Office PowerPoint</Application>
  <PresentationFormat>Breedbeeld</PresentationFormat>
  <Paragraphs>25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Valerie Berg</cp:lastModifiedBy>
  <cp:revision>9</cp:revision>
  <dcterms:created xsi:type="dcterms:W3CDTF">2017-04-20T10:37:43Z</dcterms:created>
  <dcterms:modified xsi:type="dcterms:W3CDTF">2024-01-30T11:58:30Z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xd_Signature">
    <vt:bool>false</vt:bool>
  </property>
  <property fmtid="{D5CDD505-2E9C-101B-9397-08002B2CF9AE}" pid="10" name="_SourceUrl">
    <vt:lpwstr/>
  </property>
  <property fmtid="{D5CDD505-2E9C-101B-9397-08002B2CF9AE}" pid="11" name="_SharedFileIndex">
    <vt:lpwstr/>
  </property>
</Properties>
</file>