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l-NL" smtClean="0"/>
              <a:t>Klik om de stijl te bewerken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924FBF3A-9123-4036-9542-71265D7D824B}" type="datetimeFigureOut">
              <a:rPr lang="nl-NL" smtClean="0"/>
              <a:t>11-11-2019</a:t>
            </a:fld>
            <a:endParaRPr lang="nl-NL"/>
          </a:p>
        </p:txBody>
      </p:sp>
      <p:sp>
        <p:nvSpPr>
          <p:cNvPr id="5" name="Footer Placeholder 4"/>
          <p:cNvSpPr>
            <a:spLocks noGrp="1"/>
          </p:cNvSpPr>
          <p:nvPr>
            <p:ph type="ftr" sz="quarter" idx="11"/>
          </p:nvPr>
        </p:nvSpPr>
        <p:spPr/>
        <p:txBody>
          <a:bodyPr/>
          <a:lstStyle/>
          <a:p>
            <a:endParaRPr lang="nl-N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39BF042-994E-443A-AFB3-943F09D57ABC}" type="slidenum">
              <a:rPr lang="nl-NL" smtClean="0"/>
              <a:t>‹nr.›</a:t>
            </a:fld>
            <a:endParaRPr lang="nl-NL"/>
          </a:p>
        </p:txBody>
      </p:sp>
    </p:spTree>
    <p:extLst>
      <p:ext uri="{BB962C8B-B14F-4D97-AF65-F5344CB8AC3E}">
        <p14:creationId xmlns:p14="http://schemas.microsoft.com/office/powerpoint/2010/main" val="360125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l-NL" smtClean="0"/>
              <a:t>Klik om de stijl te bewerken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924FBF3A-9123-4036-9542-71265D7D824B}" type="datetimeFigureOut">
              <a:rPr lang="nl-NL" smtClean="0"/>
              <a:t>11-11-2019</a:t>
            </a:fld>
            <a:endParaRPr lang="nl-NL"/>
          </a:p>
        </p:txBody>
      </p:sp>
      <p:sp>
        <p:nvSpPr>
          <p:cNvPr id="5" name="Footer Placeholder 4"/>
          <p:cNvSpPr>
            <a:spLocks noGrp="1"/>
          </p:cNvSpPr>
          <p:nvPr>
            <p:ph type="ftr" sz="quarter" idx="11"/>
          </p:nvPr>
        </p:nvSpPr>
        <p:spPr/>
        <p:txBody>
          <a:bodyPr/>
          <a:lstStyle/>
          <a:p>
            <a:endParaRPr lang="nl-N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9BF042-994E-443A-AFB3-943F09D57ABC}" type="slidenum">
              <a:rPr lang="nl-NL" smtClean="0"/>
              <a:t>‹nr.›</a:t>
            </a:fld>
            <a:endParaRPr lang="nl-NL"/>
          </a:p>
        </p:txBody>
      </p:sp>
    </p:spTree>
    <p:extLst>
      <p:ext uri="{BB962C8B-B14F-4D97-AF65-F5344CB8AC3E}">
        <p14:creationId xmlns:p14="http://schemas.microsoft.com/office/powerpoint/2010/main" val="196632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smtClean="0"/>
              <a:t>Klik om de stijl te bewerken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924FBF3A-9123-4036-9542-71265D7D824B}" type="datetimeFigureOut">
              <a:rPr lang="nl-NL" smtClean="0"/>
              <a:t>11-11-2019</a:t>
            </a:fld>
            <a:endParaRPr lang="nl-NL"/>
          </a:p>
        </p:txBody>
      </p:sp>
      <p:sp>
        <p:nvSpPr>
          <p:cNvPr id="5" name="Footer Placeholder 4"/>
          <p:cNvSpPr>
            <a:spLocks noGrp="1"/>
          </p:cNvSpPr>
          <p:nvPr>
            <p:ph type="ftr" sz="quarter" idx="11"/>
          </p:nvPr>
        </p:nvSpPr>
        <p:spPr/>
        <p:txBody>
          <a:bodyPr/>
          <a:lstStyle/>
          <a:p>
            <a:endParaRPr lang="nl-N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9BF042-994E-443A-AFB3-943F09D57ABC}" type="slidenum">
              <a:rPr lang="nl-NL" smtClean="0"/>
              <a:t>‹nr.›</a:t>
            </a:fld>
            <a:endParaRPr lang="nl-N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10838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l-NL" smtClean="0"/>
              <a:t>Klik om de stijl te bewerken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Tekststijl van het model bewerken</a:t>
            </a:r>
          </a:p>
        </p:txBody>
      </p:sp>
      <p:sp>
        <p:nvSpPr>
          <p:cNvPr id="5" name="Date Placeholder 4"/>
          <p:cNvSpPr>
            <a:spLocks noGrp="1"/>
          </p:cNvSpPr>
          <p:nvPr>
            <p:ph type="dt" sz="half" idx="10"/>
          </p:nvPr>
        </p:nvSpPr>
        <p:spPr/>
        <p:txBody>
          <a:bodyPr/>
          <a:lstStyle/>
          <a:p>
            <a:fld id="{924FBF3A-9123-4036-9542-71265D7D824B}" type="datetimeFigureOut">
              <a:rPr lang="nl-NL" smtClean="0"/>
              <a:t>11-11-2019</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9BF042-994E-443A-AFB3-943F09D57ABC}" type="slidenum">
              <a:rPr lang="nl-NL" smtClean="0"/>
              <a:t>‹nr.›</a:t>
            </a:fld>
            <a:endParaRPr lang="nl-NL"/>
          </a:p>
        </p:txBody>
      </p:sp>
    </p:spTree>
    <p:extLst>
      <p:ext uri="{BB962C8B-B14F-4D97-AF65-F5344CB8AC3E}">
        <p14:creationId xmlns:p14="http://schemas.microsoft.com/office/powerpoint/2010/main" val="1356806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smtClean="0"/>
              <a:t>Klik om de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Tekststijl van het model bewerken</a:t>
            </a:r>
          </a:p>
        </p:txBody>
      </p:sp>
      <p:sp>
        <p:nvSpPr>
          <p:cNvPr id="5" name="Date Placeholder 4"/>
          <p:cNvSpPr>
            <a:spLocks noGrp="1"/>
          </p:cNvSpPr>
          <p:nvPr>
            <p:ph type="dt" sz="half" idx="10"/>
          </p:nvPr>
        </p:nvSpPr>
        <p:spPr/>
        <p:txBody>
          <a:bodyPr/>
          <a:lstStyle/>
          <a:p>
            <a:fld id="{924FBF3A-9123-4036-9542-71265D7D824B}" type="datetimeFigureOut">
              <a:rPr lang="nl-NL" smtClean="0"/>
              <a:t>11-11-2019</a:t>
            </a:fld>
            <a:endParaRPr lang="nl-NL"/>
          </a:p>
        </p:txBody>
      </p:sp>
      <p:sp>
        <p:nvSpPr>
          <p:cNvPr id="6" name="Footer Placeholder 5"/>
          <p:cNvSpPr>
            <a:spLocks noGrp="1"/>
          </p:cNvSpPr>
          <p:nvPr>
            <p:ph type="ftr" sz="quarter" idx="11"/>
          </p:nvPr>
        </p:nvSpPr>
        <p:spPr/>
        <p:txBody>
          <a:bodyPr/>
          <a:lstStyle/>
          <a:p>
            <a:endParaRPr lang="nl-N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9BF042-994E-443A-AFB3-943F09D57ABC}" type="slidenum">
              <a:rPr lang="nl-NL" smtClean="0"/>
              <a:t>‹nr.›</a:t>
            </a:fld>
            <a:endParaRPr lang="nl-N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43080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l-NL" smtClean="0"/>
              <a:t>Klik om de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smtClean="0"/>
              <a:t>Tekststijl van het model bewerken</a:t>
            </a:r>
          </a:p>
        </p:txBody>
      </p:sp>
      <p:sp>
        <p:nvSpPr>
          <p:cNvPr id="5" name="Date Placeholder 4"/>
          <p:cNvSpPr>
            <a:spLocks noGrp="1"/>
          </p:cNvSpPr>
          <p:nvPr>
            <p:ph type="dt" sz="half" idx="10"/>
          </p:nvPr>
        </p:nvSpPr>
        <p:spPr/>
        <p:txBody>
          <a:bodyPr/>
          <a:lstStyle/>
          <a:p>
            <a:fld id="{924FBF3A-9123-4036-9542-71265D7D824B}" type="datetimeFigureOut">
              <a:rPr lang="nl-NL" smtClean="0"/>
              <a:t>11-11-2019</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9BF042-994E-443A-AFB3-943F09D57ABC}" type="slidenum">
              <a:rPr lang="nl-NL" smtClean="0"/>
              <a:t>‹nr.›</a:t>
            </a:fld>
            <a:endParaRPr lang="nl-NL"/>
          </a:p>
        </p:txBody>
      </p:sp>
    </p:spTree>
    <p:extLst>
      <p:ext uri="{BB962C8B-B14F-4D97-AF65-F5344CB8AC3E}">
        <p14:creationId xmlns:p14="http://schemas.microsoft.com/office/powerpoint/2010/main" val="3030691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924FBF3A-9123-4036-9542-71265D7D824B}" type="datetimeFigureOut">
              <a:rPr lang="nl-NL" smtClean="0"/>
              <a:t>11-11-2019</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9BF042-994E-443A-AFB3-943F09D57ABC}" type="slidenum">
              <a:rPr lang="nl-NL" smtClean="0"/>
              <a:t>‹nr.›</a:t>
            </a:fld>
            <a:endParaRPr lang="nl-NL"/>
          </a:p>
        </p:txBody>
      </p:sp>
    </p:spTree>
    <p:extLst>
      <p:ext uri="{BB962C8B-B14F-4D97-AF65-F5344CB8AC3E}">
        <p14:creationId xmlns:p14="http://schemas.microsoft.com/office/powerpoint/2010/main" val="2235292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924FBF3A-9123-4036-9542-71265D7D824B}" type="datetimeFigureOut">
              <a:rPr lang="nl-NL" smtClean="0"/>
              <a:t>11-11-2019</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9BF042-994E-443A-AFB3-943F09D57ABC}" type="slidenum">
              <a:rPr lang="nl-NL" smtClean="0"/>
              <a:t>‹nr.›</a:t>
            </a:fld>
            <a:endParaRPr lang="nl-NL"/>
          </a:p>
        </p:txBody>
      </p:sp>
    </p:spTree>
    <p:extLst>
      <p:ext uri="{BB962C8B-B14F-4D97-AF65-F5344CB8AC3E}">
        <p14:creationId xmlns:p14="http://schemas.microsoft.com/office/powerpoint/2010/main" val="263868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smtClean="0"/>
              <a:t>Klik om de stijl te bewerken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924FBF3A-9123-4036-9542-71265D7D824B}" type="datetimeFigureOut">
              <a:rPr lang="nl-NL" smtClean="0"/>
              <a:t>11-11-2019</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9BF042-994E-443A-AFB3-943F09D57ABC}" type="slidenum">
              <a:rPr lang="nl-NL" smtClean="0"/>
              <a:t>‹nr.›</a:t>
            </a:fld>
            <a:endParaRPr lang="nl-NL"/>
          </a:p>
        </p:txBody>
      </p:sp>
    </p:spTree>
    <p:extLst>
      <p:ext uri="{BB962C8B-B14F-4D97-AF65-F5344CB8AC3E}">
        <p14:creationId xmlns:p14="http://schemas.microsoft.com/office/powerpoint/2010/main" val="328475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924FBF3A-9123-4036-9542-71265D7D824B}" type="datetimeFigureOut">
              <a:rPr lang="nl-NL" smtClean="0"/>
              <a:t>11-11-2019</a:t>
            </a:fld>
            <a:endParaRPr lang="nl-NL"/>
          </a:p>
        </p:txBody>
      </p:sp>
      <p:sp>
        <p:nvSpPr>
          <p:cNvPr id="5" name="Footer Placeholder 4"/>
          <p:cNvSpPr>
            <a:spLocks noGrp="1"/>
          </p:cNvSpPr>
          <p:nvPr>
            <p:ph type="ftr" sz="quarter" idx="11"/>
          </p:nvPr>
        </p:nvSpPr>
        <p:spPr/>
        <p:txBody>
          <a:bodyPr/>
          <a:lstStyle/>
          <a:p>
            <a:endParaRPr lang="nl-N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9BF042-994E-443A-AFB3-943F09D57ABC}" type="slidenum">
              <a:rPr lang="nl-NL" smtClean="0"/>
              <a:t>‹nr.›</a:t>
            </a:fld>
            <a:endParaRPr lang="nl-NL"/>
          </a:p>
        </p:txBody>
      </p:sp>
    </p:spTree>
    <p:extLst>
      <p:ext uri="{BB962C8B-B14F-4D97-AF65-F5344CB8AC3E}">
        <p14:creationId xmlns:p14="http://schemas.microsoft.com/office/powerpoint/2010/main" val="412299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924FBF3A-9123-4036-9542-71265D7D824B}" type="datetimeFigureOut">
              <a:rPr lang="nl-NL" smtClean="0"/>
              <a:t>11-11-2019</a:t>
            </a:fld>
            <a:endParaRPr lang="nl-NL"/>
          </a:p>
        </p:txBody>
      </p:sp>
      <p:sp>
        <p:nvSpPr>
          <p:cNvPr id="6" name="Footer Placeholder 5"/>
          <p:cNvSpPr>
            <a:spLocks noGrp="1"/>
          </p:cNvSpPr>
          <p:nvPr>
            <p:ph type="ftr" sz="quarter" idx="11"/>
          </p:nvPr>
        </p:nvSpPr>
        <p:spPr/>
        <p:txBody>
          <a:bodyPr/>
          <a:lstStyle/>
          <a:p>
            <a:endParaRPr lang="nl-N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39BF042-994E-443A-AFB3-943F09D57ABC}" type="slidenum">
              <a:rPr lang="nl-NL" smtClean="0"/>
              <a:t>‹nr.›</a:t>
            </a:fld>
            <a:endParaRPr lang="nl-NL"/>
          </a:p>
        </p:txBody>
      </p:sp>
    </p:spTree>
    <p:extLst>
      <p:ext uri="{BB962C8B-B14F-4D97-AF65-F5344CB8AC3E}">
        <p14:creationId xmlns:p14="http://schemas.microsoft.com/office/powerpoint/2010/main" val="289522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924FBF3A-9123-4036-9542-71265D7D824B}" type="datetimeFigureOut">
              <a:rPr lang="nl-NL" smtClean="0"/>
              <a:t>11-11-2019</a:t>
            </a:fld>
            <a:endParaRPr lang="nl-NL"/>
          </a:p>
        </p:txBody>
      </p:sp>
      <p:sp>
        <p:nvSpPr>
          <p:cNvPr id="8" name="Footer Placeholder 7"/>
          <p:cNvSpPr>
            <a:spLocks noGrp="1"/>
          </p:cNvSpPr>
          <p:nvPr>
            <p:ph type="ftr" sz="quarter" idx="11"/>
          </p:nvPr>
        </p:nvSpPr>
        <p:spPr/>
        <p:txBody>
          <a:bodyPr/>
          <a:lstStyle/>
          <a:p>
            <a:endParaRPr lang="nl-N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39BF042-994E-443A-AFB3-943F09D57ABC}" type="slidenum">
              <a:rPr lang="nl-NL" smtClean="0"/>
              <a:t>‹nr.›</a:t>
            </a:fld>
            <a:endParaRPr lang="nl-NL"/>
          </a:p>
        </p:txBody>
      </p:sp>
    </p:spTree>
    <p:extLst>
      <p:ext uri="{BB962C8B-B14F-4D97-AF65-F5344CB8AC3E}">
        <p14:creationId xmlns:p14="http://schemas.microsoft.com/office/powerpoint/2010/main" val="105065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924FBF3A-9123-4036-9542-71265D7D824B}" type="datetimeFigureOut">
              <a:rPr lang="nl-NL" smtClean="0"/>
              <a:t>11-11-2019</a:t>
            </a:fld>
            <a:endParaRPr lang="nl-NL"/>
          </a:p>
        </p:txBody>
      </p:sp>
      <p:sp>
        <p:nvSpPr>
          <p:cNvPr id="4" name="Footer Placeholder 3"/>
          <p:cNvSpPr>
            <a:spLocks noGrp="1"/>
          </p:cNvSpPr>
          <p:nvPr>
            <p:ph type="ftr" sz="quarter" idx="11"/>
          </p:nvPr>
        </p:nvSpPr>
        <p:spPr/>
        <p:txBody>
          <a:bodyPr/>
          <a:lstStyle/>
          <a:p>
            <a:endParaRPr lang="nl-N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39BF042-994E-443A-AFB3-943F09D57ABC}" type="slidenum">
              <a:rPr lang="nl-NL" smtClean="0"/>
              <a:t>‹nr.›</a:t>
            </a:fld>
            <a:endParaRPr lang="nl-NL"/>
          </a:p>
        </p:txBody>
      </p:sp>
    </p:spTree>
    <p:extLst>
      <p:ext uri="{BB962C8B-B14F-4D97-AF65-F5344CB8AC3E}">
        <p14:creationId xmlns:p14="http://schemas.microsoft.com/office/powerpoint/2010/main" val="117158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FBF3A-9123-4036-9542-71265D7D824B}" type="datetimeFigureOut">
              <a:rPr lang="nl-NL" smtClean="0"/>
              <a:t>11-11-2019</a:t>
            </a:fld>
            <a:endParaRPr lang="nl-NL"/>
          </a:p>
        </p:txBody>
      </p:sp>
      <p:sp>
        <p:nvSpPr>
          <p:cNvPr id="3" name="Footer Placeholder 2"/>
          <p:cNvSpPr>
            <a:spLocks noGrp="1"/>
          </p:cNvSpPr>
          <p:nvPr>
            <p:ph type="ftr" sz="quarter" idx="11"/>
          </p:nvPr>
        </p:nvSpPr>
        <p:spPr/>
        <p:txBody>
          <a:bodyPr/>
          <a:lstStyle/>
          <a:p>
            <a:endParaRPr lang="nl-N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39BF042-994E-443A-AFB3-943F09D57ABC}" type="slidenum">
              <a:rPr lang="nl-NL" smtClean="0"/>
              <a:t>‹nr.›</a:t>
            </a:fld>
            <a:endParaRPr lang="nl-NL"/>
          </a:p>
        </p:txBody>
      </p:sp>
    </p:spTree>
    <p:extLst>
      <p:ext uri="{BB962C8B-B14F-4D97-AF65-F5344CB8AC3E}">
        <p14:creationId xmlns:p14="http://schemas.microsoft.com/office/powerpoint/2010/main" val="27398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l-NL" smtClean="0"/>
              <a:t>Klik om de stijl te bewerken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924FBF3A-9123-4036-9542-71265D7D824B}" type="datetimeFigureOut">
              <a:rPr lang="nl-NL" smtClean="0"/>
              <a:t>11-11-2019</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39BF042-994E-443A-AFB3-943F09D57ABC}" type="slidenum">
              <a:rPr lang="nl-NL" smtClean="0"/>
              <a:t>‹nr.›</a:t>
            </a:fld>
            <a:endParaRPr lang="nl-NL"/>
          </a:p>
        </p:txBody>
      </p:sp>
    </p:spTree>
    <p:extLst>
      <p:ext uri="{BB962C8B-B14F-4D97-AF65-F5344CB8AC3E}">
        <p14:creationId xmlns:p14="http://schemas.microsoft.com/office/powerpoint/2010/main" val="1058262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924FBF3A-9123-4036-9542-71265D7D824B}" type="datetimeFigureOut">
              <a:rPr lang="nl-NL" smtClean="0"/>
              <a:t>11-11-2019</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9BF042-994E-443A-AFB3-943F09D57ABC}" type="slidenum">
              <a:rPr lang="nl-NL" smtClean="0"/>
              <a:t>‹nr.›</a:t>
            </a:fld>
            <a:endParaRPr lang="nl-NL"/>
          </a:p>
        </p:txBody>
      </p:sp>
    </p:spTree>
    <p:extLst>
      <p:ext uri="{BB962C8B-B14F-4D97-AF65-F5344CB8AC3E}">
        <p14:creationId xmlns:p14="http://schemas.microsoft.com/office/powerpoint/2010/main" val="3860278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24FBF3A-9123-4036-9542-71265D7D824B}" type="datetimeFigureOut">
              <a:rPr lang="nl-NL" smtClean="0"/>
              <a:t>11-11-2019</a:t>
            </a:fld>
            <a:endParaRPr lang="nl-N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39BF042-994E-443A-AFB3-943F09D57ABC}" type="slidenum">
              <a:rPr lang="nl-NL" smtClean="0"/>
              <a:t>‹nr.›</a:t>
            </a:fld>
            <a:endParaRPr lang="nl-NL"/>
          </a:p>
        </p:txBody>
      </p:sp>
    </p:spTree>
    <p:extLst>
      <p:ext uri="{BB962C8B-B14F-4D97-AF65-F5344CB8AC3E}">
        <p14:creationId xmlns:p14="http://schemas.microsoft.com/office/powerpoint/2010/main" val="2915695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WEFjlXMh4V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itfXfamdPQk"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8000" b="1" dirty="0">
                <a:solidFill>
                  <a:srgbClr val="C00000"/>
                </a:solidFill>
              </a:rPr>
              <a:t>Maak het</a:t>
            </a:r>
            <a:endParaRPr lang="nl-NL" sz="8000" dirty="0">
              <a:solidFill>
                <a:srgbClr val="C00000"/>
              </a:solidFill>
            </a:endParaRPr>
          </a:p>
        </p:txBody>
      </p:sp>
      <p:sp>
        <p:nvSpPr>
          <p:cNvPr id="3" name="Ondertitel 2"/>
          <p:cNvSpPr>
            <a:spLocks noGrp="1"/>
          </p:cNvSpPr>
          <p:nvPr>
            <p:ph type="subTitle" idx="1"/>
          </p:nvPr>
        </p:nvSpPr>
        <p:spPr/>
        <p:txBody>
          <a:bodyPr/>
          <a:lstStyle/>
          <a:p>
            <a:r>
              <a:rPr lang="nl-NL" dirty="0"/>
              <a:t>Week 2-3</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604" y="1"/>
            <a:ext cx="4576396" cy="4067908"/>
          </a:xfrm>
          <a:prstGeom prst="rect">
            <a:avLst/>
          </a:prstGeom>
        </p:spPr>
      </p:pic>
    </p:spTree>
    <p:extLst>
      <p:ext uri="{BB962C8B-B14F-4D97-AF65-F5344CB8AC3E}">
        <p14:creationId xmlns:p14="http://schemas.microsoft.com/office/powerpoint/2010/main" val="1352036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09"/>
            <a:ext cx="8911687" cy="2739979"/>
          </a:xfrm>
        </p:spPr>
        <p:txBody>
          <a:bodyPr/>
          <a:lstStyle/>
          <a:p>
            <a:r>
              <a:rPr lang="nl-NL" b="1" dirty="0"/>
              <a:t/>
            </a:r>
            <a:br>
              <a:rPr lang="nl-NL" b="1" dirty="0"/>
            </a:br>
            <a:r>
              <a:rPr lang="nl-NL" b="1" dirty="0"/>
              <a:t/>
            </a:r>
            <a:br>
              <a:rPr lang="nl-NL" b="1" dirty="0"/>
            </a:br>
            <a:r>
              <a:rPr lang="nl-NL" b="1" dirty="0">
                <a:solidFill>
                  <a:srgbClr val="C00000"/>
                </a:solidFill>
              </a:rPr>
              <a:t>Doelen</a:t>
            </a:r>
            <a:r>
              <a:rPr lang="nl-NL" dirty="0">
                <a:solidFill>
                  <a:srgbClr val="C00000"/>
                </a:solidFill>
              </a:rPr>
              <a:t>:</a:t>
            </a:r>
          </a:p>
        </p:txBody>
      </p:sp>
      <p:sp>
        <p:nvSpPr>
          <p:cNvPr id="3" name="Tijdelijke aanduiding voor inhoud 2"/>
          <p:cNvSpPr>
            <a:spLocks noGrp="1"/>
          </p:cNvSpPr>
          <p:nvPr>
            <p:ph idx="1"/>
          </p:nvPr>
        </p:nvSpPr>
        <p:spPr>
          <a:xfrm>
            <a:off x="2592925" y="3763109"/>
            <a:ext cx="8915400" cy="1766416"/>
          </a:xfrm>
        </p:spPr>
        <p:txBody>
          <a:bodyPr/>
          <a:lstStyle/>
          <a:p>
            <a:r>
              <a:rPr lang="nl-NL" dirty="0"/>
              <a:t>Vind jouw creativiteit en waar liggen jouw talenten?</a:t>
            </a:r>
          </a:p>
          <a:p>
            <a:r>
              <a:rPr lang="nl-NL" dirty="0"/>
              <a:t>Ontdekt en ontwikkelt eigen creatieve talenten en vaardigheden </a:t>
            </a:r>
          </a:p>
          <a:p>
            <a:r>
              <a:rPr lang="nl-NL" dirty="0"/>
              <a:t>Jouw creativiteit kunnen inzetten in de toekomstige beroep</a:t>
            </a:r>
          </a:p>
          <a:p>
            <a:endParaRPr lang="nl-NL" dirty="0"/>
          </a:p>
          <a:p>
            <a:pPr marL="0" indent="0">
              <a:buNone/>
            </a:pP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8222" y="131064"/>
            <a:ext cx="4120444" cy="3370523"/>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472" y="5433913"/>
            <a:ext cx="3619500" cy="989265"/>
          </a:xfrm>
          <a:prstGeom prst="rect">
            <a:avLst/>
          </a:prstGeom>
        </p:spPr>
      </p:pic>
    </p:spTree>
    <p:extLst>
      <p:ext uri="{BB962C8B-B14F-4D97-AF65-F5344CB8AC3E}">
        <p14:creationId xmlns:p14="http://schemas.microsoft.com/office/powerpoint/2010/main" val="301489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Les 1             </a:t>
            </a:r>
            <a:r>
              <a:rPr lang="nl-NL" sz="4400" b="1" dirty="0">
                <a:solidFill>
                  <a:srgbClr val="C00000"/>
                </a:solidFill>
              </a:rPr>
              <a:t>Wie ben ik?</a:t>
            </a:r>
            <a:r>
              <a:rPr lang="nl-NL" dirty="0"/>
              <a:t/>
            </a:r>
            <a:br>
              <a:rPr lang="nl-NL" dirty="0"/>
            </a:br>
            <a:endParaRPr lang="nl-NL" dirty="0"/>
          </a:p>
        </p:txBody>
      </p:sp>
      <p:sp>
        <p:nvSpPr>
          <p:cNvPr id="3" name="Tijdelijke aanduiding voor inhoud 2"/>
          <p:cNvSpPr>
            <a:spLocks noGrp="1"/>
          </p:cNvSpPr>
          <p:nvPr>
            <p:ph idx="1"/>
          </p:nvPr>
        </p:nvSpPr>
        <p:spPr>
          <a:xfrm>
            <a:off x="1664677" y="1641232"/>
            <a:ext cx="9839935" cy="2056158"/>
          </a:xfrm>
        </p:spPr>
        <p:txBody>
          <a:bodyPr/>
          <a:lstStyle/>
          <a:p>
            <a:endParaRPr lang="nl-NL" dirty="0"/>
          </a:p>
          <a:p>
            <a:endParaRPr lang="nl-NL" dirty="0"/>
          </a:p>
          <a:p>
            <a:r>
              <a:rPr lang="nl-NL" dirty="0"/>
              <a:t>Bespreken &amp; brainstormen over mogelijkheden </a:t>
            </a: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7" y="2981919"/>
            <a:ext cx="5823764" cy="3876081"/>
          </a:xfrm>
          <a:prstGeom prst="rect">
            <a:avLst/>
          </a:prstGeom>
        </p:spPr>
      </p:pic>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3903" y="2981919"/>
            <a:ext cx="5628097" cy="4221073"/>
          </a:xfrm>
          <a:prstGeom prst="rect">
            <a:avLst/>
          </a:prstGeom>
        </p:spPr>
      </p:pic>
    </p:spTree>
    <p:extLst>
      <p:ext uri="{BB962C8B-B14F-4D97-AF65-F5344CB8AC3E}">
        <p14:creationId xmlns:p14="http://schemas.microsoft.com/office/powerpoint/2010/main" val="386011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Opdracht: </a:t>
            </a:r>
            <a:r>
              <a:rPr lang="nl-NL" b="1" dirty="0">
                <a:solidFill>
                  <a:srgbClr val="C00000"/>
                </a:solidFill>
              </a:rPr>
              <a:t>‘Selfie’</a:t>
            </a:r>
            <a:endParaRPr lang="nl-NL" dirty="0">
              <a:solidFill>
                <a:srgbClr val="C00000"/>
              </a:solidFill>
            </a:endParaRPr>
          </a:p>
        </p:txBody>
      </p:sp>
      <p:sp>
        <p:nvSpPr>
          <p:cNvPr id="3" name="Tijdelijke aanduiding voor inhoud 2"/>
          <p:cNvSpPr>
            <a:spLocks noGrp="1"/>
          </p:cNvSpPr>
          <p:nvPr>
            <p:ph idx="1"/>
          </p:nvPr>
        </p:nvSpPr>
        <p:spPr/>
        <p:txBody>
          <a:bodyPr/>
          <a:lstStyle/>
          <a:p>
            <a:r>
              <a:rPr lang="nl-NL" dirty="0"/>
              <a:t> Je gaat voor deze opdracht jouw eigen creatieve talenten ontdekken en ontwikkelen door buiten de kaders te kijken, denken en experimenteren.</a:t>
            </a:r>
            <a:br>
              <a:rPr lang="nl-NL" dirty="0"/>
            </a:br>
            <a:r>
              <a:rPr lang="nl-NL" dirty="0"/>
              <a:t>Verwerk dit in jouw </a:t>
            </a:r>
            <a:r>
              <a:rPr lang="nl-NL" b="1" dirty="0"/>
              <a:t>Werkmap</a:t>
            </a:r>
            <a:endParaRPr lang="nl-NL" dirty="0"/>
          </a:p>
          <a:p>
            <a:r>
              <a:rPr lang="nl-NL" dirty="0"/>
              <a:t>Maak een selfie met je telefoon</a:t>
            </a:r>
          </a:p>
          <a:p>
            <a:r>
              <a:rPr lang="nl-NL" dirty="0"/>
              <a:t>Speel met instellingen, filters en apps om het echt jouw selfie te maken. Dit wordt onderdeel van je voorblad van je </a:t>
            </a:r>
            <a:r>
              <a:rPr lang="nl-NL" b="1" dirty="0"/>
              <a:t>Werkmap</a:t>
            </a:r>
          </a:p>
          <a:p>
            <a:r>
              <a:rPr lang="nl-NL" dirty="0"/>
              <a:t>Mail de Selfie naar jouw docent (is onderdeel van een opdracht later in de lessenserie)</a:t>
            </a:r>
          </a:p>
          <a:p>
            <a:r>
              <a:rPr lang="nl-NL" dirty="0"/>
              <a:t>Idee: geprinte Selfie met </a:t>
            </a:r>
            <a:r>
              <a:rPr lang="nl-NL" u="sng" dirty="0"/>
              <a:t>Gesso</a:t>
            </a:r>
            <a:r>
              <a:rPr lang="nl-NL" dirty="0"/>
              <a:t> op doek maken </a:t>
            </a:r>
            <a:r>
              <a:rPr lang="nl-NL" i="1" dirty="0"/>
              <a:t>(laten drogen om er volgende week op te kunnen werken) </a:t>
            </a:r>
            <a:r>
              <a:rPr lang="nl-NL" i="1" dirty="0">
                <a:hlinkClick r:id="rId2"/>
              </a:rPr>
              <a:t>Filmpje</a:t>
            </a:r>
            <a:endParaRPr lang="nl-NL" dirty="0"/>
          </a:p>
          <a:p>
            <a:endParaRPr lang="nl-NL" dirty="0"/>
          </a:p>
        </p:txBody>
      </p:sp>
    </p:spTree>
    <p:extLst>
      <p:ext uri="{BB962C8B-B14F-4D97-AF65-F5344CB8AC3E}">
        <p14:creationId xmlns:p14="http://schemas.microsoft.com/office/powerpoint/2010/main" val="268091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Afbeelding 3"/>
          <p:cNvPicPr>
            <a:picLocks noChangeAspect="1"/>
          </p:cNvPicPr>
          <p:nvPr/>
        </p:nvPicPr>
        <p:blipFill>
          <a:blip r:embed="rId2"/>
          <a:stretch>
            <a:fillRect/>
          </a:stretch>
        </p:blipFill>
        <p:spPr>
          <a:xfrm>
            <a:off x="1149760" y="352698"/>
            <a:ext cx="4905828" cy="3669714"/>
          </a:xfrm>
          <a:prstGeom prst="rect">
            <a:avLst/>
          </a:prstGeom>
        </p:spPr>
      </p:pic>
      <p:pic>
        <p:nvPicPr>
          <p:cNvPr id="5" name="Afbeelding 4"/>
          <p:cNvPicPr>
            <a:picLocks noChangeAspect="1"/>
          </p:cNvPicPr>
          <p:nvPr/>
        </p:nvPicPr>
        <p:blipFill>
          <a:blip r:embed="rId3"/>
          <a:stretch>
            <a:fillRect/>
          </a:stretch>
        </p:blipFill>
        <p:spPr>
          <a:xfrm>
            <a:off x="5857194" y="3082833"/>
            <a:ext cx="4945789" cy="3775411"/>
          </a:xfrm>
          <a:prstGeom prst="rect">
            <a:avLst/>
          </a:prstGeom>
        </p:spPr>
      </p:pic>
    </p:spTree>
    <p:extLst>
      <p:ext uri="{BB962C8B-B14F-4D97-AF65-F5344CB8AC3E}">
        <p14:creationId xmlns:p14="http://schemas.microsoft.com/office/powerpoint/2010/main" val="413195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684552" y="-24418"/>
            <a:ext cx="3809320" cy="5117571"/>
          </a:xfrm>
          <a:prstGeom prst="rect">
            <a:avLst/>
          </a:prstGeom>
        </p:spPr>
      </p:pic>
      <p:pic>
        <p:nvPicPr>
          <p:cNvPr id="5" name="Afbeelding 4"/>
          <p:cNvPicPr>
            <a:picLocks noChangeAspect="1"/>
          </p:cNvPicPr>
          <p:nvPr/>
        </p:nvPicPr>
        <p:blipFill>
          <a:blip r:embed="rId3"/>
          <a:stretch>
            <a:fillRect/>
          </a:stretch>
        </p:blipFill>
        <p:spPr>
          <a:xfrm>
            <a:off x="8325098" y="0"/>
            <a:ext cx="3866902" cy="5167176"/>
          </a:xfrm>
          <a:prstGeom prst="rect">
            <a:avLst/>
          </a:prstGeom>
        </p:spPr>
      </p:pic>
      <p:pic>
        <p:nvPicPr>
          <p:cNvPr id="6" name="Afbeelding 5"/>
          <p:cNvPicPr>
            <a:picLocks noChangeAspect="1"/>
          </p:cNvPicPr>
          <p:nvPr/>
        </p:nvPicPr>
        <p:blipFill>
          <a:blip r:embed="rId4"/>
          <a:stretch>
            <a:fillRect/>
          </a:stretch>
        </p:blipFill>
        <p:spPr>
          <a:xfrm>
            <a:off x="3938769" y="3278332"/>
            <a:ext cx="4748031" cy="3579667"/>
          </a:xfrm>
          <a:prstGeom prst="rect">
            <a:avLst/>
          </a:prstGeom>
        </p:spPr>
      </p:pic>
    </p:spTree>
    <p:extLst>
      <p:ext uri="{BB962C8B-B14F-4D97-AF65-F5344CB8AC3E}">
        <p14:creationId xmlns:p14="http://schemas.microsoft.com/office/powerpoint/2010/main" val="133264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Les 2     </a:t>
            </a:r>
            <a:r>
              <a:rPr lang="nl-NL" b="1" dirty="0">
                <a:solidFill>
                  <a:srgbClr val="C00000"/>
                </a:solidFill>
              </a:rPr>
              <a:t>Opdracht: ‘Van Selfie tot autobiografisch zelfportret’</a:t>
            </a:r>
            <a:br>
              <a:rPr lang="nl-NL" b="1" dirty="0">
                <a:solidFill>
                  <a:srgbClr val="C00000"/>
                </a:solidFill>
              </a:rPr>
            </a:br>
            <a:endParaRPr lang="nl-NL" dirty="0"/>
          </a:p>
        </p:txBody>
      </p:sp>
      <p:sp>
        <p:nvSpPr>
          <p:cNvPr id="3" name="Tijdelijke aanduiding voor inhoud 2"/>
          <p:cNvSpPr>
            <a:spLocks noGrp="1"/>
          </p:cNvSpPr>
          <p:nvPr>
            <p:ph idx="1"/>
          </p:nvPr>
        </p:nvSpPr>
        <p:spPr/>
        <p:txBody>
          <a:bodyPr/>
          <a:lstStyle/>
          <a:p>
            <a:r>
              <a:rPr lang="nl-NL" dirty="0"/>
              <a:t>Laat zien wie je bent, waar je voor staat </a:t>
            </a:r>
            <a:r>
              <a:rPr lang="nl-NL" dirty="0">
                <a:hlinkClick r:id="rId2"/>
              </a:rPr>
              <a:t>Filmpje</a:t>
            </a:r>
            <a:endParaRPr lang="nl-NL" dirty="0"/>
          </a:p>
          <a:p>
            <a:r>
              <a:rPr lang="nl-NL" dirty="0"/>
              <a:t>Tentoonstelling van Selfie opdracht</a:t>
            </a:r>
            <a:endParaRPr lang="nl-NL" dirty="0"/>
          </a:p>
        </p:txBody>
      </p:sp>
      <p:pic>
        <p:nvPicPr>
          <p:cNvPr id="4" name="Afbeelding 3"/>
          <p:cNvPicPr>
            <a:picLocks noChangeAspect="1"/>
          </p:cNvPicPr>
          <p:nvPr/>
        </p:nvPicPr>
        <p:blipFill>
          <a:blip r:embed="rId3"/>
          <a:stretch>
            <a:fillRect/>
          </a:stretch>
        </p:blipFill>
        <p:spPr>
          <a:xfrm>
            <a:off x="842146" y="3157293"/>
            <a:ext cx="2645637" cy="2658296"/>
          </a:xfrm>
          <a:prstGeom prst="rect">
            <a:avLst/>
          </a:prstGeom>
        </p:spPr>
      </p:pic>
      <p:pic>
        <p:nvPicPr>
          <p:cNvPr id="5" name="Afbeelding 4"/>
          <p:cNvPicPr>
            <a:picLocks noChangeAspect="1"/>
          </p:cNvPicPr>
          <p:nvPr/>
        </p:nvPicPr>
        <p:blipFill>
          <a:blip r:embed="rId4"/>
          <a:stretch>
            <a:fillRect/>
          </a:stretch>
        </p:blipFill>
        <p:spPr>
          <a:xfrm>
            <a:off x="4457667" y="3157293"/>
            <a:ext cx="3716448" cy="3540034"/>
          </a:xfrm>
          <a:prstGeom prst="rect">
            <a:avLst/>
          </a:prstGeom>
        </p:spPr>
      </p:pic>
      <p:pic>
        <p:nvPicPr>
          <p:cNvPr id="6" name="Afbeelding 5"/>
          <p:cNvPicPr>
            <a:picLocks noChangeAspect="1"/>
          </p:cNvPicPr>
          <p:nvPr/>
        </p:nvPicPr>
        <p:blipFill>
          <a:blip r:embed="rId5"/>
          <a:stretch>
            <a:fillRect/>
          </a:stretch>
        </p:blipFill>
        <p:spPr>
          <a:xfrm>
            <a:off x="9026434" y="1844047"/>
            <a:ext cx="3165566" cy="4224052"/>
          </a:xfrm>
          <a:prstGeom prst="rect">
            <a:avLst/>
          </a:prstGeom>
        </p:spPr>
      </p:pic>
    </p:spTree>
    <p:extLst>
      <p:ext uri="{BB962C8B-B14F-4D97-AF65-F5344CB8AC3E}">
        <p14:creationId xmlns:p14="http://schemas.microsoft.com/office/powerpoint/2010/main" val="2149452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C00000"/>
                </a:solidFill>
              </a:rPr>
              <a:t>Opdracht – Fotografie </a:t>
            </a:r>
            <a:r>
              <a:rPr lang="nl-NL" sz="2000" dirty="0">
                <a:solidFill>
                  <a:schemeClr val="tx1"/>
                </a:solidFill>
              </a:rPr>
              <a:t>(huiswerk les 3 week 4)</a:t>
            </a:r>
            <a:r>
              <a:rPr lang="nl-NL" b="1" dirty="0">
                <a:solidFill>
                  <a:schemeClr val="tx1"/>
                </a:solidFill>
              </a:rPr>
              <a:t> </a:t>
            </a:r>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dirty="0"/>
              <a:t>Kunst is overal om je heen. Ook op straat zie je veel kunst.</a:t>
            </a:r>
          </a:p>
          <a:p>
            <a:r>
              <a:rPr lang="nl-NL" dirty="0"/>
              <a:t>Ook in gewone dingen kun je kunst zien. Vooral met fotografie word veel gebruik gemaakt van alledaagse dingen om prachtige foto’s te maken. Door heel er in te zoom of juist heel erg uit te zoomen kun je hele interessante foto’s maken van gewone dingen. </a:t>
            </a:r>
          </a:p>
          <a:p>
            <a:r>
              <a:rPr lang="nl-NL" dirty="0"/>
              <a:t>Bespreek wat er in jouw woonplaats voor kunst staat? Is er in jouw buurt veel graffiti?</a:t>
            </a:r>
          </a:p>
          <a:p>
            <a:r>
              <a:rPr lang="nl-NL" dirty="0"/>
              <a:t>Maak 10 foto’s van jouw woonplaats/ kunst in jouw woonplaats/ straatkunst/ graffiti enz. </a:t>
            </a:r>
          </a:p>
          <a:p>
            <a:endParaRPr lang="nl-NL" dirty="0"/>
          </a:p>
          <a:p>
            <a:endParaRPr lang="nl-NL" dirty="0"/>
          </a:p>
        </p:txBody>
      </p:sp>
    </p:spTree>
    <p:extLst>
      <p:ext uri="{BB962C8B-B14F-4D97-AF65-F5344CB8AC3E}">
        <p14:creationId xmlns:p14="http://schemas.microsoft.com/office/powerpoint/2010/main" val="4039096638"/>
      </p:ext>
    </p:extLst>
  </p:cSld>
  <p:clrMapOvr>
    <a:masterClrMapping/>
  </p:clrMapOvr>
</p:sld>
</file>

<file path=ppt/theme/theme1.xml><?xml version="1.0" encoding="utf-8"?>
<a:theme xmlns:a="http://schemas.openxmlformats.org/drawingml/2006/main" name="Sliert">
  <a:themeElements>
    <a:clrScheme name="Sliert">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lier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TotalTime>
  <Words>144</Words>
  <Application>Microsoft Office PowerPoint</Application>
  <PresentationFormat>Breedbeeld</PresentationFormat>
  <Paragraphs>24</Paragraphs>
  <Slides>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Century Gothic</vt:lpstr>
      <vt:lpstr>Wingdings 3</vt:lpstr>
      <vt:lpstr>Sliert</vt:lpstr>
      <vt:lpstr>Maak het</vt:lpstr>
      <vt:lpstr>  Doelen:</vt:lpstr>
      <vt:lpstr>Les 1             Wie ben ik? </vt:lpstr>
      <vt:lpstr>Opdracht: ‘Selfie’</vt:lpstr>
      <vt:lpstr>PowerPoint-presentatie</vt:lpstr>
      <vt:lpstr>PowerPoint-presentatie</vt:lpstr>
      <vt:lpstr>Les 2     Opdracht: ‘Van Selfie tot autobiografisch zelfportret’ </vt:lpstr>
      <vt:lpstr>Opdracht – Fotografie (huiswerk les 3 week 4) </vt:lpstr>
    </vt:vector>
  </TitlesOfParts>
  <Company>Noorderpoort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Maak het</dc:title>
  <dc:creator>Jente van der Mei</dc:creator>
  <cp:lastModifiedBy>Jente van der Mei</cp:lastModifiedBy>
  <cp:revision>1</cp:revision>
  <dcterms:created xsi:type="dcterms:W3CDTF">2019-11-11T10:02:04Z</dcterms:created>
  <dcterms:modified xsi:type="dcterms:W3CDTF">2019-11-11T10:09:18Z</dcterms:modified>
</cp:coreProperties>
</file>