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ahUKEwiO6LeDzfDXAhXBWhoKHUwjBzgQjRwIBw&amp;url=http://www.jufsanne.com/thema/vormen/vormen-kringactiviteiten/&amp;psig=AOvVaw2sO5L8jShlHlvbjTpG_q2J&amp;ust=15124853029683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Etaleren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Week -6</a:t>
            </a:r>
            <a:endParaRPr lang="nl-N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3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les 6                                </a:t>
            </a:r>
            <a:r>
              <a:rPr lang="nl-NL" b="1" dirty="0"/>
              <a:t>Vormen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4" name="irc_mi" descr="Afbeeldingsresultaat voor vormen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3" y="1841863"/>
            <a:ext cx="7267303" cy="4865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012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Vormen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lvl="0" fontAlgn="base"/>
            <a:r>
              <a:rPr lang="nl-NL" dirty="0"/>
              <a:t>Gebruik niet al teveel verschillende vormen.</a:t>
            </a:r>
          </a:p>
          <a:p>
            <a:pPr lvl="0" fontAlgn="base"/>
            <a:r>
              <a:rPr lang="nl-NL" dirty="0"/>
              <a:t>Beperk je tot 1 en maximaal 3 verschillende vormen.</a:t>
            </a:r>
          </a:p>
          <a:p>
            <a:pPr lvl="0" fontAlgn="base"/>
            <a:r>
              <a:rPr lang="nl-NL" dirty="0"/>
              <a:t>Kies vormen, die bij elkaar passen.</a:t>
            </a:r>
          </a:p>
          <a:p>
            <a:pPr lvl="0" fontAlgn="base"/>
            <a:r>
              <a:rPr lang="nl-NL" dirty="0"/>
              <a:t>Kies voor 1 of meerdere afwijkende vormen, wanneer je wilt dat daar de aandacht op moet vallen.</a:t>
            </a:r>
          </a:p>
          <a:p>
            <a:pPr lvl="0" fontAlgn="base"/>
            <a:r>
              <a:rPr lang="nl-NL" dirty="0"/>
              <a:t>Grote voorwerpen achteraan, de kleine vooraan.</a:t>
            </a:r>
          </a:p>
          <a:p>
            <a:pPr lvl="0" fontAlgn="base"/>
            <a:r>
              <a:rPr lang="nl-NL" dirty="0"/>
              <a:t>Laat vormen elkaar overlappen, dat zorgt voor dieptewerking.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6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b="1" dirty="0"/>
              <a:t>Bij deze opstelling is  gekozen voor recht- hoekige vormen. Als contrast zijn ronde vormen gebruikt</a:t>
            </a:r>
          </a:p>
        </p:txBody>
      </p:sp>
      <p:pic>
        <p:nvPicPr>
          <p:cNvPr id="4" name="Picture 22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4966" y="1933303"/>
            <a:ext cx="5951833" cy="467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9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345" y="264578"/>
            <a:ext cx="2677886" cy="358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рафт бумаг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335" y="3850223"/>
            <a:ext cx="4085791" cy="306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Оригинальные идеи для демонстрации украшений - Ярмарка Мастеров - ручная работа…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326" y="536067"/>
            <a:ext cx="223837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Геометрия декора: идеи и схемы для создания интерьерных украшений из бумаги - Ярмарка Мастеров - ручная работа, handma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902" y="549633"/>
            <a:ext cx="4492620" cy="559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58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nl-NL" b="1" dirty="0"/>
          </a:p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Zoek voorbeelden op internet. Deze voorbeelden dienen als inspiratiebron</a:t>
            </a:r>
            <a:endParaRPr lang="en-US" dirty="0">
              <a:ea typeface="+mn-lt"/>
              <a:cs typeface="+mn-lt"/>
            </a:endParaRPr>
          </a:p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    De opdrachten maak je zelf</a:t>
            </a:r>
            <a:endParaRPr lang="nl-NL" dirty="0"/>
          </a:p>
          <a:p>
            <a:r>
              <a:rPr lang="nl-NL" dirty="0">
                <a:solidFill>
                  <a:srgbClr val="0070C0"/>
                </a:solidFill>
              </a:rPr>
              <a:t>De opdracht mag je uitvoeren in bijvoorbeeld een collage of tekenen.</a:t>
            </a:r>
          </a:p>
          <a:p>
            <a:endParaRPr lang="nl-NL" dirty="0">
              <a:solidFill>
                <a:srgbClr val="0070C0"/>
              </a:solidFill>
            </a:endParaRPr>
          </a:p>
          <a:p>
            <a:r>
              <a:rPr lang="nl-NL" b="1" dirty="0"/>
              <a:t>Opdracht 1</a:t>
            </a:r>
            <a:endParaRPr lang="nl-NL" dirty="0"/>
          </a:p>
          <a:p>
            <a:endParaRPr lang="nl-NL" b="1" dirty="0"/>
          </a:p>
          <a:p>
            <a:pPr lvl="0" fontAlgn="base"/>
            <a:r>
              <a:rPr lang="nl-NL" dirty="0"/>
              <a:t>Maak een etalage waarbij de producten </a:t>
            </a:r>
            <a:r>
              <a:rPr lang="nl-NL" b="1" dirty="0"/>
              <a:t>dezelfde vorm </a:t>
            </a:r>
            <a:r>
              <a:rPr lang="nl-NL" dirty="0"/>
              <a:t>hebben.</a:t>
            </a:r>
          </a:p>
          <a:p>
            <a:pPr lvl="0" fontAlgn="base"/>
            <a:endParaRPr lang="nl-NL" dirty="0"/>
          </a:p>
          <a:p>
            <a:pPr fontAlgn="base"/>
            <a:r>
              <a:rPr lang="nl-NL" b="1" dirty="0"/>
              <a:t>Opdracht 2</a:t>
            </a:r>
            <a:endParaRPr lang="nl-NL" dirty="0"/>
          </a:p>
          <a:p>
            <a:pPr lvl="0" fontAlgn="base"/>
            <a:endParaRPr lang="nl-NL" dirty="0"/>
          </a:p>
          <a:p>
            <a:pPr lvl="0" fontAlgn="base"/>
            <a:r>
              <a:rPr lang="nl-NL" dirty="0"/>
              <a:t>Maak een etalage waarbij de producten een </a:t>
            </a:r>
            <a:r>
              <a:rPr lang="nl-NL" b="1" dirty="0"/>
              <a:t>groot vorm-contrast </a:t>
            </a:r>
            <a:r>
              <a:rPr lang="nl-NL" dirty="0"/>
              <a:t>hebben.</a:t>
            </a:r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663681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3</TotalTime>
  <Words>97</Words>
  <Application>Microsoft Office PowerPoint</Application>
  <PresentationFormat>Breedbeeld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Condensspoor</vt:lpstr>
      <vt:lpstr>Etaleren</vt:lpstr>
      <vt:lpstr>les 6                                Vormen </vt:lpstr>
      <vt:lpstr>Vormen </vt:lpstr>
      <vt:lpstr>Bij deze opstelling is  gekozen voor recht- hoekige vormen. Als contrast zijn ronde vormen gebruikt</vt:lpstr>
      <vt:lpstr>PowerPoint-presentatie</vt:lpstr>
      <vt:lpstr>opdrachten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Etaleren</dc:title>
  <dc:creator>Aksana Dubinets</dc:creator>
  <cp:lastModifiedBy>Jente van der Mei</cp:lastModifiedBy>
  <cp:revision>1</cp:revision>
  <dcterms:created xsi:type="dcterms:W3CDTF">2019-11-12T16:16:49Z</dcterms:created>
  <dcterms:modified xsi:type="dcterms:W3CDTF">2019-11-15T07:57:24Z</dcterms:modified>
</cp:coreProperties>
</file>