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06" r:id="rId6"/>
    <p:sldId id="307" r:id="rId7"/>
    <p:sldId id="305" r:id="rId8"/>
    <p:sldId id="302" r:id="rId9"/>
    <p:sldId id="303" r:id="rId10"/>
    <p:sldId id="301" r:id="rId11"/>
    <p:sldId id="304" r:id="rId12"/>
    <p:sldId id="309" r:id="rId13"/>
    <p:sldId id="308" r:id="rId14"/>
    <p:sldId id="310" r:id="rId15"/>
    <p:sldId id="27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D9"/>
    <a:srgbClr val="BF0975"/>
    <a:srgbClr val="6C0000"/>
    <a:srgbClr val="94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2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4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6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0000"/>
                <a:lumMod val="16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575C-7A37-49EC-90DD-5D94B4B8DFA2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56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want@groenewelle.n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0BF7-krsc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LOB</a:t>
            </a:r>
            <a:b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Netwerken</a:t>
            </a:r>
            <a:endParaRPr lang="nl-NL" sz="6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Wat wil ik, en wat heb ik daarvoor nodig…?</a:t>
            </a:r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0" y="-734096"/>
            <a:ext cx="10598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55313"/>
            <a:ext cx="12192000" cy="230531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FC04D9"/>
                </a:solidFill>
              </a:rPr>
              <a:t>Opdracht:</a:t>
            </a:r>
            <a:endParaRPr lang="nl-NL" dirty="0">
              <a:solidFill>
                <a:srgbClr val="FC04D9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Maak een mindmap over je toekomstdroom: 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6 takken: wat, waarom, wanneer, waar, hoe, en wie: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Welke </a:t>
            </a:r>
            <a:r>
              <a:rPr lang="nl-NL" dirty="0">
                <a:solidFill>
                  <a:srgbClr val="002060"/>
                </a:solidFill>
              </a:rPr>
              <a:t>mensen binnen je netwerk kunnen je helpen om je toekomstdroom waar te maken?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En welke mensen heb je juist nodig die je nog niet in je netwerk hebt?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53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FC04D9"/>
                </a:solidFill>
              </a:rPr>
              <a:t>Lever je mindmap in bij </a:t>
            </a:r>
            <a:r>
              <a:rPr lang="nl-NL" dirty="0" smtClean="0">
                <a:solidFill>
                  <a:srgbClr val="FC04D9"/>
                </a:solidFill>
                <a:hlinkClick r:id="rId2"/>
              </a:rPr>
              <a:t>kwant@groenewelle.nl</a:t>
            </a:r>
            <a:endParaRPr lang="nl-NL" dirty="0" smtClean="0">
              <a:solidFill>
                <a:srgbClr val="FC04D9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C04D9"/>
                </a:solidFill>
              </a:rPr>
              <a:t>(‘t liefst een digitale foto van je zelf getekende mindmap…)</a:t>
            </a:r>
            <a:endParaRPr lang="nl-NL" dirty="0">
              <a:solidFill>
                <a:srgbClr val="FC04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6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Succes!</a:t>
            </a:r>
            <a:endParaRPr lang="nl-NL" sz="60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758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terug kijken…..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Wat </a:t>
            </a:r>
            <a:r>
              <a:rPr lang="nl-NL" dirty="0" smtClean="0">
                <a:solidFill>
                  <a:srgbClr val="7030A0"/>
                </a:solidFill>
              </a:rPr>
              <a:t>was ook alweer </a:t>
            </a:r>
            <a:r>
              <a:rPr lang="nl-NL" dirty="0">
                <a:solidFill>
                  <a:srgbClr val="7030A0"/>
                </a:solidFill>
              </a:rPr>
              <a:t>je toekomstdroom? </a:t>
            </a:r>
            <a:endParaRPr lang="nl-NL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7030A0"/>
                </a:solidFill>
              </a:rPr>
              <a:t>                                 Hoe </a:t>
            </a:r>
            <a:r>
              <a:rPr lang="nl-NL" dirty="0">
                <a:solidFill>
                  <a:srgbClr val="7030A0"/>
                </a:solidFill>
              </a:rPr>
              <a:t>zie jij  jezelf over vijf jaar? </a:t>
            </a:r>
            <a:endParaRPr lang="nl-NL" dirty="0" smtClean="0">
              <a:solidFill>
                <a:srgbClr val="7030A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40" y="2873663"/>
            <a:ext cx="762066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 smtClean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 smtClean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 smtClean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Wat heb je nodig voor je toekomstdroom?</a:t>
            </a:r>
            <a:endParaRPr lang="nl-NL" sz="8000" dirty="0">
              <a:solidFill>
                <a:srgbClr val="FC04D9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35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Ik heb </a:t>
            </a:r>
            <a:r>
              <a:rPr lang="nl-NL" sz="8800" dirty="0" smtClean="0">
                <a:solidFill>
                  <a:srgbClr val="FF0000"/>
                </a:solidFill>
              </a:rPr>
              <a:t>MENSEN</a:t>
            </a:r>
            <a:r>
              <a:rPr lang="nl-NL" sz="1400" dirty="0" smtClean="0">
                <a:solidFill>
                  <a:srgbClr val="FF0000"/>
                </a:solidFill>
              </a:rPr>
              <a:t>  nodig</a:t>
            </a:r>
            <a:endParaRPr lang="nl-NL" sz="8800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3" y="342715"/>
            <a:ext cx="3103809" cy="347626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70" y="2090871"/>
            <a:ext cx="5819775" cy="4067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66" y="3992450"/>
            <a:ext cx="3512713" cy="26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En ik heb </a:t>
            </a:r>
            <a:r>
              <a:rPr lang="nl-NL" sz="8800" dirty="0" smtClean="0">
                <a:solidFill>
                  <a:srgbClr val="FF0000"/>
                </a:solidFill>
              </a:rPr>
              <a:t>MEDIA</a:t>
            </a:r>
            <a:r>
              <a:rPr lang="nl-NL" sz="1400" dirty="0" smtClean="0">
                <a:solidFill>
                  <a:srgbClr val="FF0000"/>
                </a:solidFill>
              </a:rPr>
              <a:t> nodig...</a:t>
            </a:r>
            <a:endParaRPr lang="nl-NL" sz="1400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4" y="1690688"/>
            <a:ext cx="7199290" cy="5039503"/>
          </a:xfrm>
        </p:spPr>
      </p:pic>
    </p:spTree>
    <p:extLst>
      <p:ext uri="{BB962C8B-B14F-4D97-AF65-F5344CB8AC3E}">
        <p14:creationId xmlns:p14="http://schemas.microsoft.com/office/powerpoint/2010/main" val="303823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nl-NL" sz="8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88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nl-NL" sz="8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88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nl-NL" sz="88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8800" dirty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nl-NL" sz="8800" dirty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88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Mensen, media…….</a:t>
            </a:r>
            <a:br>
              <a:rPr lang="nl-NL" sz="88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88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Een netwerk bouwen dus!</a:t>
            </a:r>
            <a:endParaRPr lang="nl-NL" sz="8800" dirty="0">
              <a:solidFill>
                <a:srgbClr val="FC04D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22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i="1" dirty="0">
                <a:latin typeface="Algerian" panose="04020705040A02060702" pitchFamily="82" charset="0"/>
              </a:rPr>
              <a:t/>
            </a:r>
            <a:br>
              <a:rPr lang="nl-NL" sz="8000" i="1" dirty="0">
                <a:latin typeface="Algerian" panose="04020705040A02060702" pitchFamily="82" charset="0"/>
              </a:rPr>
            </a:br>
            <a:r>
              <a:rPr lang="nl-NL" sz="8000" i="1" dirty="0" smtClean="0">
                <a:latin typeface="Algerian" panose="04020705040A02060702" pitchFamily="82" charset="0"/>
              </a:rPr>
              <a:t>Daar gaan we mee aan de slag!</a:t>
            </a:r>
            <a:br>
              <a:rPr lang="nl-NL" sz="8000" i="1" dirty="0" smtClean="0">
                <a:latin typeface="Algerian" panose="04020705040A02060702" pitchFamily="82" charset="0"/>
              </a:rPr>
            </a:br>
            <a:endParaRPr lang="nl-NL" sz="8000" i="1" dirty="0">
              <a:latin typeface="Algerian" panose="04020705040A020607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5" y="3786187"/>
            <a:ext cx="4457397" cy="3071813"/>
          </a:xfrm>
        </p:spPr>
      </p:pic>
    </p:spTree>
    <p:extLst>
      <p:ext uri="{BB962C8B-B14F-4D97-AF65-F5344CB8AC3E}">
        <p14:creationId xmlns:p14="http://schemas.microsoft.com/office/powerpoint/2010/main" val="412839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  <a:t/>
            </a:r>
            <a:b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  <a:t>We maken een</a:t>
            </a:r>
            <a:b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</a:br>
            <a:r>
              <a:rPr lang="nl-NL" sz="6000" b="1" dirty="0" smtClean="0">
                <a:solidFill>
                  <a:srgbClr val="6C0000"/>
                </a:solidFill>
                <a:latin typeface="Arial Rounded MT Bold" panose="020F0704030504030204" pitchFamily="34" charset="0"/>
              </a:rPr>
              <a:t> </a:t>
            </a:r>
            <a:r>
              <a:rPr lang="nl-NL" sz="8000" i="1" dirty="0" smtClean="0">
                <a:solidFill>
                  <a:srgbClr val="BF0975"/>
                </a:solidFill>
                <a:latin typeface="Algerian" panose="04020705040A02060702" pitchFamily="82" charset="0"/>
                <a:ea typeface="+mn-ea"/>
                <a:cs typeface="+mn-cs"/>
              </a:rPr>
              <a:t>mindmap </a:t>
            </a:r>
            <a:r>
              <a:rPr lang="nl-NL" sz="8000" i="1" dirty="0">
                <a:solidFill>
                  <a:srgbClr val="BF0975"/>
                </a:solidFill>
                <a:latin typeface="Algerian" panose="04020705040A02060702" pitchFamily="82" charset="0"/>
                <a:ea typeface="+mn-ea"/>
                <a:cs typeface="+mn-cs"/>
              </a:rPr>
              <a:t/>
            </a:r>
            <a:br>
              <a:rPr lang="nl-NL" sz="8000" i="1" dirty="0">
                <a:solidFill>
                  <a:srgbClr val="BF0975"/>
                </a:solidFill>
                <a:latin typeface="Algerian" panose="04020705040A02060702" pitchFamily="82" charset="0"/>
                <a:ea typeface="+mn-ea"/>
                <a:cs typeface="+mn-cs"/>
              </a:rPr>
            </a:br>
            <a:endParaRPr lang="nl-NL" sz="6000" b="1" dirty="0">
              <a:solidFill>
                <a:srgbClr val="6C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44714" y="11869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BF0975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BF0975"/>
                </a:solidFill>
              </a:rPr>
              <a:t>Zie </a:t>
            </a:r>
            <a:r>
              <a:rPr lang="nl-NL" dirty="0">
                <a:solidFill>
                  <a:srgbClr val="BF0975"/>
                </a:solidFill>
                <a:hlinkClick r:id="rId2"/>
              </a:rPr>
              <a:t>https://www.youtube.com/watch?v=_</a:t>
            </a:r>
            <a:r>
              <a:rPr lang="nl-NL" dirty="0" smtClean="0">
                <a:solidFill>
                  <a:srgbClr val="BF0975"/>
                </a:solidFill>
                <a:hlinkClick r:id="rId2"/>
              </a:rPr>
              <a:t>0BF7-krsco</a:t>
            </a:r>
            <a:endParaRPr lang="nl-NL" dirty="0" smtClean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BF0975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49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7" t="4512" b="6399"/>
          <a:stretch/>
        </p:blipFill>
        <p:spPr>
          <a:xfrm>
            <a:off x="146539" y="205467"/>
            <a:ext cx="1189753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D23480-983B-4C8F-88A3-3505E5F35F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F372BE-C820-49D8-B321-752B23BDA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C3D7CF-ADB2-4B08-B3DB-EDFFED3D8E94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124</Words>
  <Application>Microsoft Office PowerPoint</Application>
  <PresentationFormat>Breedbeeld</PresentationFormat>
  <Paragraphs>29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BatangChe</vt:lpstr>
      <vt:lpstr>Aharoni</vt:lpstr>
      <vt:lpstr>Algerian</vt:lpstr>
      <vt:lpstr>Arial</vt:lpstr>
      <vt:lpstr>Arial Rounded MT Bold</vt:lpstr>
      <vt:lpstr>Calibri</vt:lpstr>
      <vt:lpstr>Calibri Light</vt:lpstr>
      <vt:lpstr>Office Theme</vt:lpstr>
      <vt:lpstr>LOB Netwerken</vt:lpstr>
      <vt:lpstr>Even terug kijken…..</vt:lpstr>
      <vt:lpstr>    Wat heb je nodig voor je toekomstdroom?</vt:lpstr>
      <vt:lpstr>Ik heb MENSEN  nodig</vt:lpstr>
      <vt:lpstr>En ik heb MEDIA nodig...</vt:lpstr>
      <vt:lpstr>    Mensen, media……. Een netwerk bouwen dus!</vt:lpstr>
      <vt:lpstr>    Daar gaan we mee aan de slag! </vt:lpstr>
      <vt:lpstr>        We maken een  mindmap  </vt:lpstr>
      <vt:lpstr>PowerPoint-presentatie</vt:lpstr>
      <vt:lpstr>PowerPoint-presentatie</vt:lpstr>
      <vt:lpstr>PowerPoint-presentatie</vt:lpstr>
      <vt:lpstr>Succes!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Wat moet ik daarmee</dc:title>
  <dc:creator>Hannie Kwant</dc:creator>
  <cp:lastModifiedBy>laptop</cp:lastModifiedBy>
  <cp:revision>28</cp:revision>
  <dcterms:created xsi:type="dcterms:W3CDTF">2015-09-22T12:21:20Z</dcterms:created>
  <dcterms:modified xsi:type="dcterms:W3CDTF">2015-11-10T19:04:16Z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