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44"/>
    <a:srgbClr val="A7FF00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5d7c516b-9dcd-41a8-99d3-54425d29895b" providerId="ADAL" clId="{8D130C02-2E39-4A55-98E2-838536BCED9A}"/>
    <pc:docChg chg="modSld">
      <pc:chgData name="Gerjan de Ruiter" userId="5d7c516b-9dcd-41a8-99d3-54425d29895b" providerId="ADAL" clId="{8D130C02-2E39-4A55-98E2-838536BCED9A}" dt="2023-06-30T11:43:38.022" v="13" actId="20577"/>
      <pc:docMkLst>
        <pc:docMk/>
      </pc:docMkLst>
      <pc:sldChg chg="modSp mod">
        <pc:chgData name="Gerjan de Ruiter" userId="5d7c516b-9dcd-41a8-99d3-54425d29895b" providerId="ADAL" clId="{8D130C02-2E39-4A55-98E2-838536BCED9A}" dt="2023-06-30T11:43:38.022" v="13" actId="20577"/>
        <pc:sldMkLst>
          <pc:docMk/>
          <pc:sldMk cId="52081604" sldId="258"/>
        </pc:sldMkLst>
        <pc:spChg chg="mod">
          <ac:chgData name="Gerjan de Ruiter" userId="5d7c516b-9dcd-41a8-99d3-54425d29895b" providerId="ADAL" clId="{8D130C02-2E39-4A55-98E2-838536BCED9A}" dt="2023-06-30T11:43:38.022" v="13" actId="20577"/>
          <ac:spMkLst>
            <pc:docMk/>
            <pc:sldMk cId="52081604" sldId="258"/>
            <ac:spMk id="5" creationId="{E185BC7D-0C50-462D-8907-AB6C6FBD363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30-6-2023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30-6-2023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30-6-2023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30-6-2023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30-6-2023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Formatief assessment</a:t>
            </a:r>
            <a:endParaRPr lang="nl-NL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365 gradi - Consulenza a 365° gradi per le aziende">
            <a:extLst>
              <a:ext uri="{FF2B5EF4-FFF2-40B4-BE49-F238E27FC236}">
                <a16:creationId xmlns:a16="http://schemas.microsoft.com/office/drawing/2014/main" id="{E8B98746-D468-479F-9A7B-4BB62D2E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66" y="1690688"/>
            <a:ext cx="7600517" cy="473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695324" y="416400"/>
            <a:ext cx="10134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Summatieve</a:t>
            </a:r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toetsen in week 9 en 10</a:t>
            </a:r>
            <a:endParaRPr lang="nl-NL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6348C0A-2BC9-573A-6CDA-985882151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085975"/>
            <a:ext cx="74676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8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Formatief assessment in week 4</a:t>
            </a:r>
          </a:p>
          <a:p>
            <a:r>
              <a:rPr lang="nl-NL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endParaRPr lang="nl-NL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185BC7D-0C50-462D-8907-AB6C6FBD3634}"/>
              </a:ext>
            </a:extLst>
          </p:cNvPr>
          <p:cNvSpPr txBox="1"/>
          <p:nvPr/>
        </p:nvSpPr>
        <p:spPr>
          <a:xfrm>
            <a:off x="838199" y="1994503"/>
            <a:ext cx="9186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Gedeelte 2 ‘</a:t>
            </a:r>
            <a:r>
              <a:rPr lang="nl-NL" b="1" dirty="0"/>
              <a:t>Probleemstelling</a:t>
            </a:r>
            <a:r>
              <a:rPr lang="nl-NL" dirty="0"/>
              <a:t>’ van het adviesrapport.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Aanleveren via Teams voor </a:t>
            </a:r>
            <a:r>
              <a:rPr lang="nl-NL" b="1" dirty="0"/>
              <a:t> 24 september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Voldaan aan checklist voor het schrijven van een verslag.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Positief advies IBS verantwoordelijke (Stijn en/of Gerjan).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Positief advies vanuit feedback friends bijeenkomst van </a:t>
            </a:r>
            <a:r>
              <a:rPr lang="nl-NL" b="1" dirty="0"/>
              <a:t>19 september</a:t>
            </a:r>
            <a:r>
              <a:rPr lang="nl-NL" dirty="0"/>
              <a:t>.</a:t>
            </a:r>
          </a:p>
        </p:txBody>
      </p:sp>
      <p:pic>
        <p:nvPicPr>
          <p:cNvPr id="1026" name="Picture 2" descr="Rollenspel Assessment Oefenen (+ 3 Onmisbare Tips)">
            <a:extLst>
              <a:ext uri="{FF2B5EF4-FFF2-40B4-BE49-F238E27FC236}">
                <a16:creationId xmlns:a16="http://schemas.microsoft.com/office/drawing/2014/main" id="{0C153C7C-DBE4-4334-9D11-5595AA410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26" y="3115463"/>
            <a:ext cx="3304374" cy="248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F9719B9-E6D3-12EE-7ADA-08970BB71C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71" t="40429" r="36613" b="21107"/>
          <a:stretch/>
        </p:blipFill>
        <p:spPr>
          <a:xfrm>
            <a:off x="2301609" y="3609412"/>
            <a:ext cx="6075475" cy="285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5087FB46-3DFF-490E-90D0-3606CAEB9B1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Waarom?</a:t>
            </a:r>
            <a:endParaRPr lang="nl-NL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499BF90-C80A-46C7-AC34-2DE1EEF63E9C}"/>
              </a:ext>
            </a:extLst>
          </p:cNvPr>
          <p:cNvSpPr txBox="1"/>
          <p:nvPr/>
        </p:nvSpPr>
        <p:spPr>
          <a:xfrm>
            <a:off x="1602076" y="2105561"/>
            <a:ext cx="8987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Tijdens het assessment ontvang je:</a:t>
            </a:r>
          </a:p>
          <a:p>
            <a:endParaRPr lang="nl-NL" sz="2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2000" b="1" dirty="0"/>
              <a:t>Feed up; </a:t>
            </a:r>
            <a:r>
              <a:rPr lang="nl-NL" sz="2000" dirty="0"/>
              <a:t>wat is het doel van het besproken onderdeel in het grotere geheel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2000" b="1" dirty="0"/>
              <a:t>Feed back; </a:t>
            </a:r>
            <a:r>
              <a:rPr lang="nl-NL" sz="2000" dirty="0"/>
              <a:t>waar sta je op dit moment d.m.v. een score (0 – 5)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2000" b="1" dirty="0"/>
              <a:t>Feed forward; </a:t>
            </a:r>
            <a:r>
              <a:rPr lang="nl-NL" sz="2000" dirty="0"/>
              <a:t>wat kan je nog doen om je product te verbeteren.</a:t>
            </a:r>
            <a:endParaRPr lang="nl-NL" sz="2000" b="1" dirty="0"/>
          </a:p>
        </p:txBody>
      </p:sp>
      <p:pic>
        <p:nvPicPr>
          <p:cNvPr id="3078" name="Picture 6" descr="Why You Should Trust Us? - Highest Casino Bonus">
            <a:extLst>
              <a:ext uri="{FF2B5EF4-FFF2-40B4-BE49-F238E27FC236}">
                <a16:creationId xmlns:a16="http://schemas.microsoft.com/office/drawing/2014/main" id="{CFAE0D47-4BEF-489D-B7FE-DAD45D6F5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110" y="4040332"/>
            <a:ext cx="4523779" cy="281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059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</ds:schemaRefs>
</ds:datastoreItem>
</file>

<file path=customXml/itemProps3.xml><?xml version="1.0" encoding="utf-8"?>
<ds:datastoreItem xmlns:ds="http://schemas.openxmlformats.org/officeDocument/2006/customXml" ds:itemID="{AD8117ED-3AF8-401D-B69F-3DA4DCBE9F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120</Words>
  <Application>Microsoft Office PowerPoint</Application>
  <PresentationFormat>Breedbeeld</PresentationFormat>
  <Paragraphs>15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Gerjan de Ruiter</cp:lastModifiedBy>
  <cp:revision>10</cp:revision>
  <dcterms:created xsi:type="dcterms:W3CDTF">2021-07-07T07:37:45Z</dcterms:created>
  <dcterms:modified xsi:type="dcterms:W3CDTF">2023-06-30T11:43:44Z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