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9" r:id="rId8"/>
    <p:sldId id="260" r:id="rId9"/>
    <p:sldId id="258" r:id="rId10"/>
    <p:sldId id="267" r:id="rId11"/>
    <p:sldId id="272" r:id="rId12"/>
    <p:sldId id="283" r:id="rId13"/>
    <p:sldId id="28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EF939-3B68-4297-8A93-E0F20E83B9B0}" v="19" dt="2022-11-28T10:35:08.835"/>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7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8DBEF939-3B68-4297-8A93-E0F20E83B9B0}"/>
    <pc:docChg chg="undo custSel addSld delSld modSld sldOrd">
      <pc:chgData name="Steven Linkels" userId="82b2834b-7373-49b3-b259-2f89722ff704" providerId="ADAL" clId="{8DBEF939-3B68-4297-8A93-E0F20E83B9B0}" dt="2022-11-28T10:39:41.837" v="2654" actId="113"/>
      <pc:docMkLst>
        <pc:docMk/>
      </pc:docMkLst>
      <pc:sldChg chg="modSp mod">
        <pc:chgData name="Steven Linkels" userId="82b2834b-7373-49b3-b259-2f89722ff704" providerId="ADAL" clId="{8DBEF939-3B68-4297-8A93-E0F20E83B9B0}" dt="2022-11-28T10:30:36.947" v="1949" actId="20577"/>
        <pc:sldMkLst>
          <pc:docMk/>
          <pc:sldMk cId="1914404811" sldId="256"/>
        </pc:sldMkLst>
        <pc:spChg chg="mod">
          <ac:chgData name="Steven Linkels" userId="82b2834b-7373-49b3-b259-2f89722ff704" providerId="ADAL" clId="{8DBEF939-3B68-4297-8A93-E0F20E83B9B0}" dt="2022-11-28T10:30:36.947" v="1949" actId="20577"/>
          <ac:spMkLst>
            <pc:docMk/>
            <pc:sldMk cId="1914404811" sldId="256"/>
            <ac:spMk id="6" creationId="{81B96BA2-902A-4078-8942-E8A2417A9A29}"/>
          </ac:spMkLst>
        </pc:spChg>
      </pc:sldChg>
      <pc:sldChg chg="addSp delSp modSp mod setBg setClrOvrMap">
        <pc:chgData name="Steven Linkels" userId="82b2834b-7373-49b3-b259-2f89722ff704" providerId="ADAL" clId="{8DBEF939-3B68-4297-8A93-E0F20E83B9B0}" dt="2022-11-28T10:03:30.833" v="480" actId="120"/>
        <pc:sldMkLst>
          <pc:docMk/>
          <pc:sldMk cId="2185390144" sldId="259"/>
        </pc:sldMkLst>
        <pc:spChg chg="mod ord">
          <ac:chgData name="Steven Linkels" userId="82b2834b-7373-49b3-b259-2f89722ff704" providerId="ADAL" clId="{8DBEF939-3B68-4297-8A93-E0F20E83B9B0}" dt="2022-11-28T10:03:30.833" v="480" actId="120"/>
          <ac:spMkLst>
            <pc:docMk/>
            <pc:sldMk cId="2185390144" sldId="259"/>
            <ac:spMk id="2" creationId="{63656516-F057-E76D-5023-E95A35A0E272}"/>
          </ac:spMkLst>
        </pc:spChg>
        <pc:spChg chg="mod ord">
          <ac:chgData name="Steven Linkels" userId="82b2834b-7373-49b3-b259-2f89722ff704" providerId="ADAL" clId="{8DBEF939-3B68-4297-8A93-E0F20E83B9B0}" dt="2022-11-28T09:59:56.050" v="259" actId="20577"/>
          <ac:spMkLst>
            <pc:docMk/>
            <pc:sldMk cId="2185390144" sldId="259"/>
            <ac:spMk id="3" creationId="{E7194AC8-A31B-715F-1D52-49D919CAB16C}"/>
          </ac:spMkLst>
        </pc:spChg>
        <pc:spChg chg="add del">
          <ac:chgData name="Steven Linkels" userId="82b2834b-7373-49b3-b259-2f89722ff704" providerId="ADAL" clId="{8DBEF939-3B68-4297-8A93-E0F20E83B9B0}" dt="2022-11-28T09:58:40.404" v="173" actId="26606"/>
          <ac:spMkLst>
            <pc:docMk/>
            <pc:sldMk cId="2185390144" sldId="259"/>
            <ac:spMk id="1031" creationId="{5E39A796-BE83-48B1-B33F-35C4A32AAB57}"/>
          </ac:spMkLst>
        </pc:spChg>
        <pc:spChg chg="add del">
          <ac:chgData name="Steven Linkels" userId="82b2834b-7373-49b3-b259-2f89722ff704" providerId="ADAL" clId="{8DBEF939-3B68-4297-8A93-E0F20E83B9B0}" dt="2022-11-28T09:58:40.404" v="173" actId="26606"/>
          <ac:spMkLst>
            <pc:docMk/>
            <pc:sldMk cId="2185390144" sldId="259"/>
            <ac:spMk id="1033" creationId="{72F84B47-E267-4194-8194-831DB7B5547F}"/>
          </ac:spMkLst>
        </pc:spChg>
        <pc:spChg chg="add del">
          <ac:chgData name="Steven Linkels" userId="82b2834b-7373-49b3-b259-2f89722ff704" providerId="ADAL" clId="{8DBEF939-3B68-4297-8A93-E0F20E83B9B0}" dt="2022-11-28T09:59:14.962" v="215" actId="26606"/>
          <ac:spMkLst>
            <pc:docMk/>
            <pc:sldMk cId="2185390144" sldId="259"/>
            <ac:spMk id="1038" creationId="{B0A19BDA-40B6-4DE7-81A4-6B1F1E40A64B}"/>
          </ac:spMkLst>
        </pc:spChg>
        <pc:spChg chg="add del">
          <ac:chgData name="Steven Linkels" userId="82b2834b-7373-49b3-b259-2f89722ff704" providerId="ADAL" clId="{8DBEF939-3B68-4297-8A93-E0F20E83B9B0}" dt="2022-11-28T09:59:14.962" v="215" actId="26606"/>
          <ac:spMkLst>
            <pc:docMk/>
            <pc:sldMk cId="2185390144" sldId="259"/>
            <ac:spMk id="1040" creationId="{0A628AD8-1356-4BF5-8A59-3549B2C7C013}"/>
          </ac:spMkLst>
        </pc:spChg>
        <pc:spChg chg="add del">
          <ac:chgData name="Steven Linkels" userId="82b2834b-7373-49b3-b259-2f89722ff704" providerId="ADAL" clId="{8DBEF939-3B68-4297-8A93-E0F20E83B9B0}" dt="2022-11-28T09:59:14.962" v="215" actId="26606"/>
          <ac:spMkLst>
            <pc:docMk/>
            <pc:sldMk cId="2185390144" sldId="259"/>
            <ac:spMk id="1042" creationId="{9F2E6F73-36C2-4E56-AB0C-4D6936FF5D52}"/>
          </ac:spMkLst>
        </pc:spChg>
        <pc:spChg chg="add del">
          <ac:chgData name="Steven Linkels" userId="82b2834b-7373-49b3-b259-2f89722ff704" providerId="ADAL" clId="{8DBEF939-3B68-4297-8A93-E0F20E83B9B0}" dt="2022-11-28T09:59:14.962" v="215" actId="26606"/>
          <ac:spMkLst>
            <pc:docMk/>
            <pc:sldMk cId="2185390144" sldId="259"/>
            <ac:spMk id="1044" creationId="{8AA5DD19-98A6-4E28-999C-2C074B9CBFAC}"/>
          </ac:spMkLst>
        </pc:spChg>
        <pc:spChg chg="add del">
          <ac:chgData name="Steven Linkels" userId="82b2834b-7373-49b3-b259-2f89722ff704" providerId="ADAL" clId="{8DBEF939-3B68-4297-8A93-E0F20E83B9B0}" dt="2022-11-28T09:59:14.962" v="215" actId="26606"/>
          <ac:spMkLst>
            <pc:docMk/>
            <pc:sldMk cId="2185390144" sldId="259"/>
            <ac:spMk id="1046" creationId="{5F24A71D-C0A9-49AC-B2D1-5A9EA2BD383E}"/>
          </ac:spMkLst>
        </pc:spChg>
        <pc:spChg chg="add del">
          <ac:chgData name="Steven Linkels" userId="82b2834b-7373-49b3-b259-2f89722ff704" providerId="ADAL" clId="{8DBEF939-3B68-4297-8A93-E0F20E83B9B0}" dt="2022-11-28T09:59:14.962" v="215" actId="26606"/>
          <ac:spMkLst>
            <pc:docMk/>
            <pc:sldMk cId="2185390144" sldId="259"/>
            <ac:spMk id="1048" creationId="{99535B11-4A49-4A02-9CB6-3F8A6012892C}"/>
          </ac:spMkLst>
        </pc:spChg>
        <pc:spChg chg="add del">
          <ac:chgData name="Steven Linkels" userId="82b2834b-7373-49b3-b259-2f89722ff704" providerId="ADAL" clId="{8DBEF939-3B68-4297-8A93-E0F20E83B9B0}" dt="2022-11-28T09:58:57.474" v="195" actId="26606"/>
          <ac:spMkLst>
            <pc:docMk/>
            <pc:sldMk cId="2185390144" sldId="259"/>
            <ac:spMk id="1053" creationId="{B0A19BDA-40B6-4DE7-81A4-6B1F1E40A64B}"/>
          </ac:spMkLst>
        </pc:spChg>
        <pc:spChg chg="add del">
          <ac:chgData name="Steven Linkels" userId="82b2834b-7373-49b3-b259-2f89722ff704" providerId="ADAL" clId="{8DBEF939-3B68-4297-8A93-E0F20E83B9B0}" dt="2022-11-28T09:58:57.474" v="195" actId="26606"/>
          <ac:spMkLst>
            <pc:docMk/>
            <pc:sldMk cId="2185390144" sldId="259"/>
            <ac:spMk id="1055" creationId="{0A628AD8-1356-4BF5-8A59-3549B2C7C013}"/>
          </ac:spMkLst>
        </pc:spChg>
        <pc:spChg chg="add del">
          <ac:chgData name="Steven Linkels" userId="82b2834b-7373-49b3-b259-2f89722ff704" providerId="ADAL" clId="{8DBEF939-3B68-4297-8A93-E0F20E83B9B0}" dt="2022-11-28T09:58:57.474" v="195" actId="26606"/>
          <ac:spMkLst>
            <pc:docMk/>
            <pc:sldMk cId="2185390144" sldId="259"/>
            <ac:spMk id="1057" creationId="{9F2E6F73-36C2-4E56-AB0C-4D6936FF5D52}"/>
          </ac:spMkLst>
        </pc:spChg>
        <pc:spChg chg="add del">
          <ac:chgData name="Steven Linkels" userId="82b2834b-7373-49b3-b259-2f89722ff704" providerId="ADAL" clId="{8DBEF939-3B68-4297-8A93-E0F20E83B9B0}" dt="2022-11-28T09:58:57.474" v="195" actId="26606"/>
          <ac:spMkLst>
            <pc:docMk/>
            <pc:sldMk cId="2185390144" sldId="259"/>
            <ac:spMk id="1059" creationId="{8AA5DD19-98A6-4E28-999C-2C074B9CBFAC}"/>
          </ac:spMkLst>
        </pc:spChg>
        <pc:spChg chg="add del">
          <ac:chgData name="Steven Linkels" userId="82b2834b-7373-49b3-b259-2f89722ff704" providerId="ADAL" clId="{8DBEF939-3B68-4297-8A93-E0F20E83B9B0}" dt="2022-11-28T09:58:57.474" v="195" actId="26606"/>
          <ac:spMkLst>
            <pc:docMk/>
            <pc:sldMk cId="2185390144" sldId="259"/>
            <ac:spMk id="1061" creationId="{5F24A71D-C0A9-49AC-B2D1-5A9EA2BD383E}"/>
          </ac:spMkLst>
        </pc:spChg>
        <pc:spChg chg="add del">
          <ac:chgData name="Steven Linkels" userId="82b2834b-7373-49b3-b259-2f89722ff704" providerId="ADAL" clId="{8DBEF939-3B68-4297-8A93-E0F20E83B9B0}" dt="2022-11-28T09:58:57.474" v="195" actId="26606"/>
          <ac:spMkLst>
            <pc:docMk/>
            <pc:sldMk cId="2185390144" sldId="259"/>
            <ac:spMk id="1063" creationId="{99535B11-4A49-4A02-9CB6-3F8A6012892C}"/>
          </ac:spMkLst>
        </pc:spChg>
        <pc:spChg chg="add del">
          <ac:chgData name="Steven Linkels" userId="82b2834b-7373-49b3-b259-2f89722ff704" providerId="ADAL" clId="{8DBEF939-3B68-4297-8A93-E0F20E83B9B0}" dt="2022-11-28T09:58:59.447" v="197" actId="26606"/>
          <ac:spMkLst>
            <pc:docMk/>
            <pc:sldMk cId="2185390144" sldId="259"/>
            <ac:spMk id="1065" creationId="{53B475F8-50AE-46A0-9943-B2B63183D50C}"/>
          </ac:spMkLst>
        </pc:spChg>
        <pc:spChg chg="add del">
          <ac:chgData name="Steven Linkels" userId="82b2834b-7373-49b3-b259-2f89722ff704" providerId="ADAL" clId="{8DBEF939-3B68-4297-8A93-E0F20E83B9B0}" dt="2022-11-28T09:58:59.447" v="197" actId="26606"/>
          <ac:spMkLst>
            <pc:docMk/>
            <pc:sldMk cId="2185390144" sldId="259"/>
            <ac:spMk id="1066" creationId="{75F6FDB4-2351-48C2-A863-2364A02343C0}"/>
          </ac:spMkLst>
        </pc:spChg>
        <pc:spChg chg="add del">
          <ac:chgData name="Steven Linkels" userId="82b2834b-7373-49b3-b259-2f89722ff704" providerId="ADAL" clId="{8DBEF939-3B68-4297-8A93-E0F20E83B9B0}" dt="2022-11-28T09:59:03.210" v="199" actId="26606"/>
          <ac:spMkLst>
            <pc:docMk/>
            <pc:sldMk cId="2185390144" sldId="259"/>
            <ac:spMk id="1068" creationId="{C991AD47-9C99-472F-BDAA-21B183F33947}"/>
          </ac:spMkLst>
        </pc:spChg>
        <pc:spChg chg="add del">
          <ac:chgData name="Steven Linkels" userId="82b2834b-7373-49b3-b259-2f89722ff704" providerId="ADAL" clId="{8DBEF939-3B68-4297-8A93-E0F20E83B9B0}" dt="2022-11-28T09:59:03.210" v="199" actId="26606"/>
          <ac:spMkLst>
            <pc:docMk/>
            <pc:sldMk cId="2185390144" sldId="259"/>
            <ac:spMk id="1069" creationId="{9E706731-3860-4E73-9335-A870F6741F0B}"/>
          </ac:spMkLst>
        </pc:spChg>
        <pc:spChg chg="add del">
          <ac:chgData name="Steven Linkels" userId="82b2834b-7373-49b3-b259-2f89722ff704" providerId="ADAL" clId="{8DBEF939-3B68-4297-8A93-E0F20E83B9B0}" dt="2022-11-28T09:59:03.210" v="199" actId="26606"/>
          <ac:spMkLst>
            <pc:docMk/>
            <pc:sldMk cId="2185390144" sldId="259"/>
            <ac:spMk id="1070" creationId="{CD2ED21F-DC95-4AD1-8327-D561F5FCA3A6}"/>
          </ac:spMkLst>
        </pc:spChg>
        <pc:spChg chg="add del">
          <ac:chgData name="Steven Linkels" userId="82b2834b-7373-49b3-b259-2f89722ff704" providerId="ADAL" clId="{8DBEF939-3B68-4297-8A93-E0F20E83B9B0}" dt="2022-11-28T09:59:05.511" v="201" actId="26606"/>
          <ac:spMkLst>
            <pc:docMk/>
            <pc:sldMk cId="2185390144" sldId="259"/>
            <ac:spMk id="1072" creationId="{AE6CA01B-0DEB-4E9A-9768-B728DA42C1D4}"/>
          </ac:spMkLst>
        </pc:spChg>
        <pc:spChg chg="add del">
          <ac:chgData name="Steven Linkels" userId="82b2834b-7373-49b3-b259-2f89722ff704" providerId="ADAL" clId="{8DBEF939-3B68-4297-8A93-E0F20E83B9B0}" dt="2022-11-28T09:59:06.655" v="203" actId="26606"/>
          <ac:spMkLst>
            <pc:docMk/>
            <pc:sldMk cId="2185390144" sldId="259"/>
            <ac:spMk id="1077" creationId="{913AE63C-D5B4-45D1-ACFC-648CFFCF9805}"/>
          </ac:spMkLst>
        </pc:spChg>
        <pc:spChg chg="add del">
          <ac:chgData name="Steven Linkels" userId="82b2834b-7373-49b3-b259-2f89722ff704" providerId="ADAL" clId="{8DBEF939-3B68-4297-8A93-E0F20E83B9B0}" dt="2022-11-28T09:59:09.391" v="205" actId="26606"/>
          <ac:spMkLst>
            <pc:docMk/>
            <pc:sldMk cId="2185390144" sldId="259"/>
            <ac:spMk id="1087" creationId="{C7FA33FF-088D-4F16-95A2-2C64D353DEA8}"/>
          </ac:spMkLst>
        </pc:spChg>
        <pc:spChg chg="add del">
          <ac:chgData name="Steven Linkels" userId="82b2834b-7373-49b3-b259-2f89722ff704" providerId="ADAL" clId="{8DBEF939-3B68-4297-8A93-E0F20E83B9B0}" dt="2022-11-28T09:59:09.391" v="205" actId="26606"/>
          <ac:spMkLst>
            <pc:docMk/>
            <pc:sldMk cId="2185390144" sldId="259"/>
            <ac:spMk id="1088" creationId="{A376EFB1-01CF-419F-ABF1-2AF02BBFCBD1}"/>
          </ac:spMkLst>
        </pc:spChg>
        <pc:spChg chg="add del">
          <ac:chgData name="Steven Linkels" userId="82b2834b-7373-49b3-b259-2f89722ff704" providerId="ADAL" clId="{8DBEF939-3B68-4297-8A93-E0F20E83B9B0}" dt="2022-11-28T09:59:09.391" v="205" actId="26606"/>
          <ac:spMkLst>
            <pc:docMk/>
            <pc:sldMk cId="2185390144" sldId="259"/>
            <ac:spMk id="1089" creationId="{148D8D02-D95F-4915-97A5-3854A2A62F0F}"/>
          </ac:spMkLst>
        </pc:spChg>
        <pc:spChg chg="add del">
          <ac:chgData name="Steven Linkels" userId="82b2834b-7373-49b3-b259-2f89722ff704" providerId="ADAL" clId="{8DBEF939-3B68-4297-8A93-E0F20E83B9B0}" dt="2022-11-28T09:59:10.207" v="208" actId="26606"/>
          <ac:spMkLst>
            <pc:docMk/>
            <pc:sldMk cId="2185390144" sldId="259"/>
            <ac:spMk id="1091" creationId="{C3896A03-3945-419A-B66B-4EE266EDD152}"/>
          </ac:spMkLst>
        </pc:spChg>
        <pc:spChg chg="add del">
          <ac:chgData name="Steven Linkels" userId="82b2834b-7373-49b3-b259-2f89722ff704" providerId="ADAL" clId="{8DBEF939-3B68-4297-8A93-E0F20E83B9B0}" dt="2022-11-28T09:59:10.207" v="208" actId="26606"/>
          <ac:spMkLst>
            <pc:docMk/>
            <pc:sldMk cId="2185390144" sldId="259"/>
            <ac:spMk id="1092" creationId="{B34F5AD2-EDBD-4BBD-A55C-EAFFD0C7097A}"/>
          </ac:spMkLst>
        </pc:spChg>
        <pc:spChg chg="add del">
          <ac:chgData name="Steven Linkels" userId="82b2834b-7373-49b3-b259-2f89722ff704" providerId="ADAL" clId="{8DBEF939-3B68-4297-8A93-E0F20E83B9B0}" dt="2022-11-28T09:59:10.207" v="208" actId="26606"/>
          <ac:spMkLst>
            <pc:docMk/>
            <pc:sldMk cId="2185390144" sldId="259"/>
            <ac:spMk id="1093" creationId="{450D3AD2-FA80-415F-A9CE-54D884561CD7}"/>
          </ac:spMkLst>
        </pc:spChg>
        <pc:spChg chg="add del">
          <ac:chgData name="Steven Linkels" userId="82b2834b-7373-49b3-b259-2f89722ff704" providerId="ADAL" clId="{8DBEF939-3B68-4297-8A93-E0F20E83B9B0}" dt="2022-11-28T09:59:12.263" v="210" actId="26606"/>
          <ac:spMkLst>
            <pc:docMk/>
            <pc:sldMk cId="2185390144" sldId="259"/>
            <ac:spMk id="1095" creationId="{2A299ADF-C96B-4580-9DF4-9D9269C56780}"/>
          </ac:spMkLst>
        </pc:spChg>
        <pc:spChg chg="add del">
          <ac:chgData name="Steven Linkels" userId="82b2834b-7373-49b3-b259-2f89722ff704" providerId="ADAL" clId="{8DBEF939-3B68-4297-8A93-E0F20E83B9B0}" dt="2022-11-28T09:59:12.263" v="210" actId="26606"/>
          <ac:spMkLst>
            <pc:docMk/>
            <pc:sldMk cId="2185390144" sldId="259"/>
            <ac:spMk id="1096" creationId="{77B9ED5D-FBCA-4F0D-A30B-F8DB7B425553}"/>
          </ac:spMkLst>
        </pc:spChg>
        <pc:spChg chg="add del">
          <ac:chgData name="Steven Linkels" userId="82b2834b-7373-49b3-b259-2f89722ff704" providerId="ADAL" clId="{8DBEF939-3B68-4297-8A93-E0F20E83B9B0}" dt="2022-11-28T09:59:12.263" v="210" actId="26606"/>
          <ac:spMkLst>
            <pc:docMk/>
            <pc:sldMk cId="2185390144" sldId="259"/>
            <ac:spMk id="1097" creationId="{406034C9-73F6-444C-8AF7-50F88478617D}"/>
          </ac:spMkLst>
        </pc:spChg>
        <pc:spChg chg="add del">
          <ac:chgData name="Steven Linkels" userId="82b2834b-7373-49b3-b259-2f89722ff704" providerId="ADAL" clId="{8DBEF939-3B68-4297-8A93-E0F20E83B9B0}" dt="2022-11-28T09:59:13.514" v="212" actId="26606"/>
          <ac:spMkLst>
            <pc:docMk/>
            <pc:sldMk cId="2185390144" sldId="259"/>
            <ac:spMk id="1099" creationId="{53B475F8-50AE-46A0-9943-B2B63183D50C}"/>
          </ac:spMkLst>
        </pc:spChg>
        <pc:spChg chg="add del">
          <ac:chgData name="Steven Linkels" userId="82b2834b-7373-49b3-b259-2f89722ff704" providerId="ADAL" clId="{8DBEF939-3B68-4297-8A93-E0F20E83B9B0}" dt="2022-11-28T09:59:13.514" v="212" actId="26606"/>
          <ac:spMkLst>
            <pc:docMk/>
            <pc:sldMk cId="2185390144" sldId="259"/>
            <ac:spMk id="1100" creationId="{75F6FDB4-2351-48C2-A863-2364A02343C0}"/>
          </ac:spMkLst>
        </pc:spChg>
        <pc:spChg chg="add del">
          <ac:chgData name="Steven Linkels" userId="82b2834b-7373-49b3-b259-2f89722ff704" providerId="ADAL" clId="{8DBEF939-3B68-4297-8A93-E0F20E83B9B0}" dt="2022-11-28T09:59:14.958" v="214" actId="26606"/>
          <ac:spMkLst>
            <pc:docMk/>
            <pc:sldMk cId="2185390144" sldId="259"/>
            <ac:spMk id="1102" creationId="{C991AD47-9C99-472F-BDAA-21B183F33947}"/>
          </ac:spMkLst>
        </pc:spChg>
        <pc:spChg chg="add del">
          <ac:chgData name="Steven Linkels" userId="82b2834b-7373-49b3-b259-2f89722ff704" providerId="ADAL" clId="{8DBEF939-3B68-4297-8A93-E0F20E83B9B0}" dt="2022-11-28T09:59:14.958" v="214" actId="26606"/>
          <ac:spMkLst>
            <pc:docMk/>
            <pc:sldMk cId="2185390144" sldId="259"/>
            <ac:spMk id="1103" creationId="{9E706731-3860-4E73-9335-A870F6741F0B}"/>
          </ac:spMkLst>
        </pc:spChg>
        <pc:spChg chg="add del">
          <ac:chgData name="Steven Linkels" userId="82b2834b-7373-49b3-b259-2f89722ff704" providerId="ADAL" clId="{8DBEF939-3B68-4297-8A93-E0F20E83B9B0}" dt="2022-11-28T09:59:14.958" v="214" actId="26606"/>
          <ac:spMkLst>
            <pc:docMk/>
            <pc:sldMk cId="2185390144" sldId="259"/>
            <ac:spMk id="1104" creationId="{CD2ED21F-DC95-4AD1-8327-D561F5FCA3A6}"/>
          </ac:spMkLst>
        </pc:spChg>
        <pc:spChg chg="add">
          <ac:chgData name="Steven Linkels" userId="82b2834b-7373-49b3-b259-2f89722ff704" providerId="ADAL" clId="{8DBEF939-3B68-4297-8A93-E0F20E83B9B0}" dt="2022-11-28T09:59:14.962" v="215" actId="26606"/>
          <ac:spMkLst>
            <pc:docMk/>
            <pc:sldMk cId="2185390144" sldId="259"/>
            <ac:spMk id="1106" creationId="{53B475F8-50AE-46A0-9943-B2B63183D50C}"/>
          </ac:spMkLst>
        </pc:spChg>
        <pc:spChg chg="add">
          <ac:chgData name="Steven Linkels" userId="82b2834b-7373-49b3-b259-2f89722ff704" providerId="ADAL" clId="{8DBEF939-3B68-4297-8A93-E0F20E83B9B0}" dt="2022-11-28T09:59:14.962" v="215" actId="26606"/>
          <ac:spMkLst>
            <pc:docMk/>
            <pc:sldMk cId="2185390144" sldId="259"/>
            <ac:spMk id="1107" creationId="{75F6FDB4-2351-48C2-A863-2364A02343C0}"/>
          </ac:spMkLst>
        </pc:spChg>
        <pc:grpChg chg="add del">
          <ac:chgData name="Steven Linkels" userId="82b2834b-7373-49b3-b259-2f89722ff704" providerId="ADAL" clId="{8DBEF939-3B68-4297-8A93-E0F20E83B9B0}" dt="2022-11-28T09:59:05.511" v="201" actId="26606"/>
          <ac:grpSpMkLst>
            <pc:docMk/>
            <pc:sldMk cId="2185390144" sldId="259"/>
            <ac:grpSpMk id="1073" creationId="{A57D8C8E-634E-4E83-9657-225A4DFE47ED}"/>
          </ac:grpSpMkLst>
        </pc:grpChg>
        <pc:grpChg chg="add del">
          <ac:chgData name="Steven Linkels" userId="82b2834b-7373-49b3-b259-2f89722ff704" providerId="ADAL" clId="{8DBEF939-3B68-4297-8A93-E0F20E83B9B0}" dt="2022-11-28T09:59:06.655" v="203" actId="26606"/>
          <ac:grpSpMkLst>
            <pc:docMk/>
            <pc:sldMk cId="2185390144" sldId="259"/>
            <ac:grpSpMk id="1078" creationId="{AC0CA3C2-AD39-4633-9BE6-ABAF929E41B9}"/>
          </ac:grpSpMkLst>
        </pc:grpChg>
        <pc:grpChg chg="add del">
          <ac:chgData name="Steven Linkels" userId="82b2834b-7373-49b3-b259-2f89722ff704" providerId="ADAL" clId="{8DBEF939-3B68-4297-8A93-E0F20E83B9B0}" dt="2022-11-28T09:59:06.655" v="203" actId="26606"/>
          <ac:grpSpMkLst>
            <pc:docMk/>
            <pc:sldMk cId="2185390144" sldId="259"/>
            <ac:grpSpMk id="1081" creationId="{43F5E015-E085-4624-B431-B42414448684}"/>
          </ac:grpSpMkLst>
        </pc:grpChg>
        <pc:picChg chg="add mod ord">
          <ac:chgData name="Steven Linkels" userId="82b2834b-7373-49b3-b259-2f89722ff704" providerId="ADAL" clId="{8DBEF939-3B68-4297-8A93-E0F20E83B9B0}" dt="2022-11-28T10:03:23.887" v="478" actId="14100"/>
          <ac:picMkLst>
            <pc:docMk/>
            <pc:sldMk cId="2185390144" sldId="259"/>
            <ac:picMk id="5" creationId="{1541FA18-C474-5D2A-D0F5-29C9D87910F9}"/>
          </ac:picMkLst>
        </pc:picChg>
        <pc:picChg chg="add mod">
          <ac:chgData name="Steven Linkels" userId="82b2834b-7373-49b3-b259-2f89722ff704" providerId="ADAL" clId="{8DBEF939-3B68-4297-8A93-E0F20E83B9B0}" dt="2022-11-28T10:03:13.390" v="473" actId="14100"/>
          <ac:picMkLst>
            <pc:docMk/>
            <pc:sldMk cId="2185390144" sldId="259"/>
            <ac:picMk id="7" creationId="{FB4EB4BE-6B56-1691-CEB4-4126D5AAA9AA}"/>
          </ac:picMkLst>
        </pc:picChg>
        <pc:picChg chg="mod ord">
          <ac:chgData name="Steven Linkels" userId="82b2834b-7373-49b3-b259-2f89722ff704" providerId="ADAL" clId="{8DBEF939-3B68-4297-8A93-E0F20E83B9B0}" dt="2022-11-28T10:03:18.205" v="475" actId="14100"/>
          <ac:picMkLst>
            <pc:docMk/>
            <pc:sldMk cId="2185390144" sldId="259"/>
            <ac:picMk id="1026" creationId="{6887FF8C-D566-2077-349D-9F423BAADA6B}"/>
          </ac:picMkLst>
        </pc:picChg>
      </pc:sldChg>
      <pc:sldChg chg="addSp modSp new mod">
        <pc:chgData name="Steven Linkels" userId="82b2834b-7373-49b3-b259-2f89722ff704" providerId="ADAL" clId="{8DBEF939-3B68-4297-8A93-E0F20E83B9B0}" dt="2022-11-28T10:18:24.371" v="1553" actId="20577"/>
        <pc:sldMkLst>
          <pc:docMk/>
          <pc:sldMk cId="3949652065" sldId="260"/>
        </pc:sldMkLst>
        <pc:spChg chg="mod">
          <ac:chgData name="Steven Linkels" userId="82b2834b-7373-49b3-b259-2f89722ff704" providerId="ADAL" clId="{8DBEF939-3B68-4297-8A93-E0F20E83B9B0}" dt="2022-11-28T10:03:33.151" v="481" actId="120"/>
          <ac:spMkLst>
            <pc:docMk/>
            <pc:sldMk cId="3949652065" sldId="260"/>
            <ac:spMk id="2" creationId="{60532928-EFA6-E5D2-EC7C-06FBDF4C5002}"/>
          </ac:spMkLst>
        </pc:spChg>
        <pc:spChg chg="add mod">
          <ac:chgData name="Steven Linkels" userId="82b2834b-7373-49b3-b259-2f89722ff704" providerId="ADAL" clId="{8DBEF939-3B68-4297-8A93-E0F20E83B9B0}" dt="2022-11-28T10:18:24.371" v="1553" actId="20577"/>
          <ac:spMkLst>
            <pc:docMk/>
            <pc:sldMk cId="3949652065" sldId="260"/>
            <ac:spMk id="3" creationId="{C70A328E-BF49-25F7-C587-F067DDBAA3F5}"/>
          </ac:spMkLst>
        </pc:spChg>
        <pc:picChg chg="add mod">
          <ac:chgData name="Steven Linkels" userId="82b2834b-7373-49b3-b259-2f89722ff704" providerId="ADAL" clId="{8DBEF939-3B68-4297-8A93-E0F20E83B9B0}" dt="2022-11-28T10:06:39.366" v="1101" actId="14100"/>
          <ac:picMkLst>
            <pc:docMk/>
            <pc:sldMk cId="3949652065" sldId="260"/>
            <ac:picMk id="4" creationId="{34D50967-1510-C7E0-9F26-F1C121377FE8}"/>
          </ac:picMkLst>
        </pc:picChg>
      </pc:sldChg>
      <pc:sldChg chg="new del">
        <pc:chgData name="Steven Linkels" userId="82b2834b-7373-49b3-b259-2f89722ff704" providerId="ADAL" clId="{8DBEF939-3B68-4297-8A93-E0F20E83B9B0}" dt="2022-11-28T10:22:23.191" v="1557" actId="47"/>
        <pc:sldMkLst>
          <pc:docMk/>
          <pc:sldMk cId="2754800209" sldId="261"/>
        </pc:sldMkLst>
      </pc:sldChg>
      <pc:sldChg chg="addSp delSp modSp add mod modAnim">
        <pc:chgData name="Steven Linkels" userId="82b2834b-7373-49b3-b259-2f89722ff704" providerId="ADAL" clId="{8DBEF939-3B68-4297-8A93-E0F20E83B9B0}" dt="2022-11-28T10:26:13.216" v="1764"/>
        <pc:sldMkLst>
          <pc:docMk/>
          <pc:sldMk cId="406906092" sldId="267"/>
        </pc:sldMkLst>
        <pc:spChg chg="mod">
          <ac:chgData name="Steven Linkels" userId="82b2834b-7373-49b3-b259-2f89722ff704" providerId="ADAL" clId="{8DBEF939-3B68-4297-8A93-E0F20E83B9B0}" dt="2022-11-28T10:24:09.495" v="1618" actId="26606"/>
          <ac:spMkLst>
            <pc:docMk/>
            <pc:sldMk cId="406906092" sldId="267"/>
            <ac:spMk id="2" creationId="{660A51BC-5A4A-4CB9-AC5D-9336A24749CA}"/>
          </ac:spMkLst>
        </pc:spChg>
        <pc:spChg chg="mod ord">
          <ac:chgData name="Steven Linkels" userId="82b2834b-7373-49b3-b259-2f89722ff704" providerId="ADAL" clId="{8DBEF939-3B68-4297-8A93-E0F20E83B9B0}" dt="2022-11-28T10:26:02.006" v="1763" actId="20577"/>
          <ac:spMkLst>
            <pc:docMk/>
            <pc:sldMk cId="406906092" sldId="267"/>
            <ac:spMk id="7" creationId="{91C788BE-FAF5-4744-84E8-DA37C384F1C1}"/>
          </ac:spMkLst>
        </pc:spChg>
        <pc:spChg chg="add del">
          <ac:chgData name="Steven Linkels" userId="82b2834b-7373-49b3-b259-2f89722ff704" providerId="ADAL" clId="{8DBEF939-3B68-4297-8A93-E0F20E83B9B0}" dt="2022-11-28T10:24:09.495" v="1618" actId="26606"/>
          <ac:spMkLst>
            <pc:docMk/>
            <pc:sldMk cId="406906092" sldId="267"/>
            <ac:spMk id="19" creationId="{2B566528-1B12-4246-9431-5C2D7D081168}"/>
          </ac:spMkLst>
        </pc:spChg>
        <pc:spChg chg="add del">
          <ac:chgData name="Steven Linkels" userId="82b2834b-7373-49b3-b259-2f89722ff704" providerId="ADAL" clId="{8DBEF939-3B68-4297-8A93-E0F20E83B9B0}" dt="2022-11-28T10:24:07.103" v="1613" actId="26606"/>
          <ac:spMkLst>
            <pc:docMk/>
            <pc:sldMk cId="406906092" sldId="267"/>
            <ac:spMk id="27" creationId="{352BEC0E-22F8-46D0-9632-375DB541B06C}"/>
          </ac:spMkLst>
        </pc:spChg>
        <pc:spChg chg="add del">
          <ac:chgData name="Steven Linkels" userId="82b2834b-7373-49b3-b259-2f89722ff704" providerId="ADAL" clId="{8DBEF939-3B68-4297-8A93-E0F20E83B9B0}" dt="2022-11-28T10:24:07.103" v="1613" actId="26606"/>
          <ac:spMkLst>
            <pc:docMk/>
            <pc:sldMk cId="406906092" sldId="267"/>
            <ac:spMk id="29" creationId="{3FCFB1DE-0B7E-48CC-BA90-B2AB0889F9D6}"/>
          </ac:spMkLst>
        </pc:spChg>
        <pc:spChg chg="add del">
          <ac:chgData name="Steven Linkels" userId="82b2834b-7373-49b3-b259-2f89722ff704" providerId="ADAL" clId="{8DBEF939-3B68-4297-8A93-E0F20E83B9B0}" dt="2022-11-28T10:24:08.099" v="1615" actId="26606"/>
          <ac:spMkLst>
            <pc:docMk/>
            <pc:sldMk cId="406906092" sldId="267"/>
            <ac:spMk id="31" creationId="{C95B82D5-A8BB-45BF-BED8-C7B206892100}"/>
          </ac:spMkLst>
        </pc:spChg>
        <pc:spChg chg="add del">
          <ac:chgData name="Steven Linkels" userId="82b2834b-7373-49b3-b259-2f89722ff704" providerId="ADAL" clId="{8DBEF939-3B68-4297-8A93-E0F20E83B9B0}" dt="2022-11-28T10:24:08.099" v="1615" actId="26606"/>
          <ac:spMkLst>
            <pc:docMk/>
            <pc:sldMk cId="406906092" sldId="267"/>
            <ac:spMk id="32" creationId="{296C61EC-FBF4-4216-BE67-6C864D30A01C}"/>
          </ac:spMkLst>
        </pc:spChg>
        <pc:spChg chg="add del">
          <ac:chgData name="Steven Linkels" userId="82b2834b-7373-49b3-b259-2f89722ff704" providerId="ADAL" clId="{8DBEF939-3B68-4297-8A93-E0F20E83B9B0}" dt="2022-11-28T10:24:09.484" v="1617" actId="26606"/>
          <ac:spMkLst>
            <pc:docMk/>
            <pc:sldMk cId="406906092" sldId="267"/>
            <ac:spMk id="34" creationId="{2CB962CF-61A3-4EF9-94F6-7C59B0329524}"/>
          </ac:spMkLst>
        </pc:spChg>
        <pc:spChg chg="add">
          <ac:chgData name="Steven Linkels" userId="82b2834b-7373-49b3-b259-2f89722ff704" providerId="ADAL" clId="{8DBEF939-3B68-4297-8A93-E0F20E83B9B0}" dt="2022-11-28T10:24:09.495" v="1618" actId="26606"/>
          <ac:spMkLst>
            <pc:docMk/>
            <pc:sldMk cId="406906092" sldId="267"/>
            <ac:spMk id="36" creationId="{352BEC0E-22F8-46D0-9632-375DB541B06C}"/>
          </ac:spMkLst>
        </pc:spChg>
        <pc:spChg chg="add">
          <ac:chgData name="Steven Linkels" userId="82b2834b-7373-49b3-b259-2f89722ff704" providerId="ADAL" clId="{8DBEF939-3B68-4297-8A93-E0F20E83B9B0}" dt="2022-11-28T10:24:09.495" v="1618" actId="26606"/>
          <ac:spMkLst>
            <pc:docMk/>
            <pc:sldMk cId="406906092" sldId="267"/>
            <ac:spMk id="37" creationId="{3FCFB1DE-0B7E-48CC-BA90-B2AB0889F9D6}"/>
          </ac:spMkLst>
        </pc:spChg>
        <pc:grpChg chg="add del">
          <ac:chgData name="Steven Linkels" userId="82b2834b-7373-49b3-b259-2f89722ff704" providerId="ADAL" clId="{8DBEF939-3B68-4297-8A93-E0F20E83B9B0}" dt="2022-11-28T10:24:09.495" v="1618" actId="26606"/>
          <ac:grpSpMkLst>
            <pc:docMk/>
            <pc:sldMk cId="406906092" sldId="267"/>
            <ac:grpSpMk id="16" creationId="{828A5161-06F1-46CF-8AD7-844680A59E13}"/>
          </ac:grpSpMkLst>
        </pc:grpChg>
        <pc:grpChg chg="add del">
          <ac:chgData name="Steven Linkels" userId="82b2834b-7373-49b3-b259-2f89722ff704" providerId="ADAL" clId="{8DBEF939-3B68-4297-8A93-E0F20E83B9B0}" dt="2022-11-28T10:24:09.495" v="1618" actId="26606"/>
          <ac:grpSpMkLst>
            <pc:docMk/>
            <pc:sldMk cId="406906092" sldId="267"/>
            <ac:grpSpMk id="20" creationId="{5995D10D-E9C9-47DB-AE7E-801FEF38F5C9}"/>
          </ac:grpSpMkLst>
        </pc:grpChg>
        <pc:picChg chg="add mod">
          <ac:chgData name="Steven Linkels" userId="82b2834b-7373-49b3-b259-2f89722ff704" providerId="ADAL" clId="{8DBEF939-3B68-4297-8A93-E0F20E83B9B0}" dt="2022-11-28T10:24:21.433" v="1622" actId="14100"/>
          <ac:picMkLst>
            <pc:docMk/>
            <pc:sldMk cId="406906092" sldId="267"/>
            <ac:picMk id="3" creationId="{37B2B8CF-A7D3-A838-5580-4ACA22CD972A}"/>
          </ac:picMkLst>
        </pc:picChg>
        <pc:picChg chg="mod">
          <ac:chgData name="Steven Linkels" userId="82b2834b-7373-49b3-b259-2f89722ff704" providerId="ADAL" clId="{8DBEF939-3B68-4297-8A93-E0F20E83B9B0}" dt="2022-11-28T10:24:18.585" v="1621" actId="14100"/>
          <ac:picMkLst>
            <pc:docMk/>
            <pc:sldMk cId="406906092" sldId="267"/>
            <ac:picMk id="9" creationId="{4D5B35EB-BCFC-4283-A9F3-BCEA367A0765}"/>
          </ac:picMkLst>
        </pc:picChg>
      </pc:sldChg>
      <pc:sldChg chg="new del">
        <pc:chgData name="Steven Linkels" userId="82b2834b-7373-49b3-b259-2f89722ff704" providerId="ADAL" clId="{8DBEF939-3B68-4297-8A93-E0F20E83B9B0}" dt="2022-11-28T10:23:18.651" v="1570" actId="47"/>
        <pc:sldMkLst>
          <pc:docMk/>
          <pc:sldMk cId="3903168245" sldId="268"/>
        </pc:sldMkLst>
      </pc:sldChg>
      <pc:sldChg chg="new del">
        <pc:chgData name="Steven Linkels" userId="82b2834b-7373-49b3-b259-2f89722ff704" providerId="ADAL" clId="{8DBEF939-3B68-4297-8A93-E0F20E83B9B0}" dt="2022-11-28T10:30:57.658" v="1961" actId="47"/>
        <pc:sldMkLst>
          <pc:docMk/>
          <pc:sldMk cId="107907273" sldId="269"/>
        </pc:sldMkLst>
      </pc:sldChg>
      <pc:sldChg chg="new del">
        <pc:chgData name="Steven Linkels" userId="82b2834b-7373-49b3-b259-2f89722ff704" providerId="ADAL" clId="{8DBEF939-3B68-4297-8A93-E0F20E83B9B0}" dt="2022-11-28T10:30:58.291" v="1962" actId="47"/>
        <pc:sldMkLst>
          <pc:docMk/>
          <pc:sldMk cId="3511405196" sldId="270"/>
        </pc:sldMkLst>
      </pc:sldChg>
      <pc:sldChg chg="new del">
        <pc:chgData name="Steven Linkels" userId="82b2834b-7373-49b3-b259-2f89722ff704" providerId="ADAL" clId="{8DBEF939-3B68-4297-8A93-E0F20E83B9B0}" dt="2022-11-28T10:31:02.539" v="1963" actId="47"/>
        <pc:sldMkLst>
          <pc:docMk/>
          <pc:sldMk cId="1210798660" sldId="271"/>
        </pc:sldMkLst>
      </pc:sldChg>
      <pc:sldChg chg="addSp delSp modSp add mod ord setBg modAnim">
        <pc:chgData name="Steven Linkels" userId="82b2834b-7373-49b3-b259-2f89722ff704" providerId="ADAL" clId="{8DBEF939-3B68-4297-8A93-E0F20E83B9B0}" dt="2022-11-28T10:28:57.544" v="1775"/>
        <pc:sldMkLst>
          <pc:docMk/>
          <pc:sldMk cId="1279105769" sldId="272"/>
        </pc:sldMkLst>
        <pc:spChg chg="mod">
          <ac:chgData name="Steven Linkels" userId="82b2834b-7373-49b3-b259-2f89722ff704" providerId="ADAL" clId="{8DBEF939-3B68-4297-8A93-E0F20E83B9B0}" dt="2022-11-28T10:28:10.649" v="1772" actId="26606"/>
          <ac:spMkLst>
            <pc:docMk/>
            <pc:sldMk cId="1279105769" sldId="272"/>
            <ac:spMk id="2" creationId="{22E09561-1CFB-4EE9-8CE0-1C88CDF590AD}"/>
          </ac:spMkLst>
        </pc:spChg>
        <pc:spChg chg="mod ord">
          <ac:chgData name="Steven Linkels" userId="82b2834b-7373-49b3-b259-2f89722ff704" providerId="ADAL" clId="{8DBEF939-3B68-4297-8A93-E0F20E83B9B0}" dt="2022-11-28T10:28:10.649" v="1772" actId="26606"/>
          <ac:spMkLst>
            <pc:docMk/>
            <pc:sldMk cId="1279105769" sldId="272"/>
            <ac:spMk id="3" creationId="{72ACDAE1-3EB0-4A08-8962-69F9EE0DB61C}"/>
          </ac:spMkLst>
        </pc:spChg>
        <pc:spChg chg="add del">
          <ac:chgData name="Steven Linkels" userId="82b2834b-7373-49b3-b259-2f89722ff704" providerId="ADAL" clId="{8DBEF939-3B68-4297-8A93-E0F20E83B9B0}" dt="2022-11-28T10:28:07.084" v="1769" actId="26606"/>
          <ac:spMkLst>
            <pc:docMk/>
            <pc:sldMk cId="1279105769" sldId="272"/>
            <ac:spMk id="2055" creationId="{8B3A2D1A-45FC-4F95-B150-1C13EF2F6D09}"/>
          </ac:spMkLst>
        </pc:spChg>
        <pc:spChg chg="add del">
          <ac:chgData name="Steven Linkels" userId="82b2834b-7373-49b3-b259-2f89722ff704" providerId="ADAL" clId="{8DBEF939-3B68-4297-8A93-E0F20E83B9B0}" dt="2022-11-28T10:28:07.084" v="1769" actId="26606"/>
          <ac:spMkLst>
            <pc:docMk/>
            <pc:sldMk cId="1279105769" sldId="272"/>
            <ac:spMk id="2057" creationId="{F3768FD5-DD7A-43C7-8DEA-1F5DB3CB5B95}"/>
          </ac:spMkLst>
        </pc:spChg>
        <pc:spChg chg="add del">
          <ac:chgData name="Steven Linkels" userId="82b2834b-7373-49b3-b259-2f89722ff704" providerId="ADAL" clId="{8DBEF939-3B68-4297-8A93-E0F20E83B9B0}" dt="2022-11-28T10:28:10.638" v="1771" actId="26606"/>
          <ac:spMkLst>
            <pc:docMk/>
            <pc:sldMk cId="1279105769" sldId="272"/>
            <ac:spMk id="2059" creationId="{66E48AFA-8884-4F68-A44F-D2C1E8609C5A}"/>
          </ac:spMkLst>
        </pc:spChg>
        <pc:spChg chg="add del">
          <ac:chgData name="Steven Linkels" userId="82b2834b-7373-49b3-b259-2f89722ff704" providerId="ADAL" clId="{8DBEF939-3B68-4297-8A93-E0F20E83B9B0}" dt="2022-11-28T10:28:10.638" v="1771" actId="26606"/>
          <ac:spMkLst>
            <pc:docMk/>
            <pc:sldMk cId="1279105769" sldId="272"/>
            <ac:spMk id="2060" creationId="{969D19A6-08CB-498C-93EC-3FFB021FC68A}"/>
          </ac:spMkLst>
        </pc:spChg>
        <pc:spChg chg="add">
          <ac:chgData name="Steven Linkels" userId="82b2834b-7373-49b3-b259-2f89722ff704" providerId="ADAL" clId="{8DBEF939-3B68-4297-8A93-E0F20E83B9B0}" dt="2022-11-28T10:28:10.649" v="1772" actId="26606"/>
          <ac:spMkLst>
            <pc:docMk/>
            <pc:sldMk cId="1279105769" sldId="272"/>
            <ac:spMk id="2063" creationId="{DD38EE57-B708-47C9-A4A4-E25F09FAB029}"/>
          </ac:spMkLst>
        </pc:spChg>
        <pc:grpChg chg="add">
          <ac:chgData name="Steven Linkels" userId="82b2834b-7373-49b3-b259-2f89722ff704" providerId="ADAL" clId="{8DBEF939-3B68-4297-8A93-E0F20E83B9B0}" dt="2022-11-28T10:28:10.649" v="1772" actId="26606"/>
          <ac:grpSpMkLst>
            <pc:docMk/>
            <pc:sldMk cId="1279105769" sldId="272"/>
            <ac:grpSpMk id="2064" creationId="{57A28182-58A5-4DBB-8F64-BD944BCA8154}"/>
          </ac:grpSpMkLst>
        </pc:grpChg>
        <pc:picChg chg="add mod">
          <ac:chgData name="Steven Linkels" userId="82b2834b-7373-49b3-b259-2f89722ff704" providerId="ADAL" clId="{8DBEF939-3B68-4297-8A93-E0F20E83B9B0}" dt="2022-11-28T10:28:14.871" v="1774" actId="14100"/>
          <ac:picMkLst>
            <pc:docMk/>
            <pc:sldMk cId="1279105769" sldId="272"/>
            <ac:picMk id="2050" creationId="{91FC2940-CD58-B4CF-CF76-66850BDA1BE4}"/>
          </ac:picMkLst>
        </pc:picChg>
      </pc:sldChg>
      <pc:sldChg chg="add del">
        <pc:chgData name="Steven Linkels" userId="82b2834b-7373-49b3-b259-2f89722ff704" providerId="ADAL" clId="{8DBEF939-3B68-4297-8A93-E0F20E83B9B0}" dt="2022-11-28T10:30:56.756" v="1960" actId="47"/>
        <pc:sldMkLst>
          <pc:docMk/>
          <pc:sldMk cId="1135160690" sldId="273"/>
        </pc:sldMkLst>
      </pc:sldChg>
      <pc:sldChg chg="add del">
        <pc:chgData name="Steven Linkels" userId="82b2834b-7373-49b3-b259-2f89722ff704" providerId="ADAL" clId="{8DBEF939-3B68-4297-8A93-E0F20E83B9B0}" dt="2022-11-28T10:30:42.367" v="1950" actId="47"/>
        <pc:sldMkLst>
          <pc:docMk/>
          <pc:sldMk cId="210060954" sldId="278"/>
        </pc:sldMkLst>
      </pc:sldChg>
      <pc:sldChg chg="add del">
        <pc:chgData name="Steven Linkels" userId="82b2834b-7373-49b3-b259-2f89722ff704" providerId="ADAL" clId="{8DBEF939-3B68-4297-8A93-E0F20E83B9B0}" dt="2022-11-28T10:30:42.984" v="1951" actId="47"/>
        <pc:sldMkLst>
          <pc:docMk/>
          <pc:sldMk cId="4024416949" sldId="279"/>
        </pc:sldMkLst>
      </pc:sldChg>
      <pc:sldChg chg="add del">
        <pc:chgData name="Steven Linkels" userId="82b2834b-7373-49b3-b259-2f89722ff704" providerId="ADAL" clId="{8DBEF939-3B68-4297-8A93-E0F20E83B9B0}" dt="2022-11-28T10:30:43.509" v="1952" actId="47"/>
        <pc:sldMkLst>
          <pc:docMk/>
          <pc:sldMk cId="2119250465" sldId="280"/>
        </pc:sldMkLst>
      </pc:sldChg>
      <pc:sldChg chg="add del">
        <pc:chgData name="Steven Linkels" userId="82b2834b-7373-49b3-b259-2f89722ff704" providerId="ADAL" clId="{8DBEF939-3B68-4297-8A93-E0F20E83B9B0}" dt="2022-11-28T10:30:44.609" v="1953" actId="47"/>
        <pc:sldMkLst>
          <pc:docMk/>
          <pc:sldMk cId="1487310909" sldId="281"/>
        </pc:sldMkLst>
      </pc:sldChg>
      <pc:sldChg chg="delSp modSp add mod ord setBg delDesignElem">
        <pc:chgData name="Steven Linkels" userId="82b2834b-7373-49b3-b259-2f89722ff704" providerId="ADAL" clId="{8DBEF939-3B68-4297-8A93-E0F20E83B9B0}" dt="2022-11-28T10:39:41.837" v="2654" actId="113"/>
        <pc:sldMkLst>
          <pc:docMk/>
          <pc:sldMk cId="139372795" sldId="283"/>
        </pc:sldMkLst>
        <pc:spChg chg="mod">
          <ac:chgData name="Steven Linkels" userId="82b2834b-7373-49b3-b259-2f89722ff704" providerId="ADAL" clId="{8DBEF939-3B68-4297-8A93-E0F20E83B9B0}" dt="2022-11-28T10:30:04.675" v="1910" actId="120"/>
          <ac:spMkLst>
            <pc:docMk/>
            <pc:sldMk cId="139372795" sldId="283"/>
            <ac:spMk id="2" creationId="{A3446610-9B71-4EDC-B66D-CF6B6603754D}"/>
          </ac:spMkLst>
        </pc:spChg>
        <pc:spChg chg="mod">
          <ac:chgData name="Steven Linkels" userId="82b2834b-7373-49b3-b259-2f89722ff704" providerId="ADAL" clId="{8DBEF939-3B68-4297-8A93-E0F20E83B9B0}" dt="2022-11-28T10:39:41.837" v="2654" actId="113"/>
          <ac:spMkLst>
            <pc:docMk/>
            <pc:sldMk cId="139372795" sldId="283"/>
            <ac:spMk id="3" creationId="{D5E214F3-D9C1-4A6A-9465-F75E68F8E801}"/>
          </ac:spMkLst>
        </pc:spChg>
        <pc:spChg chg="del">
          <ac:chgData name="Steven Linkels" userId="82b2834b-7373-49b3-b259-2f89722ff704" providerId="ADAL" clId="{8DBEF939-3B68-4297-8A93-E0F20E83B9B0}" dt="2022-11-28T10:22:40.861" v="1566"/>
          <ac:spMkLst>
            <pc:docMk/>
            <pc:sldMk cId="139372795" sldId="283"/>
            <ac:spMk id="10" creationId="{7FF47CB7-972F-479F-A36D-9E72D26EC8DA}"/>
          </ac:spMkLst>
        </pc:spChg>
        <pc:spChg chg="del">
          <ac:chgData name="Steven Linkels" userId="82b2834b-7373-49b3-b259-2f89722ff704" providerId="ADAL" clId="{8DBEF939-3B68-4297-8A93-E0F20E83B9B0}" dt="2022-11-28T10:22:40.861" v="1566"/>
          <ac:spMkLst>
            <pc:docMk/>
            <pc:sldMk cId="139372795" sldId="283"/>
            <ac:spMk id="12" creationId="{0D153B68-5844-490D-8E67-F616D6D721CA}"/>
          </ac:spMkLst>
        </pc:spChg>
        <pc:spChg chg="del">
          <ac:chgData name="Steven Linkels" userId="82b2834b-7373-49b3-b259-2f89722ff704" providerId="ADAL" clId="{8DBEF939-3B68-4297-8A93-E0F20E83B9B0}" dt="2022-11-28T10:22:40.861" v="1566"/>
          <ac:spMkLst>
            <pc:docMk/>
            <pc:sldMk cId="139372795" sldId="283"/>
            <ac:spMk id="14" creationId="{9A0D773F-7A7D-4DBB-9DEA-86BB8B8F4BC8}"/>
          </ac:spMkLst>
        </pc:spChg>
      </pc:sldChg>
      <pc:sldChg chg="addSp delSp modSp new mod">
        <pc:chgData name="Steven Linkels" userId="82b2834b-7373-49b3-b259-2f89722ff704" providerId="ADAL" clId="{8DBEF939-3B68-4297-8A93-E0F20E83B9B0}" dt="2022-11-28T10:38:23.374" v="2536" actId="20577"/>
        <pc:sldMkLst>
          <pc:docMk/>
          <pc:sldMk cId="1126891074" sldId="284"/>
        </pc:sldMkLst>
        <pc:spChg chg="mod">
          <ac:chgData name="Steven Linkels" userId="82b2834b-7373-49b3-b259-2f89722ff704" providerId="ADAL" clId="{8DBEF939-3B68-4297-8A93-E0F20E83B9B0}" dt="2022-11-28T10:31:16.208" v="2007" actId="1076"/>
          <ac:spMkLst>
            <pc:docMk/>
            <pc:sldMk cId="1126891074" sldId="284"/>
            <ac:spMk id="2" creationId="{B38F5A0B-1648-83FE-F124-F0C1495525A7}"/>
          </ac:spMkLst>
        </pc:spChg>
        <pc:spChg chg="del mod">
          <ac:chgData name="Steven Linkels" userId="82b2834b-7373-49b3-b259-2f89722ff704" providerId="ADAL" clId="{8DBEF939-3B68-4297-8A93-E0F20E83B9B0}" dt="2022-11-28T10:33:26.496" v="2009" actId="22"/>
          <ac:spMkLst>
            <pc:docMk/>
            <pc:sldMk cId="1126891074" sldId="284"/>
            <ac:spMk id="3" creationId="{62F085E1-C110-524B-8B35-52DC861653BB}"/>
          </ac:spMkLst>
        </pc:spChg>
        <pc:spChg chg="add del mod">
          <ac:chgData name="Steven Linkels" userId="82b2834b-7373-49b3-b259-2f89722ff704" providerId="ADAL" clId="{8DBEF939-3B68-4297-8A93-E0F20E83B9B0}" dt="2022-11-28T10:33:45.077" v="2015"/>
          <ac:spMkLst>
            <pc:docMk/>
            <pc:sldMk cId="1126891074" sldId="284"/>
            <ac:spMk id="6" creationId="{099D3FB0-63CE-38CE-C260-3A9648C828CE}"/>
          </ac:spMkLst>
        </pc:spChg>
        <pc:spChg chg="add mod">
          <ac:chgData name="Steven Linkels" userId="82b2834b-7373-49b3-b259-2f89722ff704" providerId="ADAL" clId="{8DBEF939-3B68-4297-8A93-E0F20E83B9B0}" dt="2022-11-28T10:38:23.374" v="2536" actId="20577"/>
          <ac:spMkLst>
            <pc:docMk/>
            <pc:sldMk cId="1126891074" sldId="284"/>
            <ac:spMk id="8" creationId="{A0A4193E-91E8-F89D-6C2D-DC842AC24A6B}"/>
          </ac:spMkLst>
        </pc:spChg>
        <pc:spChg chg="add del mod">
          <ac:chgData name="Steven Linkels" userId="82b2834b-7373-49b3-b259-2f89722ff704" providerId="ADAL" clId="{8DBEF939-3B68-4297-8A93-E0F20E83B9B0}" dt="2022-11-28T10:36:14.736" v="2229" actId="22"/>
          <ac:spMkLst>
            <pc:docMk/>
            <pc:sldMk cId="1126891074" sldId="284"/>
            <ac:spMk id="10" creationId="{F202D45D-18F1-1F87-6D23-68EB561F5252}"/>
          </ac:spMkLst>
        </pc:spChg>
        <pc:picChg chg="add del mod ord">
          <ac:chgData name="Steven Linkels" userId="82b2834b-7373-49b3-b259-2f89722ff704" providerId="ADAL" clId="{8DBEF939-3B68-4297-8A93-E0F20E83B9B0}" dt="2022-11-28T10:35:35.547" v="2227" actId="478"/>
          <ac:picMkLst>
            <pc:docMk/>
            <pc:sldMk cId="1126891074" sldId="284"/>
            <ac:picMk id="5" creationId="{715F3FB1-0ABE-CD32-FD7C-5E04B389252E}"/>
          </ac:picMkLst>
        </pc:picChg>
        <pc:picChg chg="add mod">
          <ac:chgData name="Steven Linkels" userId="82b2834b-7373-49b3-b259-2f89722ff704" providerId="ADAL" clId="{8DBEF939-3B68-4297-8A93-E0F20E83B9B0}" dt="2022-11-28T10:36:32.178" v="2233" actId="1076"/>
          <ac:picMkLst>
            <pc:docMk/>
            <pc:sldMk cId="1126891074" sldId="284"/>
            <ac:picMk id="12" creationId="{808E1D0D-0118-4F01-C750-FA7DC87F6AB0}"/>
          </ac:picMkLst>
        </pc:picChg>
        <pc:picChg chg="add mod ord">
          <ac:chgData name="Steven Linkels" userId="82b2834b-7373-49b3-b259-2f89722ff704" providerId="ADAL" clId="{8DBEF939-3B68-4297-8A93-E0F20E83B9B0}" dt="2022-11-28T10:36:18.666" v="2230" actId="1076"/>
          <ac:picMkLst>
            <pc:docMk/>
            <pc:sldMk cId="1126891074" sldId="284"/>
            <ac:picMk id="14" creationId="{5FDC6677-0378-53F1-FA7B-50CFB75E807E}"/>
          </ac:picMkLst>
        </pc:picChg>
      </pc:sldChg>
      <pc:sldChg chg="add del">
        <pc:chgData name="Steven Linkels" userId="82b2834b-7373-49b3-b259-2f89722ff704" providerId="ADAL" clId="{8DBEF939-3B68-4297-8A93-E0F20E83B9B0}" dt="2022-11-28T10:30:55.667" v="1959" actId="47"/>
        <pc:sldMkLst>
          <pc:docMk/>
          <pc:sldMk cId="4069329959" sldId="284"/>
        </pc:sldMkLst>
      </pc:sldChg>
      <pc:sldChg chg="add del">
        <pc:chgData name="Steven Linkels" userId="82b2834b-7373-49b3-b259-2f89722ff704" providerId="ADAL" clId="{8DBEF939-3B68-4297-8A93-E0F20E83B9B0}" dt="2022-11-28T10:30:45.160" v="1954" actId="47"/>
        <pc:sldMkLst>
          <pc:docMk/>
          <pc:sldMk cId="761594773" sldId="285"/>
        </pc:sldMkLst>
      </pc:sldChg>
      <pc:sldChg chg="add del">
        <pc:chgData name="Steven Linkels" userId="82b2834b-7373-49b3-b259-2f89722ff704" providerId="ADAL" clId="{8DBEF939-3B68-4297-8A93-E0F20E83B9B0}" dt="2022-11-28T10:30:52.217" v="1957" actId="47"/>
        <pc:sldMkLst>
          <pc:docMk/>
          <pc:sldMk cId="2540115398" sldId="286"/>
        </pc:sldMkLst>
      </pc:sldChg>
      <pc:sldChg chg="add del">
        <pc:chgData name="Steven Linkels" userId="82b2834b-7373-49b3-b259-2f89722ff704" providerId="ADAL" clId="{8DBEF939-3B68-4297-8A93-E0F20E83B9B0}" dt="2022-11-28T10:30:52.712" v="1958" actId="47"/>
        <pc:sldMkLst>
          <pc:docMk/>
          <pc:sldMk cId="338412085" sldId="287"/>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61004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A8983-4614-41BE-89AF-63523C6F6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321D42-5105-4333-BE18-82A5DA6B3F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CA1699-D6BA-4F9A-89D8-A1DD9EDB2F29}"/>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24221984-7732-4023-82B3-96F21BAE81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EFB037-56D7-4505-96EA-A47C0BE49BE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66809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B22DA-5169-4AC8-A2EC-2BD778A02D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99D8C7D-B5CC-4D4D-94B7-9FC3E420F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160E10F-7581-4128-98BC-A2581C4B2153}"/>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A8C31962-AC35-4B43-BE51-5C666B3F2F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350E9-D46D-47A2-AB8A-C2085FD5EA2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09550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E5D0B-2FBB-410D-A476-988DA6E12F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929C77-539F-4A13-9990-8DA71052293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E9D67F-DF4B-42E9-8C0F-F7340826F32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A6C484-8AB6-494A-B61A-E603D7328392}"/>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8AC8C9B3-ED26-4817-A170-CA5D188E39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DD5B14-6CEA-40D9-BCA3-54D495BFC8A4}"/>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78396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BB5C2-9FA2-49D2-9763-088B4D45A2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BD803C-21AB-41D0-9F5E-BBC103847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BB00A2E-757B-471C-9A50-846B718AF50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DA5EC3-D859-4195-9DC3-5D904882D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3DBD04-7540-4CD6-9784-F1E5B03DFF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0FB006-B174-4576-86A2-9113B67E4B95}"/>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8" name="Tijdelijke aanduiding voor voettekst 7">
            <a:extLst>
              <a:ext uri="{FF2B5EF4-FFF2-40B4-BE49-F238E27FC236}">
                <a16:creationId xmlns:a16="http://schemas.microsoft.com/office/drawing/2014/main" id="{C779C61B-FB26-45E9-A889-615B7073C7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0EFF803-53A6-494D-ABC0-79EBDC2E3D4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89474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517C5-8F4E-481E-AD28-B8804FAD12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97238C-94DB-4EE1-89D5-341E65F74457}"/>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4" name="Tijdelijke aanduiding voor voettekst 3">
            <a:extLst>
              <a:ext uri="{FF2B5EF4-FFF2-40B4-BE49-F238E27FC236}">
                <a16:creationId xmlns:a16="http://schemas.microsoft.com/office/drawing/2014/main" id="{AD5D70B3-F599-46D4-8EB1-32F64A6BAF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DD17500-6077-4B3C-8A09-1EF8525CE46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890031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758E10-351A-4D5E-B860-DCE5FF23A5E9}"/>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3" name="Tijdelijke aanduiding voor voettekst 2">
            <a:extLst>
              <a:ext uri="{FF2B5EF4-FFF2-40B4-BE49-F238E27FC236}">
                <a16:creationId xmlns:a16="http://schemas.microsoft.com/office/drawing/2014/main" id="{E85B1713-8266-43E4-AA3D-D7AFEDF50F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4376F3-AEF1-48F6-AD01-426A73C15D6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76308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9ADAC-08D2-4642-A113-FACA5C777C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7C9EEE-717F-4941-BB07-0536854DC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997B907-848A-4412-8188-CB596629F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EFD6DB-8DAE-4BF3-AD4B-B09266BA6DD6}"/>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71652044-7946-4C59-AA36-9448051655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C0A9E0-50D1-4ED5-9DF0-DAD2A42B2C85}"/>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13966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999ED-3313-44D4-BD53-DAC8A630DC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F665B4-C8EF-48AF-A55C-3866D6F9D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9D5D79E-CAC7-4956-B4B5-225BCB942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BF2DB8-55EE-4631-A380-F451169F58B9}"/>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FE3BFEA6-4569-4143-AB1F-F399B2C5F3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9E87D1-EAF9-4449-B985-25ED6AA64608}"/>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705666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64B6F-DAF3-44F1-BBA7-55C9AE6E08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BEB3636-5FE8-41B9-BD96-A9B0987371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A75EAA-CD87-4F7F-9D10-A3F68EC382EB}"/>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A8DDB38A-7FC8-45DC-9466-14B4C33CC4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8A7CF0-2C0B-44BD-A0F0-859251AAA830}"/>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597836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E6765C-E461-4E26-809A-0480AD696A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067D86-E9D3-4400-A976-7859377581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3589FF-2F34-44C3-A672-73A2FE982553}"/>
              </a:ext>
            </a:extLst>
          </p:cNvPr>
          <p:cNvSpPr>
            <a:spLocks noGrp="1"/>
          </p:cNvSpPr>
          <p:nvPr>
            <p:ph type="dt" sz="half" idx="10"/>
          </p:nvPr>
        </p:nvSpPr>
        <p:spPr/>
        <p:txBody>
          <a:bodyPr/>
          <a:lstStyle/>
          <a:p>
            <a:fld id="{AA849BE4-8150-4B5C-B350-49695E6DC3AF}"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C517837D-61A8-4FC7-8175-C5EAF2F8A3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0D5365-1D8A-4B72-A7FC-15AD77650CF2}"/>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86873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163540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025153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925914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28-11-2022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44127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28-11-2022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31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9BE4-8150-4B5C-B350-49695E6DC3AF}"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2718924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437231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solidFill>
                  <a:srgbClr val="B8A1FF"/>
                </a:solidFill>
                <a:latin typeface="Arial" panose="020B0604020202020204" pitchFamily="34" charset="0"/>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Planning voor vandaag: </a:t>
            </a:r>
          </a:p>
          <a:p>
            <a:pPr>
              <a:buFont typeface="Wingdings" panose="05000000000000000000" pitchFamily="2" charset="2"/>
              <a:buChar char="§"/>
            </a:pPr>
            <a:r>
              <a:rPr lang="nl-NL" sz="1800" b="1" dirty="0">
                <a:solidFill>
                  <a:srgbClr val="000644"/>
                </a:solidFill>
                <a:latin typeface="Arial" panose="020B0604020202020204" pitchFamily="34" charset="0"/>
                <a:cs typeface="Arial" panose="020B0604020202020204" pitchFamily="34" charset="0"/>
              </a:rPr>
              <a:t>Pitchen ideeën per groep</a:t>
            </a:r>
          </a:p>
          <a:p>
            <a:pPr>
              <a:buFont typeface="Wingdings" panose="05000000000000000000" pitchFamily="2" charset="2"/>
              <a:buChar char="§"/>
            </a:pPr>
            <a:r>
              <a:rPr lang="nl-NL" sz="1800" b="1" dirty="0">
                <a:solidFill>
                  <a:srgbClr val="000644"/>
                </a:solidFill>
                <a:latin typeface="Arial" panose="020B0604020202020204" pitchFamily="34" charset="0"/>
                <a:cs typeface="Arial" panose="020B0604020202020204" pitchFamily="34" charset="0"/>
              </a:rPr>
              <a:t>Maken Persona &amp; benoemen ADL-rollen</a:t>
            </a:r>
          </a:p>
          <a:p>
            <a:pPr>
              <a:buFont typeface="Wingdings" panose="05000000000000000000" pitchFamily="2" charset="2"/>
              <a:buChar char="§"/>
            </a:pPr>
            <a:r>
              <a:rPr lang="nl-NL" sz="1800" b="1" dirty="0">
                <a:solidFill>
                  <a:srgbClr val="000644"/>
                </a:solidFill>
                <a:latin typeface="Arial" panose="020B0604020202020204" pitchFamily="34" charset="0"/>
                <a:cs typeface="Arial" panose="020B0604020202020204" pitchFamily="34" charset="0"/>
              </a:rPr>
              <a:t>Introductie LA1</a:t>
            </a:r>
          </a:p>
          <a:p>
            <a:pPr>
              <a:buFont typeface="Wingdings" panose="05000000000000000000" pitchFamily="2" charset="2"/>
              <a:buChar char="§"/>
            </a:pPr>
            <a:r>
              <a:rPr lang="nl-NL" sz="1800" b="1" dirty="0">
                <a:solidFill>
                  <a:srgbClr val="000644"/>
                </a:solidFill>
                <a:latin typeface="Arial" panose="020B0604020202020204" pitchFamily="34" charset="0"/>
                <a:cs typeface="Arial" panose="020B0604020202020204" pitchFamily="34" charset="0"/>
              </a:rPr>
              <a:t>Marktanalyse</a:t>
            </a:r>
          </a:p>
          <a:p>
            <a:pPr>
              <a:buFont typeface="Wingdings" panose="05000000000000000000" pitchFamily="2" charset="2"/>
              <a:buChar char="§"/>
            </a:pPr>
            <a:r>
              <a:rPr lang="nl-NL" sz="1800" b="1" dirty="0">
                <a:solidFill>
                  <a:srgbClr val="000644"/>
                </a:solidFill>
                <a:latin typeface="Arial" panose="020B0604020202020204" pitchFamily="34" charset="0"/>
                <a:cs typeface="Arial" panose="020B0604020202020204" pitchFamily="34" charset="0"/>
              </a:rPr>
              <a:t>(Gedeelte) Doelgroep analyse</a:t>
            </a:r>
          </a:p>
          <a:p>
            <a:pPr>
              <a:buFont typeface="Wingdings" panose="05000000000000000000" pitchFamily="2" charset="2"/>
              <a:buChar char="§"/>
            </a:pPr>
            <a:r>
              <a:rPr lang="nl-NL" sz="1800" b="1" dirty="0">
                <a:solidFill>
                  <a:srgbClr val="000644"/>
                </a:solidFill>
                <a:latin typeface="Arial" panose="020B0604020202020204" pitchFamily="34" charset="0"/>
                <a:cs typeface="Arial" panose="020B0604020202020204" pitchFamily="34" charset="0"/>
              </a:rPr>
              <a:t>Verborgen impact</a:t>
            </a:r>
          </a:p>
          <a:p>
            <a:pPr>
              <a:buFont typeface="Wingdings" panose="05000000000000000000" pitchFamily="2" charset="2"/>
              <a:buChar char="§"/>
            </a:pPr>
            <a:r>
              <a:rPr lang="nl-NL" sz="1800" b="1" dirty="0" err="1">
                <a:solidFill>
                  <a:srgbClr val="000644"/>
                </a:solidFill>
                <a:latin typeface="Arial" panose="020B0604020202020204" pitchFamily="34" charset="0"/>
                <a:cs typeface="Arial" panose="020B0604020202020204" pitchFamily="34" charset="0"/>
              </a:rPr>
              <a:t>Projectuur</a:t>
            </a:r>
            <a:r>
              <a:rPr lang="nl-NL" sz="1800" b="1" dirty="0">
                <a:solidFill>
                  <a:srgbClr val="000644"/>
                </a:solidFill>
                <a:latin typeface="Arial" panose="020B0604020202020204" pitchFamily="34" charset="0"/>
                <a:cs typeface="Arial" panose="020B0604020202020204" pitchFamily="34" charset="0"/>
              </a:rPr>
              <a:t> / helpdesk</a:t>
            </a:r>
          </a:p>
          <a:p>
            <a:pPr>
              <a:buFont typeface="Wingdings" panose="05000000000000000000" pitchFamily="2" charset="2"/>
              <a:buChar char="§"/>
            </a:pPr>
            <a:endParaRPr lang="nl-NL" sz="1800" b="1" dirty="0">
              <a:solidFill>
                <a:srgbClr val="000644"/>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nl-NL" sz="1800" b="1" dirty="0">
              <a:solidFill>
                <a:srgbClr val="000644"/>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68128465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75000"/>
                            </a:schemeClr>
                          </a:solidFill>
                        </a:rPr>
                        <a:t>Week 1</a:t>
                      </a:r>
                      <a:endParaRPr lang="nl-NL" sz="1200" b="1"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endParaRPr lang="nl-NL" sz="1200" dirty="0">
                        <a:solidFill>
                          <a:schemeClr val="bg1">
                            <a:lumMod val="85000"/>
                          </a:schemeClr>
                        </a:solidFill>
                      </a:endParaRP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q"/>
            </a:pPr>
            <a:r>
              <a:rPr lang="nl-NL" sz="1400" dirty="0">
                <a:solidFill>
                  <a:schemeClr val="bg2"/>
                </a:solidFill>
              </a:rPr>
              <a:t> De nieuwe economie</a:t>
            </a:r>
          </a:p>
          <a:p>
            <a:pPr>
              <a:buFont typeface="Wingdings" panose="05000000000000000000" pitchFamily="2" charset="2"/>
              <a:buChar char="q"/>
            </a:pPr>
            <a:r>
              <a:rPr lang="nl-NL" sz="1400" dirty="0">
                <a:solidFill>
                  <a:schemeClr val="bg2"/>
                </a:solidFill>
              </a:rPr>
              <a:t>Financieel management</a:t>
            </a:r>
          </a:p>
          <a:p>
            <a:pPr>
              <a:buFont typeface="Wingdings" panose="05000000000000000000" pitchFamily="2" charset="2"/>
              <a:buChar char="q"/>
            </a:pPr>
            <a:r>
              <a:rPr lang="nl-NL" sz="1400" dirty="0">
                <a:solidFill>
                  <a:schemeClr val="bg2"/>
                </a:solidFill>
              </a:rPr>
              <a:t>Ondernemen</a:t>
            </a:r>
          </a:p>
          <a:p>
            <a:pPr>
              <a:buFont typeface="Wingdings" panose="05000000000000000000" pitchFamily="2" charset="2"/>
              <a:buChar char="Ø"/>
            </a:pPr>
            <a:r>
              <a:rPr lang="nl-NL" sz="1400" b="1" dirty="0"/>
              <a:t>Verborgen impact</a:t>
            </a:r>
          </a:p>
          <a:p>
            <a:pPr>
              <a:buFont typeface="Wingdings" panose="05000000000000000000" pitchFamily="2" charset="2"/>
              <a:buChar char="Ø"/>
            </a:pPr>
            <a:r>
              <a:rPr lang="nl-NL" sz="1400" b="1" dirty="0"/>
              <a:t>Marktverkenning</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Ø"/>
            </a:pPr>
            <a:r>
              <a:rPr lang="nl-NL" sz="1400" b="1" dirty="0"/>
              <a:t>Kennistoets</a:t>
            </a:r>
          </a:p>
          <a:p>
            <a:pPr>
              <a:buFont typeface="Wingdings" panose="05000000000000000000" pitchFamily="2" charset="2"/>
              <a:buChar char="Ø"/>
            </a:pPr>
            <a:r>
              <a:rPr lang="nl-NL" sz="1400" b="1" dirty="0"/>
              <a:t>Ondernemingsplan</a:t>
            </a:r>
          </a:p>
          <a:p>
            <a:pPr>
              <a:buFont typeface="Wingdings" panose="05000000000000000000" pitchFamily="2" charset="2"/>
              <a:buChar char="q"/>
            </a:pPr>
            <a:r>
              <a:rPr lang="nl-NL" sz="1400" b="1" dirty="0">
                <a:solidFill>
                  <a:schemeClr val="bg2"/>
                </a:solidFill>
              </a:rPr>
              <a:t> Vlog</a:t>
            </a:r>
          </a:p>
        </p:txBody>
      </p:sp>
    </p:spTree>
    <p:extLst>
      <p:ext uri="{BB962C8B-B14F-4D97-AF65-F5344CB8AC3E}">
        <p14:creationId xmlns:p14="http://schemas.microsoft.com/office/powerpoint/2010/main" val="19144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6" name="Rectangle 1052">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656516-F057-E76D-5023-E95A35A0E272}"/>
              </a:ext>
            </a:extLst>
          </p:cNvPr>
          <p:cNvSpPr>
            <a:spLocks noGrp="1"/>
          </p:cNvSpPr>
          <p:nvPr>
            <p:ph type="title"/>
          </p:nvPr>
        </p:nvSpPr>
        <p:spPr>
          <a:xfrm>
            <a:off x="612648" y="365125"/>
            <a:ext cx="6986015" cy="1776484"/>
          </a:xfrm>
        </p:spPr>
        <p:txBody>
          <a:bodyPr vert="horz" lIns="91440" tIns="45720" rIns="91440" bIns="45720" rtlCol="0" anchor="b">
            <a:normAutofit/>
          </a:bodyPr>
          <a:lstStyle/>
          <a:p>
            <a:r>
              <a:rPr lang="en-US" sz="5400" b="1" dirty="0" err="1"/>
              <a:t>Pitchen</a:t>
            </a:r>
            <a:r>
              <a:rPr lang="en-US" sz="5400" b="1" dirty="0"/>
              <a:t> van </a:t>
            </a:r>
            <a:r>
              <a:rPr lang="en-US" sz="5400" b="1" dirty="0" err="1"/>
              <a:t>ideeën</a:t>
            </a:r>
            <a:r>
              <a:rPr lang="en-US" sz="5400" b="1" dirty="0"/>
              <a:t> per </a:t>
            </a:r>
            <a:r>
              <a:rPr lang="en-US" sz="5400" b="1" dirty="0" err="1"/>
              <a:t>groep</a:t>
            </a:r>
            <a:endParaRPr lang="en-US" sz="5400" b="1" dirty="0"/>
          </a:p>
        </p:txBody>
      </p:sp>
      <p:pic>
        <p:nvPicPr>
          <p:cNvPr id="5" name="Afbeelding 4">
            <a:extLst>
              <a:ext uri="{FF2B5EF4-FFF2-40B4-BE49-F238E27FC236}">
                <a16:creationId xmlns:a16="http://schemas.microsoft.com/office/drawing/2014/main" id="{1541FA18-C474-5D2A-D0F5-29C9D87910F9}"/>
              </a:ext>
            </a:extLst>
          </p:cNvPr>
          <p:cNvPicPr>
            <a:picLocks noChangeAspect="1"/>
          </p:cNvPicPr>
          <p:nvPr/>
        </p:nvPicPr>
        <p:blipFill>
          <a:blip r:embed="rId2"/>
          <a:stretch>
            <a:fillRect/>
          </a:stretch>
        </p:blipFill>
        <p:spPr>
          <a:xfrm>
            <a:off x="7729059" y="509954"/>
            <a:ext cx="4182386" cy="1099132"/>
          </a:xfrm>
          <a:prstGeom prst="rect">
            <a:avLst/>
          </a:prstGeom>
        </p:spPr>
      </p:pic>
      <p:sp>
        <p:nvSpPr>
          <p:cNvPr id="1107"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E7194AC8-A31B-715F-1D52-49D919CAB16C}"/>
              </a:ext>
            </a:extLst>
          </p:cNvPr>
          <p:cNvSpPr txBox="1"/>
          <p:nvPr/>
        </p:nvSpPr>
        <p:spPr>
          <a:xfrm>
            <a:off x="612648" y="2504819"/>
            <a:ext cx="6986016" cy="36721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b="1" dirty="0" err="1"/>
              <a:t>Pitchen</a:t>
            </a:r>
            <a:r>
              <a:rPr lang="en-US" sz="1500" b="1" dirty="0"/>
              <a:t> van </a:t>
            </a:r>
            <a:r>
              <a:rPr lang="en-US" sz="1500" b="1" dirty="0" err="1"/>
              <a:t>ideeën</a:t>
            </a:r>
            <a:r>
              <a:rPr lang="en-US" sz="1500" b="1" dirty="0"/>
              <a:t> per </a:t>
            </a:r>
            <a:r>
              <a:rPr lang="en-US" sz="1500" b="1" dirty="0" err="1"/>
              <a:t>groep</a:t>
            </a:r>
            <a:r>
              <a:rPr lang="en-US" sz="1500" b="1" dirty="0"/>
              <a:t>:</a:t>
            </a:r>
          </a:p>
          <a:p>
            <a:pPr marL="285750" indent="-228600">
              <a:lnSpc>
                <a:spcPct val="90000"/>
              </a:lnSpc>
              <a:spcAft>
                <a:spcPts val="600"/>
              </a:spcAft>
              <a:buFont typeface="Arial" panose="020B0604020202020204" pitchFamily="34" charset="0"/>
              <a:buChar char="•"/>
            </a:pPr>
            <a:r>
              <a:rPr lang="en-US" sz="1500" dirty="0"/>
              <a:t>IBS </a:t>
            </a:r>
            <a:r>
              <a:rPr lang="en-US" sz="1500" dirty="0" err="1"/>
              <a:t>groep</a:t>
            </a:r>
            <a:r>
              <a:rPr lang="en-US" sz="1500" dirty="0"/>
              <a:t> 1 12:55 </a:t>
            </a:r>
            <a:r>
              <a:rPr lang="en-US" sz="1500" dirty="0" err="1"/>
              <a:t>uur</a:t>
            </a:r>
            <a:endParaRPr lang="en-US" sz="1500" dirty="0"/>
          </a:p>
          <a:p>
            <a:pPr marL="285750" indent="-228600">
              <a:lnSpc>
                <a:spcPct val="90000"/>
              </a:lnSpc>
              <a:spcAft>
                <a:spcPts val="600"/>
              </a:spcAft>
              <a:buFont typeface="Arial" panose="020B0604020202020204" pitchFamily="34" charset="0"/>
              <a:buChar char="•"/>
            </a:pPr>
            <a:r>
              <a:rPr lang="en-US" sz="1500" dirty="0"/>
              <a:t>IBS </a:t>
            </a:r>
            <a:r>
              <a:rPr lang="en-US" sz="1500" dirty="0" err="1"/>
              <a:t>groep</a:t>
            </a:r>
            <a:r>
              <a:rPr lang="en-US" sz="1500" dirty="0"/>
              <a:t> 2 13:05 </a:t>
            </a:r>
            <a:r>
              <a:rPr lang="en-US" sz="1500" dirty="0" err="1"/>
              <a:t>uur</a:t>
            </a:r>
            <a:endParaRPr lang="en-US" sz="1500" dirty="0"/>
          </a:p>
          <a:p>
            <a:pPr marL="285750" indent="-228600">
              <a:lnSpc>
                <a:spcPct val="90000"/>
              </a:lnSpc>
              <a:spcAft>
                <a:spcPts val="600"/>
              </a:spcAft>
              <a:buFont typeface="Arial" panose="020B0604020202020204" pitchFamily="34" charset="0"/>
              <a:buChar char="•"/>
            </a:pPr>
            <a:r>
              <a:rPr lang="en-US" sz="1500" dirty="0"/>
              <a:t>IBS </a:t>
            </a:r>
            <a:r>
              <a:rPr lang="en-US" sz="1500" dirty="0" err="1"/>
              <a:t>groep</a:t>
            </a:r>
            <a:r>
              <a:rPr lang="en-US" sz="1500" dirty="0"/>
              <a:t> 3 13:15 </a:t>
            </a:r>
            <a:r>
              <a:rPr lang="en-US" sz="1500" dirty="0" err="1"/>
              <a:t>uur</a:t>
            </a:r>
            <a:endParaRPr lang="en-US" sz="1500" dirty="0"/>
          </a:p>
          <a:p>
            <a:pPr marL="285750" indent="-228600">
              <a:lnSpc>
                <a:spcPct val="90000"/>
              </a:lnSpc>
              <a:spcAft>
                <a:spcPts val="600"/>
              </a:spcAft>
              <a:buFont typeface="Arial" panose="020B0604020202020204" pitchFamily="34" charset="0"/>
              <a:buChar char="•"/>
            </a:pPr>
            <a:r>
              <a:rPr lang="en-US" sz="1500" dirty="0"/>
              <a:t>IBS </a:t>
            </a:r>
            <a:r>
              <a:rPr lang="en-US" sz="1500" dirty="0" err="1"/>
              <a:t>groep</a:t>
            </a:r>
            <a:r>
              <a:rPr lang="en-US" sz="1500" dirty="0"/>
              <a:t> 4 13:25 </a:t>
            </a:r>
            <a:r>
              <a:rPr lang="en-US" sz="1500" dirty="0" err="1"/>
              <a:t>uur</a:t>
            </a:r>
            <a:endParaRPr lang="en-US" sz="1500" dirty="0"/>
          </a:p>
          <a:p>
            <a:pPr marL="285750" indent="-228600">
              <a:lnSpc>
                <a:spcPct val="90000"/>
              </a:lnSpc>
              <a:spcAft>
                <a:spcPts val="600"/>
              </a:spcAft>
              <a:buFont typeface="Arial" panose="020B0604020202020204" pitchFamily="34" charset="0"/>
              <a:buChar char="•"/>
            </a:pPr>
            <a:r>
              <a:rPr lang="en-US" sz="1500" dirty="0"/>
              <a:t>IBS </a:t>
            </a:r>
            <a:r>
              <a:rPr lang="en-US" sz="1500" dirty="0" err="1"/>
              <a:t>groep</a:t>
            </a:r>
            <a:r>
              <a:rPr lang="en-US" sz="1500" dirty="0"/>
              <a:t> 5 13:35 </a:t>
            </a:r>
            <a:r>
              <a:rPr lang="en-US" sz="1500" dirty="0" err="1"/>
              <a:t>uur</a:t>
            </a:r>
            <a:endParaRPr lang="en-US" sz="1500" dirty="0"/>
          </a:p>
          <a:p>
            <a:pPr marL="285750" indent="-228600">
              <a:lnSpc>
                <a:spcPct val="90000"/>
              </a:lnSpc>
              <a:spcAft>
                <a:spcPts val="600"/>
              </a:spcAft>
              <a:buFont typeface="Arial" panose="020B0604020202020204" pitchFamily="34" charset="0"/>
              <a:buChar char="•"/>
            </a:pPr>
            <a:r>
              <a:rPr lang="en-US" sz="1500" dirty="0" err="1">
                <a:sym typeface="Wingdings" panose="05000000000000000000" pitchFamily="2" charset="2"/>
              </a:rPr>
              <a:t>Iedereen</a:t>
            </a:r>
            <a:r>
              <a:rPr lang="en-US" sz="1500" dirty="0">
                <a:sym typeface="Wingdings" panose="05000000000000000000" pitchFamily="2" charset="2"/>
              </a:rPr>
              <a:t> </a:t>
            </a:r>
            <a:r>
              <a:rPr lang="en-US" sz="1500" dirty="0" err="1">
                <a:sym typeface="Wingdings" panose="05000000000000000000" pitchFamily="2" charset="2"/>
              </a:rPr>
              <a:t>terug</a:t>
            </a:r>
            <a:r>
              <a:rPr lang="en-US" sz="1500" dirty="0">
                <a:sym typeface="Wingdings" panose="05000000000000000000" pitchFamily="2" charset="2"/>
              </a:rPr>
              <a:t> in het </a:t>
            </a:r>
            <a:r>
              <a:rPr lang="en-US" sz="1500" dirty="0" err="1">
                <a:sym typeface="Wingdings" panose="05000000000000000000" pitchFamily="2" charset="2"/>
              </a:rPr>
              <a:t>lokaal</a:t>
            </a:r>
            <a:r>
              <a:rPr lang="en-US" sz="1500" dirty="0">
                <a:sym typeface="Wingdings" panose="05000000000000000000" pitchFamily="2" charset="2"/>
              </a:rPr>
              <a:t> om 13:45 </a:t>
            </a:r>
            <a:r>
              <a:rPr lang="en-US" sz="1500" dirty="0" err="1">
                <a:sym typeface="Wingdings" panose="05000000000000000000" pitchFamily="2" charset="2"/>
              </a:rPr>
              <a:t>uur</a:t>
            </a:r>
            <a:endParaRPr lang="en-US" sz="1500" dirty="0">
              <a:sym typeface="Wingdings" panose="05000000000000000000" pitchFamily="2" charset="2"/>
            </a:endParaRPr>
          </a:p>
          <a:p>
            <a:pPr marL="285750" indent="-228600">
              <a:lnSpc>
                <a:spcPct val="90000"/>
              </a:lnSpc>
              <a:spcAft>
                <a:spcPts val="600"/>
              </a:spcAft>
              <a:buFont typeface="Arial" panose="020B0604020202020204" pitchFamily="34" charset="0"/>
              <a:buChar char="•"/>
            </a:pPr>
            <a:endParaRPr lang="en-US" sz="1500" dirty="0">
              <a:sym typeface="Wingdings" panose="05000000000000000000" pitchFamily="2" charset="2"/>
            </a:endParaRPr>
          </a:p>
          <a:p>
            <a:pPr indent="-228600">
              <a:lnSpc>
                <a:spcPct val="90000"/>
              </a:lnSpc>
              <a:spcAft>
                <a:spcPts val="600"/>
              </a:spcAft>
              <a:buFont typeface="Arial" panose="020B0604020202020204" pitchFamily="34" charset="0"/>
              <a:buChar char="•"/>
            </a:pPr>
            <a:r>
              <a:rPr lang="en-US" sz="1500" b="1" dirty="0">
                <a:sym typeface="Wingdings" panose="05000000000000000000" pitchFamily="2" charset="2"/>
              </a:rPr>
              <a:t>Ben je </a:t>
            </a:r>
            <a:r>
              <a:rPr lang="en-US" sz="1500" b="1" dirty="0" err="1">
                <a:sym typeface="Wingdings" panose="05000000000000000000" pitchFamily="2" charset="2"/>
              </a:rPr>
              <a:t>niet</a:t>
            </a:r>
            <a:r>
              <a:rPr lang="en-US" sz="1500" b="1" dirty="0">
                <a:sym typeface="Wingdings" panose="05000000000000000000" pitchFamily="2" charset="2"/>
              </a:rPr>
              <a:t> </a:t>
            </a:r>
            <a:r>
              <a:rPr lang="en-US" sz="1500" b="1" dirty="0" err="1">
                <a:sym typeface="Wingdings" panose="05000000000000000000" pitchFamily="2" charset="2"/>
              </a:rPr>
              <a:t>aan</a:t>
            </a:r>
            <a:r>
              <a:rPr lang="en-US" sz="1500" b="1" dirty="0">
                <a:sym typeface="Wingdings" panose="05000000000000000000" pitchFamily="2" charset="2"/>
              </a:rPr>
              <a:t> het </a:t>
            </a:r>
            <a:r>
              <a:rPr lang="en-US" sz="1500" b="1" dirty="0" err="1">
                <a:sym typeface="Wingdings" panose="05000000000000000000" pitchFamily="2" charset="2"/>
              </a:rPr>
              <a:t>pitchen</a:t>
            </a:r>
            <a:r>
              <a:rPr lang="en-US" sz="1500" b="1" dirty="0">
                <a:sym typeface="Wingdings" panose="05000000000000000000" pitchFamily="2" charset="2"/>
              </a:rPr>
              <a:t>, dan </a:t>
            </a:r>
            <a:r>
              <a:rPr lang="en-US" sz="1500" b="1" dirty="0" err="1">
                <a:sym typeface="Wingdings" panose="05000000000000000000" pitchFamily="2" charset="2"/>
              </a:rPr>
              <a:t>kun</a:t>
            </a:r>
            <a:r>
              <a:rPr lang="en-US" sz="1500" b="1" dirty="0">
                <a:sym typeface="Wingdings" panose="05000000000000000000" pitchFamily="2" charset="2"/>
              </a:rPr>
              <a:t> je </a:t>
            </a:r>
            <a:r>
              <a:rPr lang="en-US" sz="1500" b="1" dirty="0" err="1">
                <a:sym typeface="Wingdings" panose="05000000000000000000" pitchFamily="2" charset="2"/>
              </a:rPr>
              <a:t>beginnen</a:t>
            </a:r>
            <a:r>
              <a:rPr lang="en-US" sz="1500" b="1" dirty="0">
                <a:sym typeface="Wingdings" panose="05000000000000000000" pitchFamily="2" charset="2"/>
              </a:rPr>
              <a:t> met de </a:t>
            </a:r>
            <a:r>
              <a:rPr lang="en-US" sz="1500" b="1" dirty="0" err="1">
                <a:sym typeface="Wingdings" panose="05000000000000000000" pitchFamily="2" charset="2"/>
              </a:rPr>
              <a:t>volgende</a:t>
            </a:r>
            <a:r>
              <a:rPr lang="en-US" sz="1500" b="1" dirty="0">
                <a:sym typeface="Wingdings" panose="05000000000000000000" pitchFamily="2" charset="2"/>
              </a:rPr>
              <a:t> </a:t>
            </a:r>
            <a:r>
              <a:rPr lang="en-US" sz="1500" b="1" dirty="0" err="1">
                <a:sym typeface="Wingdings" panose="05000000000000000000" pitchFamily="2" charset="2"/>
              </a:rPr>
              <a:t>opdrachten</a:t>
            </a:r>
            <a:r>
              <a:rPr lang="en-US" sz="1500" b="1" dirty="0">
                <a:sym typeface="Wingdings" panose="05000000000000000000" pitchFamily="2" charset="2"/>
              </a:rPr>
              <a:t>:</a:t>
            </a:r>
          </a:p>
          <a:p>
            <a:pPr marL="285750" indent="-228600">
              <a:lnSpc>
                <a:spcPct val="90000"/>
              </a:lnSpc>
              <a:spcAft>
                <a:spcPts val="600"/>
              </a:spcAft>
              <a:buFont typeface="Arial" panose="020B0604020202020204" pitchFamily="34" charset="0"/>
              <a:buChar char="•"/>
            </a:pPr>
            <a:r>
              <a:rPr lang="en-US" sz="1500" dirty="0" err="1">
                <a:sym typeface="Wingdings" panose="05000000000000000000" pitchFamily="2" charset="2"/>
              </a:rPr>
              <a:t>Maken</a:t>
            </a:r>
            <a:r>
              <a:rPr lang="en-US" sz="1500" dirty="0">
                <a:sym typeface="Wingdings" panose="05000000000000000000" pitchFamily="2" charset="2"/>
              </a:rPr>
              <a:t> van </a:t>
            </a:r>
            <a:r>
              <a:rPr lang="en-US" sz="1500" dirty="0" err="1">
                <a:sym typeface="Wingdings" panose="05000000000000000000" pitchFamily="2" charset="2"/>
              </a:rPr>
              <a:t>één</a:t>
            </a:r>
            <a:r>
              <a:rPr lang="en-US" sz="1500" dirty="0">
                <a:sym typeface="Wingdings" panose="05000000000000000000" pitchFamily="2" charset="2"/>
              </a:rPr>
              <a:t> persona van je </a:t>
            </a:r>
            <a:r>
              <a:rPr lang="en-US" sz="1500" dirty="0" err="1">
                <a:sym typeface="Wingdings" panose="05000000000000000000" pitchFamily="2" charset="2"/>
              </a:rPr>
              <a:t>potentiële</a:t>
            </a:r>
            <a:r>
              <a:rPr lang="en-US" sz="1500" dirty="0">
                <a:sym typeface="Wingdings" panose="05000000000000000000" pitchFamily="2" charset="2"/>
              </a:rPr>
              <a:t> </a:t>
            </a:r>
            <a:r>
              <a:rPr lang="en-US" sz="1500" dirty="0" err="1">
                <a:sym typeface="Wingdings" panose="05000000000000000000" pitchFamily="2" charset="2"/>
              </a:rPr>
              <a:t>doelgroep</a:t>
            </a:r>
            <a:r>
              <a:rPr lang="en-US" sz="1500" dirty="0">
                <a:sym typeface="Wingdings" panose="05000000000000000000" pitchFamily="2" charset="2"/>
              </a:rPr>
              <a:t> (</a:t>
            </a:r>
            <a:r>
              <a:rPr lang="en-US" sz="1500" dirty="0" err="1">
                <a:sym typeface="Wingdings" panose="05000000000000000000" pitchFamily="2" charset="2"/>
              </a:rPr>
              <a:t>zie</a:t>
            </a:r>
            <a:r>
              <a:rPr lang="en-US" sz="1500" dirty="0">
                <a:sym typeface="Wingdings" panose="05000000000000000000" pitchFamily="2" charset="2"/>
              </a:rPr>
              <a:t> </a:t>
            </a:r>
            <a:r>
              <a:rPr lang="en-US" sz="1500" dirty="0" err="1">
                <a:sym typeface="Wingdings" panose="05000000000000000000" pitchFamily="2" charset="2"/>
              </a:rPr>
              <a:t>afbeelding</a:t>
            </a:r>
            <a:r>
              <a:rPr lang="en-US" sz="1500" dirty="0">
                <a:sym typeface="Wingdings" panose="05000000000000000000" pitchFamily="2" charset="2"/>
              </a:rPr>
              <a:t> </a:t>
            </a:r>
            <a:r>
              <a:rPr lang="en-US" sz="1500" dirty="0" err="1">
                <a:sym typeface="Wingdings" panose="05000000000000000000" pitchFamily="2" charset="2"/>
              </a:rPr>
              <a:t>hiernaast</a:t>
            </a:r>
            <a:r>
              <a:rPr lang="en-US" sz="1500" dirty="0">
                <a:sym typeface="Wingdings" panose="05000000000000000000" pitchFamily="2" charset="2"/>
              </a:rPr>
              <a:t>)  2 </a:t>
            </a:r>
            <a:r>
              <a:rPr lang="en-US" sz="1500" dirty="0" err="1">
                <a:sym typeface="Wingdings" panose="05000000000000000000" pitchFamily="2" charset="2"/>
              </a:rPr>
              <a:t>Doelgroep</a:t>
            </a:r>
            <a:r>
              <a:rPr lang="en-US" sz="1500" dirty="0">
                <a:sym typeface="Wingdings" panose="05000000000000000000" pitchFamily="2" charset="2"/>
              </a:rPr>
              <a:t> </a:t>
            </a:r>
            <a:r>
              <a:rPr lang="en-US" sz="1500" dirty="0" err="1">
                <a:sym typeface="Wingdings" panose="05000000000000000000" pitchFamily="2" charset="2"/>
              </a:rPr>
              <a:t>analyse</a:t>
            </a:r>
            <a:endParaRPr lang="en-US" sz="1500" dirty="0">
              <a:sym typeface="Wingdings" panose="05000000000000000000" pitchFamily="2" charset="2"/>
            </a:endParaRPr>
          </a:p>
          <a:p>
            <a:pPr marL="285750" indent="-228600">
              <a:lnSpc>
                <a:spcPct val="90000"/>
              </a:lnSpc>
              <a:spcAft>
                <a:spcPts val="600"/>
              </a:spcAft>
              <a:buFont typeface="Arial" panose="020B0604020202020204" pitchFamily="34" charset="0"/>
              <a:buChar char="•"/>
            </a:pPr>
            <a:r>
              <a:rPr lang="en-US" sz="1500" dirty="0" err="1">
                <a:sym typeface="Wingdings" panose="05000000000000000000" pitchFamily="2" charset="2"/>
              </a:rPr>
              <a:t>Opstellen</a:t>
            </a:r>
            <a:r>
              <a:rPr lang="en-US" sz="1500" dirty="0">
                <a:sym typeface="Wingdings" panose="05000000000000000000" pitchFamily="2" charset="2"/>
              </a:rPr>
              <a:t> van </a:t>
            </a:r>
            <a:r>
              <a:rPr lang="en-US" sz="1500" dirty="0" err="1">
                <a:sym typeface="Wingdings" panose="05000000000000000000" pitchFamily="2" charset="2"/>
              </a:rPr>
              <a:t>individuele</a:t>
            </a:r>
            <a:r>
              <a:rPr lang="en-US" sz="1500" dirty="0">
                <a:sym typeface="Wingdings" panose="05000000000000000000" pitchFamily="2" charset="2"/>
              </a:rPr>
              <a:t> ADL-</a:t>
            </a:r>
            <a:r>
              <a:rPr lang="en-US" sz="1500" dirty="0" err="1">
                <a:sym typeface="Wingdings" panose="05000000000000000000" pitchFamily="2" charset="2"/>
              </a:rPr>
              <a:t>rollen</a:t>
            </a:r>
            <a:r>
              <a:rPr lang="en-US" sz="1500" dirty="0">
                <a:sym typeface="Wingdings" panose="05000000000000000000" pitchFamily="2" charset="2"/>
              </a:rPr>
              <a:t> (</a:t>
            </a:r>
            <a:r>
              <a:rPr lang="en-US" sz="1500" dirty="0" err="1">
                <a:sym typeface="Wingdings" panose="05000000000000000000" pitchFamily="2" charset="2"/>
              </a:rPr>
              <a:t>meer</a:t>
            </a:r>
            <a:r>
              <a:rPr lang="en-US" sz="1500" dirty="0">
                <a:sym typeface="Wingdings" panose="05000000000000000000" pitchFamily="2" charset="2"/>
              </a:rPr>
              <a:t> </a:t>
            </a:r>
            <a:r>
              <a:rPr lang="en-US" sz="1500" dirty="0" err="1">
                <a:sym typeface="Wingdings" panose="05000000000000000000" pitchFamily="2" charset="2"/>
              </a:rPr>
              <a:t>informatie</a:t>
            </a:r>
            <a:r>
              <a:rPr lang="en-US" sz="1500" dirty="0">
                <a:sym typeface="Wingdings" panose="05000000000000000000" pitchFamily="2" charset="2"/>
              </a:rPr>
              <a:t> </a:t>
            </a:r>
            <a:r>
              <a:rPr lang="en-US" sz="1500" dirty="0" err="1">
                <a:sym typeface="Wingdings" panose="05000000000000000000" pitchFamily="2" charset="2"/>
              </a:rPr>
              <a:t>zie</a:t>
            </a:r>
            <a:r>
              <a:rPr lang="en-US" sz="1500" dirty="0">
                <a:sym typeface="Wingdings" panose="05000000000000000000" pitchFamily="2" charset="2"/>
              </a:rPr>
              <a:t> </a:t>
            </a:r>
            <a:r>
              <a:rPr lang="en-US" sz="1500" dirty="0" err="1">
                <a:sym typeface="Wingdings" panose="05000000000000000000" pitchFamily="2" charset="2"/>
              </a:rPr>
              <a:t>volgende</a:t>
            </a:r>
            <a:r>
              <a:rPr lang="en-US" sz="1500" dirty="0">
                <a:sym typeface="Wingdings" panose="05000000000000000000" pitchFamily="2" charset="2"/>
              </a:rPr>
              <a:t> </a:t>
            </a:r>
            <a:r>
              <a:rPr lang="en-US" sz="1500" dirty="0" err="1">
                <a:sym typeface="Wingdings" panose="05000000000000000000" pitchFamily="2" charset="2"/>
              </a:rPr>
              <a:t>dia</a:t>
            </a:r>
            <a:r>
              <a:rPr lang="en-US" sz="1500" dirty="0">
                <a:sym typeface="Wingdings" panose="05000000000000000000" pitchFamily="2" charset="2"/>
              </a:rPr>
              <a:t>)  7 ADL-</a:t>
            </a:r>
            <a:r>
              <a:rPr lang="en-US" sz="1500" dirty="0" err="1">
                <a:sym typeface="Wingdings" panose="05000000000000000000" pitchFamily="2" charset="2"/>
              </a:rPr>
              <a:t>rollen</a:t>
            </a:r>
            <a:endParaRPr lang="en-US" sz="1500" dirty="0">
              <a:sym typeface="Wingdings" panose="05000000000000000000" pitchFamily="2" charset="2"/>
            </a:endParaRPr>
          </a:p>
          <a:p>
            <a:pPr marL="285750" indent="-228600">
              <a:lnSpc>
                <a:spcPct val="90000"/>
              </a:lnSpc>
              <a:spcAft>
                <a:spcPts val="600"/>
              </a:spcAft>
              <a:buFont typeface="Arial" panose="020B0604020202020204" pitchFamily="34" charset="0"/>
              <a:buChar char="•"/>
            </a:pPr>
            <a:endParaRPr lang="en-US" sz="1500" dirty="0">
              <a:sym typeface="Wingdings" panose="05000000000000000000" pitchFamily="2" charset="2"/>
            </a:endParaRPr>
          </a:p>
          <a:p>
            <a:pPr marL="285750" indent="-228600">
              <a:lnSpc>
                <a:spcPct val="90000"/>
              </a:lnSpc>
              <a:spcAft>
                <a:spcPts val="600"/>
              </a:spcAft>
              <a:buFont typeface="Arial" panose="020B0604020202020204" pitchFamily="34" charset="0"/>
              <a:buChar char="•"/>
            </a:pPr>
            <a:endParaRPr lang="en-US" sz="1500" dirty="0">
              <a:sym typeface="Wingdings" panose="05000000000000000000" pitchFamily="2" charset="2"/>
            </a:endParaRPr>
          </a:p>
          <a:p>
            <a:pPr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1" dirty="0"/>
          </a:p>
        </p:txBody>
      </p:sp>
      <p:pic>
        <p:nvPicPr>
          <p:cNvPr id="1026" name="Picture 2" descr="10 Inspirerende buyer persona voorbeelden - Stan &amp; Stacy">
            <a:extLst>
              <a:ext uri="{FF2B5EF4-FFF2-40B4-BE49-F238E27FC236}">
                <a16:creationId xmlns:a16="http://schemas.microsoft.com/office/drawing/2014/main" id="{6887FF8C-D566-2077-349D-9F423BAADA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29061" y="1758462"/>
            <a:ext cx="4097426" cy="340191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FB4EB4BE-6B56-1691-CEB4-4126D5AAA9AA}"/>
              </a:ext>
            </a:extLst>
          </p:cNvPr>
          <p:cNvPicPr>
            <a:picLocks noChangeAspect="1"/>
          </p:cNvPicPr>
          <p:nvPr/>
        </p:nvPicPr>
        <p:blipFill>
          <a:blip r:embed="rId4"/>
          <a:stretch>
            <a:fillRect/>
          </a:stretch>
        </p:blipFill>
        <p:spPr>
          <a:xfrm>
            <a:off x="7729061" y="5309756"/>
            <a:ext cx="4182386" cy="1258098"/>
          </a:xfrm>
          <a:prstGeom prst="rect">
            <a:avLst/>
          </a:prstGeom>
        </p:spPr>
      </p:pic>
    </p:spTree>
    <p:extLst>
      <p:ext uri="{BB962C8B-B14F-4D97-AF65-F5344CB8AC3E}">
        <p14:creationId xmlns:p14="http://schemas.microsoft.com/office/powerpoint/2010/main" val="218539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32928-EFA6-E5D2-EC7C-06FBDF4C5002}"/>
              </a:ext>
            </a:extLst>
          </p:cNvPr>
          <p:cNvSpPr>
            <a:spLocks noGrp="1"/>
          </p:cNvSpPr>
          <p:nvPr>
            <p:ph type="title"/>
          </p:nvPr>
        </p:nvSpPr>
        <p:spPr>
          <a:xfrm>
            <a:off x="0" y="0"/>
            <a:ext cx="10515600" cy="1200539"/>
          </a:xfrm>
        </p:spPr>
        <p:txBody>
          <a:bodyPr>
            <a:normAutofit/>
          </a:bodyPr>
          <a:lstStyle/>
          <a:p>
            <a:r>
              <a:rPr lang="nl-NL" b="1" dirty="0"/>
              <a:t>Opstellen van individuele ADL-rollen </a:t>
            </a:r>
            <a:br>
              <a:rPr lang="nl-NL" b="1" dirty="0"/>
            </a:br>
            <a:r>
              <a:rPr lang="nl-NL" sz="1800" b="1" dirty="0"/>
              <a:t>(zie wiki IBS-toetsing </a:t>
            </a:r>
            <a:r>
              <a:rPr lang="nl-NL" sz="1800" b="1" dirty="0">
                <a:sym typeface="Wingdings" panose="05000000000000000000" pitchFamily="2" charset="2"/>
              </a:rPr>
              <a:t> Adviseur duurzame leefomgeving (ADL) rollen t.b.v. de vlog)</a:t>
            </a:r>
            <a:endParaRPr lang="nl-NL" sz="1800" b="1" dirty="0"/>
          </a:p>
        </p:txBody>
      </p:sp>
      <p:sp>
        <p:nvSpPr>
          <p:cNvPr id="3" name="Tekstvak 2">
            <a:extLst>
              <a:ext uri="{FF2B5EF4-FFF2-40B4-BE49-F238E27FC236}">
                <a16:creationId xmlns:a16="http://schemas.microsoft.com/office/drawing/2014/main" id="{C70A328E-BF49-25F7-C587-F067DDBAA3F5}"/>
              </a:ext>
            </a:extLst>
          </p:cNvPr>
          <p:cNvSpPr txBox="1"/>
          <p:nvPr/>
        </p:nvSpPr>
        <p:spPr>
          <a:xfrm>
            <a:off x="923192" y="1485900"/>
            <a:ext cx="10515600" cy="3139321"/>
          </a:xfrm>
          <a:prstGeom prst="rect">
            <a:avLst/>
          </a:prstGeom>
          <a:noFill/>
        </p:spPr>
        <p:txBody>
          <a:bodyPr wrap="square" rtlCol="0">
            <a:spAutoFit/>
          </a:bodyPr>
          <a:lstStyle/>
          <a:p>
            <a:r>
              <a:rPr lang="nl-NL" b="1" dirty="0"/>
              <a:t>Wat is exact de bedoeling?</a:t>
            </a:r>
          </a:p>
          <a:p>
            <a:pPr marL="285750" indent="-285750">
              <a:buFont typeface="Arial" panose="020B0604020202020204" pitchFamily="34" charset="0"/>
              <a:buChar char="•"/>
            </a:pPr>
            <a:r>
              <a:rPr lang="nl-NL" dirty="0"/>
              <a:t>Uiteindelijk staat er in het ondernemingsverslag per persoon 3 jullie die jullie </a:t>
            </a:r>
            <a:r>
              <a:rPr lang="nl-NL" b="1" dirty="0"/>
              <a:t>individueel</a:t>
            </a:r>
            <a:r>
              <a:rPr lang="nl-NL" dirty="0"/>
              <a:t> hebben ontwikkeld gedurende het IBS De Wereld en Ik. Dus in totaal ? ADL-rollen.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Lees de rollen eerst goed door voordat je een keuze maakt. </a:t>
            </a:r>
          </a:p>
          <a:p>
            <a:endParaRPr lang="nl-NL" dirty="0"/>
          </a:p>
          <a:p>
            <a:pPr marL="285750" indent="-285750">
              <a:buFont typeface="Arial" panose="020B0604020202020204" pitchFamily="34" charset="0"/>
              <a:buChar char="•"/>
            </a:pPr>
            <a:r>
              <a:rPr lang="nl-NL" dirty="0"/>
              <a:t>Het is nu de bedoeling dat je individueel 3 rollen kiest. Geef in </a:t>
            </a:r>
            <a:r>
              <a:rPr lang="nl-NL" b="1" dirty="0"/>
              <a:t>eigen woorden </a:t>
            </a:r>
            <a:r>
              <a:rPr lang="nl-NL" dirty="0"/>
              <a:t>aan wat de rol volgens jouw betekent. Geef dan een beschrijving erbij waarom jij deze rol gedurende de komende 8 weken wil gaan ontwikkelen.</a:t>
            </a:r>
          </a:p>
          <a:p>
            <a:pPr marL="285750" indent="-285750">
              <a:buFont typeface="Arial" panose="020B0604020202020204" pitchFamily="34" charset="0"/>
              <a:buChar char="•"/>
            </a:pPr>
            <a:endParaRPr lang="nl-NL" dirty="0"/>
          </a:p>
          <a:p>
            <a:endParaRPr lang="nl-NL" dirty="0"/>
          </a:p>
        </p:txBody>
      </p:sp>
      <p:pic>
        <p:nvPicPr>
          <p:cNvPr id="4" name="Afbeelding 3">
            <a:extLst>
              <a:ext uri="{FF2B5EF4-FFF2-40B4-BE49-F238E27FC236}">
                <a16:creationId xmlns:a16="http://schemas.microsoft.com/office/drawing/2014/main" id="{34D50967-1510-C7E0-9F26-F1C121377FE8}"/>
              </a:ext>
            </a:extLst>
          </p:cNvPr>
          <p:cNvPicPr>
            <a:picLocks noChangeAspect="1"/>
          </p:cNvPicPr>
          <p:nvPr/>
        </p:nvPicPr>
        <p:blipFill>
          <a:blip r:embed="rId2"/>
          <a:stretch>
            <a:fillRect/>
          </a:stretch>
        </p:blipFill>
        <p:spPr>
          <a:xfrm>
            <a:off x="-1" y="4731489"/>
            <a:ext cx="7069317" cy="2126512"/>
          </a:xfrm>
          <a:prstGeom prst="rect">
            <a:avLst/>
          </a:prstGeom>
        </p:spPr>
      </p:pic>
    </p:spTree>
    <p:extLst>
      <p:ext uri="{BB962C8B-B14F-4D97-AF65-F5344CB8AC3E}">
        <p14:creationId xmlns:p14="http://schemas.microsoft.com/office/powerpoint/2010/main" val="394965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AAD08-219B-4AA5-921E-4AB86527A03A}"/>
              </a:ext>
            </a:extLst>
          </p:cNvPr>
          <p:cNvSpPr>
            <a:spLocks noChangeArrowheads="1"/>
          </p:cNvSpPr>
          <p:nvPr/>
        </p:nvSpPr>
        <p:spPr bwMode="auto">
          <a:xfrm>
            <a:off x="1090164" y="818858"/>
            <a:ext cx="442422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 </a:t>
            </a:r>
            <a:b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Na het doornemen van de bronnen, het volgen van de lessen en het uitvoeren van de opdrachten, ben je in staat om te analyseren op welke markt en doelgroep jouw onderneming zich richt. </a:t>
            </a:r>
          </a:p>
        </p:txBody>
      </p:sp>
      <p:sp>
        <p:nvSpPr>
          <p:cNvPr id="5" name="Rectangle 4">
            <a:extLst>
              <a:ext uri="{FF2B5EF4-FFF2-40B4-BE49-F238E27FC236}">
                <a16:creationId xmlns:a16="http://schemas.microsoft.com/office/drawing/2014/main" id="{2F444571-A15D-470A-8F17-A169E4EFE7EA}"/>
              </a:ext>
            </a:extLst>
          </p:cNvPr>
          <p:cNvSpPr>
            <a:spLocks noChangeArrowheads="1"/>
          </p:cNvSpPr>
          <p:nvPr/>
        </p:nvSpPr>
        <p:spPr bwMode="auto">
          <a:xfrm>
            <a:off x="1090163" y="1734161"/>
            <a:ext cx="4424227"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maakt een document met daarin: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Een beschrijving van de markt. Hierin komt duidelijk de marktontwikkeling, concurrenten/collega’s en een SWOT-analyse naar voren.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 bovenstaande analyse is toegepast op de eigen mini onderneming.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Daarnaast is er een beschrijving gemaakt van de doelgroep.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 adoptiecurve wordt uitgewerkt toegepast op de eigen mini onderneming. </a:t>
            </a:r>
          </a:p>
        </p:txBody>
      </p:sp>
      <p:sp>
        <p:nvSpPr>
          <p:cNvPr id="6" name="Rectangle 5">
            <a:extLst>
              <a:ext uri="{FF2B5EF4-FFF2-40B4-BE49-F238E27FC236}">
                <a16:creationId xmlns:a16="http://schemas.microsoft.com/office/drawing/2014/main" id="{48BD57D6-55CB-4A37-88B6-1A02CA386D10}"/>
              </a:ext>
            </a:extLst>
          </p:cNvPr>
          <p:cNvSpPr>
            <a:spLocks noChangeArrowheads="1"/>
          </p:cNvSpPr>
          <p:nvPr/>
        </p:nvSpPr>
        <p:spPr bwMode="auto">
          <a:xfrm>
            <a:off x="1101428" y="3748669"/>
            <a:ext cx="4412962"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srgbClr val="FF0000"/>
                </a:solidFill>
                <a:effectLst/>
                <a:uLnTx/>
                <a:uFillTx/>
                <a:latin typeface="Arial" panose="020B0604020202020204" pitchFamily="34" charset="0"/>
                <a:ea typeface="Calibri" pitchFamily="34" charset="0"/>
                <a:cs typeface="Arial" panose="020B0604020202020204" pitchFamily="34" charset="0"/>
              </a:rPr>
              <a:t>Leerpad</a:t>
            </a: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     </a:t>
            </a:r>
            <a: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Je gaat samen met je groep brainstormen over wat voor een product of dienst jullie gaan aanbieden.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Op basis van bronnen bepaal je welke methode je gaat gebruiken om de doelgroep van je onderneming in kaart te brengen.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Aan de hand van deze methode omschrijf je jouw doelgroep(en).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Per doelgroep omschrijf je welke behoeftes er zijn. Deze behoeftes baseer je op betrouwbare bronnen. </a:t>
            </a:r>
          </a:p>
        </p:txBody>
      </p:sp>
      <p:sp>
        <p:nvSpPr>
          <p:cNvPr id="7" name="Rectangle 6">
            <a:extLst>
              <a:ext uri="{FF2B5EF4-FFF2-40B4-BE49-F238E27FC236}">
                <a16:creationId xmlns:a16="http://schemas.microsoft.com/office/drawing/2014/main" id="{7825A3C5-AFC8-4B7B-85EC-41B8C915DA60}"/>
              </a:ext>
            </a:extLst>
          </p:cNvPr>
          <p:cNvSpPr>
            <a:spLocks noChangeArrowheads="1"/>
          </p:cNvSpPr>
          <p:nvPr/>
        </p:nvSpPr>
        <p:spPr bwMode="auto">
          <a:xfrm>
            <a:off x="6484780" y="699062"/>
            <a:ext cx="5103840"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	</a:t>
            </a:r>
            <a:r>
              <a:rPr kumimoji="0" lang="nl-NL" sz="11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endParaRPr kumimoji="0" lang="nl-NL" sz="11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endParaRP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Dit product maak je met je groepje.</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wordt in een 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groepje geplaatst.</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Geef feedback op de producten van anderen en ontvang feedback op je eigen werk.</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Deadline product: 9 december 2022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a:rPr>
              <a:t>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Arial"/>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a:rPr>
              <a:t> bijeenkomst: 16 december 2022</a:t>
            </a:r>
          </a:p>
        </p:txBody>
      </p:sp>
      <p:sp>
        <p:nvSpPr>
          <p:cNvPr id="8" name="Rectangle 8">
            <a:extLst>
              <a:ext uri="{FF2B5EF4-FFF2-40B4-BE49-F238E27FC236}">
                <a16:creationId xmlns:a16="http://schemas.microsoft.com/office/drawing/2014/main" id="{042AA8EC-7F37-4DC0-BAA2-E5791636005B}"/>
              </a:ext>
            </a:extLst>
          </p:cNvPr>
          <p:cNvSpPr>
            <a:spLocks noChangeArrowheads="1"/>
          </p:cNvSpPr>
          <p:nvPr/>
        </p:nvSpPr>
        <p:spPr bwMode="auto">
          <a:xfrm>
            <a:off x="6484780" y="2563710"/>
            <a:ext cx="510384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Lessen doelgroep- en marktanalyse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Zelfwerkuren</a:t>
            </a:r>
          </a:p>
        </p:txBody>
      </p:sp>
      <p:sp>
        <p:nvSpPr>
          <p:cNvPr id="9" name="Rectangle 8">
            <a:extLst>
              <a:ext uri="{FF2B5EF4-FFF2-40B4-BE49-F238E27FC236}">
                <a16:creationId xmlns:a16="http://schemas.microsoft.com/office/drawing/2014/main" id="{69958EB0-39DF-4AB2-882B-D86F15DBDEB9}"/>
              </a:ext>
            </a:extLst>
          </p:cNvPr>
          <p:cNvSpPr>
            <a:spLocks noChangeArrowheads="1"/>
          </p:cNvSpPr>
          <p:nvPr/>
        </p:nvSpPr>
        <p:spPr bwMode="auto">
          <a:xfrm>
            <a:off x="6472299" y="3417352"/>
            <a:ext cx="5116321"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IBS De wereld en 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Presentatie marktanalyse en doelgroep analyse</a:t>
            </a:r>
          </a:p>
        </p:txBody>
      </p:sp>
      <p:pic>
        <p:nvPicPr>
          <p:cNvPr id="10" name="Afbeelding 9">
            <a:extLst>
              <a:ext uri="{FF2B5EF4-FFF2-40B4-BE49-F238E27FC236}">
                <a16:creationId xmlns:a16="http://schemas.microsoft.com/office/drawing/2014/main" id="{CD8A8792-FE8D-47F0-9F17-BEB87E1CE1AF}"/>
              </a:ext>
            </a:extLst>
          </p:cNvPr>
          <p:cNvPicPr>
            <a:picLocks noChangeAspect="1"/>
          </p:cNvPicPr>
          <p:nvPr/>
        </p:nvPicPr>
        <p:blipFill>
          <a:blip r:embed="rId3" cstate="print"/>
          <a:stretch>
            <a:fillRect/>
          </a:stretch>
        </p:blipFill>
        <p:spPr>
          <a:xfrm>
            <a:off x="755142" y="1844147"/>
            <a:ext cx="263290" cy="321303"/>
          </a:xfrm>
          <a:prstGeom prst="rect">
            <a:avLst/>
          </a:prstGeom>
        </p:spPr>
      </p:pic>
      <p:pic>
        <p:nvPicPr>
          <p:cNvPr id="11" name="Afbeelding 10">
            <a:extLst>
              <a:ext uri="{FF2B5EF4-FFF2-40B4-BE49-F238E27FC236}">
                <a16:creationId xmlns:a16="http://schemas.microsoft.com/office/drawing/2014/main" id="{B68A2022-2219-46F4-A377-BDA9A427CF64}"/>
              </a:ext>
            </a:extLst>
          </p:cNvPr>
          <p:cNvPicPr>
            <a:picLocks noChangeAspect="1"/>
          </p:cNvPicPr>
          <p:nvPr/>
        </p:nvPicPr>
        <p:blipFill>
          <a:blip r:embed="rId4" cstate="print"/>
          <a:stretch>
            <a:fillRect/>
          </a:stretch>
        </p:blipFill>
        <p:spPr>
          <a:xfrm>
            <a:off x="786659" y="3748758"/>
            <a:ext cx="266283" cy="416301"/>
          </a:xfrm>
          <a:prstGeom prst="rect">
            <a:avLst/>
          </a:prstGeom>
        </p:spPr>
      </p:pic>
      <p:pic>
        <p:nvPicPr>
          <p:cNvPr id="12" name="Afbeelding 11">
            <a:extLst>
              <a:ext uri="{FF2B5EF4-FFF2-40B4-BE49-F238E27FC236}">
                <a16:creationId xmlns:a16="http://schemas.microsoft.com/office/drawing/2014/main" id="{32537440-74A2-47D3-9F16-405BF95BA45D}"/>
              </a:ext>
            </a:extLst>
          </p:cNvPr>
          <p:cNvPicPr>
            <a:picLocks noChangeAspect="1"/>
          </p:cNvPicPr>
          <p:nvPr/>
        </p:nvPicPr>
        <p:blipFill>
          <a:blip r:embed="rId5" cstate="print"/>
          <a:stretch>
            <a:fillRect/>
          </a:stretch>
        </p:blipFill>
        <p:spPr>
          <a:xfrm>
            <a:off x="5903094" y="793994"/>
            <a:ext cx="385812" cy="263054"/>
          </a:xfrm>
          <a:prstGeom prst="rect">
            <a:avLst/>
          </a:prstGeom>
        </p:spPr>
      </p:pic>
      <p:pic>
        <p:nvPicPr>
          <p:cNvPr id="13" name="Afbeelding 12">
            <a:extLst>
              <a:ext uri="{FF2B5EF4-FFF2-40B4-BE49-F238E27FC236}">
                <a16:creationId xmlns:a16="http://schemas.microsoft.com/office/drawing/2014/main" id="{471B5BB0-924F-47A6-919D-3367D24A7554}"/>
              </a:ext>
            </a:extLst>
          </p:cNvPr>
          <p:cNvPicPr>
            <a:picLocks noChangeAspect="1"/>
          </p:cNvPicPr>
          <p:nvPr/>
        </p:nvPicPr>
        <p:blipFill>
          <a:blip r:embed="rId6" cstate="print"/>
          <a:stretch>
            <a:fillRect/>
          </a:stretch>
        </p:blipFill>
        <p:spPr>
          <a:xfrm>
            <a:off x="6027499" y="3423373"/>
            <a:ext cx="299225" cy="290796"/>
          </a:xfrm>
          <a:prstGeom prst="rect">
            <a:avLst/>
          </a:prstGeom>
        </p:spPr>
      </p:pic>
      <p:pic>
        <p:nvPicPr>
          <p:cNvPr id="14" name="Afbeelding 13">
            <a:extLst>
              <a:ext uri="{FF2B5EF4-FFF2-40B4-BE49-F238E27FC236}">
                <a16:creationId xmlns:a16="http://schemas.microsoft.com/office/drawing/2014/main" id="{8FD1A282-6E15-465F-A20D-38B763F88E46}"/>
              </a:ext>
            </a:extLst>
          </p:cNvPr>
          <p:cNvPicPr>
            <a:picLocks noChangeAspect="1"/>
          </p:cNvPicPr>
          <p:nvPr/>
        </p:nvPicPr>
        <p:blipFill rotWithShape="1">
          <a:blip r:embed="rId7" cstate="print"/>
          <a:srcRect l="17050" t="33024" r="61669" b="30375"/>
          <a:stretch/>
        </p:blipFill>
        <p:spPr>
          <a:xfrm>
            <a:off x="5961305" y="2569109"/>
            <a:ext cx="269390" cy="260485"/>
          </a:xfrm>
          <a:prstGeom prst="rect">
            <a:avLst/>
          </a:prstGeom>
        </p:spPr>
      </p:pic>
      <p:pic>
        <p:nvPicPr>
          <p:cNvPr id="15" name="Picture 2" descr="Afbeeldingsresultaat voor doelgroepanalyse">
            <a:extLst>
              <a:ext uri="{FF2B5EF4-FFF2-40B4-BE49-F238E27FC236}">
                <a16:creationId xmlns:a16="http://schemas.microsoft.com/office/drawing/2014/main" id="{489F735D-0077-426D-A7A3-6FE8D33794DA}"/>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961304" y="4270994"/>
            <a:ext cx="2865659" cy="1906967"/>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
            <a:extLst>
              <a:ext uri="{FF2B5EF4-FFF2-40B4-BE49-F238E27FC236}">
                <a16:creationId xmlns:a16="http://schemas.microsoft.com/office/drawing/2014/main" id="{10A74648-0B0B-4DA4-A079-5BDFE0E8BFEE}"/>
              </a:ext>
            </a:extLst>
          </p:cNvPr>
          <p:cNvSpPr>
            <a:spLocks noChangeArrowheads="1"/>
          </p:cNvSpPr>
          <p:nvPr/>
        </p:nvSpPr>
        <p:spPr bwMode="auto">
          <a:xfrm>
            <a:off x="1155391" y="160452"/>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2223 DWI LA1 Analyse</a:t>
            </a:r>
          </a:p>
        </p:txBody>
      </p:sp>
      <p:pic>
        <p:nvPicPr>
          <p:cNvPr id="17" name="Afbeelding 16">
            <a:extLst>
              <a:ext uri="{FF2B5EF4-FFF2-40B4-BE49-F238E27FC236}">
                <a16:creationId xmlns:a16="http://schemas.microsoft.com/office/drawing/2014/main" id="{CB9188C7-D1E8-430C-AA3A-D44802D420AA}"/>
              </a:ext>
            </a:extLst>
          </p:cNvPr>
          <p:cNvPicPr>
            <a:picLocks noChangeAspect="1"/>
          </p:cNvPicPr>
          <p:nvPr/>
        </p:nvPicPr>
        <p:blipFill rotWithShape="1">
          <a:blip r:embed="rId9" cstate="print"/>
          <a:srcRect l="21805" r="10840"/>
          <a:stretch/>
        </p:blipFill>
        <p:spPr>
          <a:xfrm>
            <a:off x="729525" y="787897"/>
            <a:ext cx="299335" cy="412425"/>
          </a:xfrm>
          <a:prstGeom prst="rect">
            <a:avLst/>
          </a:prstGeom>
        </p:spPr>
      </p:pic>
    </p:spTree>
    <p:extLst>
      <p:ext uri="{BB962C8B-B14F-4D97-AF65-F5344CB8AC3E}">
        <p14:creationId xmlns:p14="http://schemas.microsoft.com/office/powerpoint/2010/main" val="182358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0A51BC-5A4A-4CB9-AC5D-9336A24749CA}"/>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dirty="0" err="1">
                <a:latin typeface="+mj-lt"/>
                <a:cs typeface="+mj-cs"/>
              </a:rPr>
              <a:t>Marktanalyse</a:t>
            </a:r>
            <a:r>
              <a:rPr lang="en-US" sz="5400" dirty="0">
                <a:latin typeface="+mj-lt"/>
                <a:cs typeface="+mj-cs"/>
              </a:rPr>
              <a:t>: </a:t>
            </a:r>
            <a:r>
              <a:rPr lang="en-US" sz="5400" dirty="0" err="1">
                <a:latin typeface="+mj-lt"/>
                <a:cs typeface="+mj-cs"/>
              </a:rPr>
              <a:t>Waarom</a:t>
            </a:r>
            <a:r>
              <a:rPr lang="en-US" sz="5400" dirty="0">
                <a:latin typeface="+mj-lt"/>
                <a:cs typeface="+mj-cs"/>
              </a:rPr>
              <a:t> </a:t>
            </a:r>
            <a:r>
              <a:rPr lang="en-US" sz="5400" dirty="0" err="1">
                <a:latin typeface="+mj-lt"/>
                <a:cs typeface="+mj-cs"/>
              </a:rPr>
              <a:t>willen</a:t>
            </a:r>
            <a:r>
              <a:rPr lang="en-US" sz="5400" dirty="0">
                <a:latin typeface="+mj-lt"/>
                <a:cs typeface="+mj-cs"/>
              </a:rPr>
              <a:t> </a:t>
            </a:r>
            <a:r>
              <a:rPr lang="en-US" sz="5400" dirty="0" err="1">
                <a:latin typeface="+mj-lt"/>
                <a:cs typeface="+mj-cs"/>
              </a:rPr>
              <a:t>jullie</a:t>
            </a:r>
            <a:r>
              <a:rPr lang="en-US" sz="5400" dirty="0">
                <a:latin typeface="+mj-lt"/>
                <a:cs typeface="+mj-cs"/>
              </a:rPr>
              <a:t> </a:t>
            </a:r>
            <a:r>
              <a:rPr lang="en-US" sz="5400" dirty="0" err="1">
                <a:latin typeface="+mj-lt"/>
                <a:cs typeface="+mj-cs"/>
              </a:rPr>
              <a:t>dit</a:t>
            </a:r>
            <a:r>
              <a:rPr lang="en-US" sz="5400" dirty="0">
                <a:latin typeface="+mj-lt"/>
                <a:cs typeface="+mj-cs"/>
              </a:rPr>
              <a:t> </a:t>
            </a:r>
            <a:r>
              <a:rPr lang="en-US" sz="5400" dirty="0" err="1">
                <a:latin typeface="+mj-lt"/>
                <a:cs typeface="+mj-cs"/>
              </a:rPr>
              <a:t>weten</a:t>
            </a:r>
            <a:r>
              <a:rPr lang="en-US" sz="5400" dirty="0">
                <a:latin typeface="+mj-lt"/>
                <a:cs typeface="+mj-cs"/>
              </a:rPr>
              <a:t>?</a:t>
            </a:r>
          </a:p>
        </p:txBody>
      </p:sp>
      <p:sp>
        <p:nvSpPr>
          <p:cNvPr id="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a:extLst>
              <a:ext uri="{FF2B5EF4-FFF2-40B4-BE49-F238E27FC236}">
                <a16:creationId xmlns:a16="http://schemas.microsoft.com/office/drawing/2014/main" id="{91C788BE-FAF5-4744-84E8-DA37C384F1C1}"/>
              </a:ext>
            </a:extLst>
          </p:cNvPr>
          <p:cNvSpPr txBox="1"/>
          <p:nvPr/>
        </p:nvSpPr>
        <p:spPr>
          <a:xfrm>
            <a:off x="640080" y="2706624"/>
            <a:ext cx="6894576" cy="3483864"/>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2200" b="0" i="0" u="none" strike="noStrike" cap="none" spc="0" normalizeH="0" baseline="0" noProof="0" dirty="0">
                <a:ln>
                  <a:noFill/>
                </a:ln>
                <a:effectLst/>
                <a:uLnTx/>
                <a:uFillTx/>
              </a:rPr>
              <a:t>Door </a:t>
            </a:r>
            <a:r>
              <a:rPr kumimoji="0" lang="en-US" sz="2200" b="0" i="0" u="none" strike="noStrike" cap="none" spc="0" normalizeH="0" baseline="0" noProof="0" dirty="0" err="1">
                <a:ln>
                  <a:noFill/>
                </a:ln>
                <a:effectLst/>
                <a:uLnTx/>
                <a:uFillTx/>
              </a:rPr>
              <a:t>te</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weten</a:t>
            </a:r>
            <a:r>
              <a:rPr kumimoji="0" lang="en-US" sz="2200" b="0" i="0" u="none" strike="noStrike" cap="none" spc="0" normalizeH="0" baseline="0" noProof="0" dirty="0">
                <a:ln>
                  <a:noFill/>
                </a:ln>
                <a:effectLst/>
                <a:uLnTx/>
                <a:uFillTx/>
              </a:rPr>
              <a:t> hoe de </a:t>
            </a:r>
            <a:r>
              <a:rPr kumimoji="0" lang="en-US" sz="2200" b="0" i="0" u="none" strike="noStrike" cap="none" spc="0" normalizeH="0" baseline="0" noProof="0" dirty="0" err="1">
                <a:ln>
                  <a:noFill/>
                </a:ln>
                <a:effectLst/>
                <a:uLnTx/>
                <a:uFillTx/>
              </a:rPr>
              <a:t>markt</a:t>
            </a:r>
            <a:r>
              <a:rPr kumimoji="0" lang="en-US" sz="2200" b="0" i="0" u="none" strike="noStrike" cap="none" spc="0" normalizeH="0" baseline="0" noProof="0" dirty="0">
                <a:ln>
                  <a:noFill/>
                </a:ln>
                <a:effectLst/>
                <a:uLnTx/>
                <a:uFillTx/>
              </a:rPr>
              <a:t> is, </a:t>
            </a:r>
            <a:r>
              <a:rPr kumimoji="0" lang="en-US" sz="2200" b="0" i="0" u="none" strike="noStrike" cap="none" spc="0" normalizeH="0" baseline="0" noProof="0" dirty="0" err="1">
                <a:ln>
                  <a:noFill/>
                </a:ln>
                <a:effectLst/>
                <a:uLnTx/>
                <a:uFillTx/>
              </a:rPr>
              <a:t>kan</a:t>
            </a:r>
            <a:r>
              <a:rPr kumimoji="0" lang="en-US" sz="2200" b="0" i="0" u="none" strike="noStrike" cap="none" spc="0" normalizeH="0" baseline="0" noProof="0" dirty="0">
                <a:ln>
                  <a:noFill/>
                </a:ln>
                <a:effectLst/>
                <a:uLnTx/>
                <a:uFillTx/>
              </a:rPr>
              <a:t> je met je </a:t>
            </a:r>
            <a:r>
              <a:rPr kumimoji="0" lang="en-US" sz="2200" b="0" i="0" u="none" strike="noStrike" cap="none" spc="0" normalizeH="0" baseline="0" noProof="0" dirty="0" err="1">
                <a:ln>
                  <a:noFill/>
                </a:ln>
                <a:effectLst/>
                <a:uLnTx/>
                <a:uFillTx/>
              </a:rPr>
              <a:t>bedrijf</a:t>
            </a:r>
            <a:r>
              <a:rPr kumimoji="0" lang="en-US" sz="2200" b="0" i="0" u="none" strike="noStrike" cap="none" spc="0" normalizeH="0" baseline="0" noProof="0" dirty="0">
                <a:ln>
                  <a:noFill/>
                </a:ln>
                <a:effectLst/>
                <a:uLnTx/>
                <a:uFillTx/>
              </a:rPr>
              <a:t> de (</a:t>
            </a:r>
            <a:r>
              <a:rPr kumimoji="0" lang="en-US" sz="2200" b="0" i="0" u="none" strike="noStrike" cap="none" spc="0" normalizeH="0" baseline="0" noProof="0" dirty="0" err="1">
                <a:ln>
                  <a:noFill/>
                </a:ln>
                <a:effectLst/>
                <a:uLnTx/>
                <a:uFillTx/>
              </a:rPr>
              <a:t>slimme</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beslissingen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nemen</a:t>
            </a:r>
            <a:r>
              <a:rPr kumimoji="0" lang="en-US" sz="2200" b="0" i="0" u="none" strike="noStrike" cap="none" spc="0" normalizeH="0" baseline="0" noProof="0" dirty="0">
                <a:ln>
                  <a:noFill/>
                </a:ln>
                <a:effectLst/>
                <a:uLnTx/>
                <a:uFillTx/>
              </a:rPr>
              <a:t> op het </a:t>
            </a:r>
            <a:r>
              <a:rPr kumimoji="0" lang="en-US" sz="2200" b="0" i="0" u="none" strike="noStrike" cap="none" spc="0" normalizeH="0" baseline="0" noProof="0" dirty="0" err="1">
                <a:ln>
                  <a:noFill/>
                </a:ln>
                <a:effectLst/>
                <a:uLnTx/>
                <a:uFillTx/>
              </a:rPr>
              <a:t>gebied</a:t>
            </a:r>
            <a:r>
              <a:rPr kumimoji="0" lang="en-US" sz="2200" b="0" i="0" u="none" strike="noStrike" cap="none" spc="0" normalizeH="0" baseline="0" noProof="0" dirty="0">
                <a:ln>
                  <a:noFill/>
                </a:ln>
                <a:effectLst/>
                <a:uLnTx/>
                <a:uFillTx/>
              </a:rPr>
              <a:t> van </a:t>
            </a:r>
            <a:r>
              <a:rPr kumimoji="0" lang="en-US" sz="2200" b="0" i="0" u="none" strike="noStrike" cap="none" spc="0" normalizeH="0" baseline="0" noProof="0" dirty="0" err="1">
                <a:ln>
                  <a:noFill/>
                </a:ln>
                <a:effectLst/>
                <a:uLnTx/>
                <a:uFillTx/>
              </a:rPr>
              <a:t>jouw</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doelgroep</a:t>
            </a:r>
            <a:r>
              <a:rPr kumimoji="0" lang="en-US" sz="2200" b="0" i="0" u="none" strike="noStrike" cap="none" spc="0" normalizeH="0" baseline="0" noProof="0" dirty="0">
                <a:ln>
                  <a:noFill/>
                </a:ln>
                <a:effectLst/>
                <a:uLnTx/>
                <a:uFillTx/>
              </a:rPr>
              <a:t>, hoe je </a:t>
            </a:r>
            <a:r>
              <a:rPr kumimoji="0" lang="en-US" sz="2200" b="0" i="0" u="none" strike="noStrike" cap="none" spc="0" normalizeH="0" baseline="0" noProof="0" dirty="0" err="1">
                <a:ln>
                  <a:noFill/>
                </a:ln>
                <a:effectLst/>
                <a:uLnTx/>
                <a:uFillTx/>
              </a:rPr>
              <a:t>jouw</a:t>
            </a:r>
            <a:r>
              <a:rPr kumimoji="0" lang="en-US" sz="2200" b="0" i="0" u="none" strike="noStrike" cap="none" spc="0" normalizeH="0" baseline="0" noProof="0" dirty="0">
                <a:ln>
                  <a:noFill/>
                </a:ln>
                <a:effectLst/>
                <a:uLnTx/>
                <a:uFillTx/>
              </a:rPr>
              <a:t> marketing </a:t>
            </a:r>
            <a:r>
              <a:rPr kumimoji="0" lang="en-US" sz="2200" b="0" i="0" u="none" strike="noStrike" cap="none" spc="0" normalizeH="0" baseline="0" noProof="0" dirty="0" err="1">
                <a:ln>
                  <a:noFill/>
                </a:ln>
                <a:effectLst/>
                <a:uLnTx/>
                <a:uFillTx/>
              </a:rPr>
              <a:t>gaat</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doen</a:t>
            </a:r>
            <a:r>
              <a:rPr kumimoji="0" lang="en-US" sz="2200" b="0" i="0" u="none" strike="noStrike" cap="none" spc="0" normalizeH="0" baseline="0" noProof="0" dirty="0">
                <a:ln>
                  <a:noFill/>
                </a:ln>
                <a:effectLst/>
                <a:uLnTx/>
                <a:uFillTx/>
              </a:rPr>
              <a:t>, maar </a:t>
            </a:r>
            <a:r>
              <a:rPr kumimoji="0" lang="en-US" sz="2200" b="0" i="0" u="none" strike="noStrike" cap="none" spc="0" normalizeH="0" baseline="0" noProof="0" dirty="0" err="1">
                <a:ln>
                  <a:noFill/>
                </a:ln>
                <a:effectLst/>
                <a:uLnTx/>
                <a:uFillTx/>
              </a:rPr>
              <a:t>ook</a:t>
            </a:r>
            <a:r>
              <a:rPr kumimoji="0" lang="en-US" sz="2200" b="0" i="0" u="none" strike="noStrike" cap="none" spc="0" normalizeH="0" baseline="0" noProof="0" dirty="0">
                <a:ln>
                  <a:noFill/>
                </a:ln>
                <a:effectLst/>
                <a:uLnTx/>
                <a:uFillTx/>
              </a:rPr>
              <a:t> op het </a:t>
            </a:r>
            <a:r>
              <a:rPr kumimoji="0" lang="en-US" sz="2200" b="0" i="0" u="none" strike="noStrike" cap="none" spc="0" normalizeH="0" baseline="0" noProof="0" dirty="0" err="1">
                <a:ln>
                  <a:noFill/>
                </a:ln>
                <a:effectLst/>
                <a:uLnTx/>
                <a:uFillTx/>
              </a:rPr>
              <a:t>gebied</a:t>
            </a:r>
            <a:r>
              <a:rPr kumimoji="0" lang="en-US" sz="2200" b="0" i="0" u="none" strike="noStrike" cap="none" spc="0" normalizeH="0" baseline="0" noProof="0" dirty="0">
                <a:ln>
                  <a:noFill/>
                </a:ln>
                <a:effectLst/>
                <a:uLnTx/>
                <a:uFillTx/>
              </a:rPr>
              <a:t> van het </a:t>
            </a:r>
            <a:r>
              <a:rPr kumimoji="0" lang="en-US" sz="2200" b="0" i="0" u="none" strike="noStrike" cap="none" spc="0" normalizeH="0" baseline="0" noProof="0" dirty="0" err="1">
                <a:ln>
                  <a:noFill/>
                </a:ln>
                <a:effectLst/>
                <a:uLnTx/>
                <a:uFillTx/>
              </a:rPr>
              <a:t>ontwikkelen</a:t>
            </a:r>
            <a:r>
              <a:rPr kumimoji="0" lang="en-US" sz="2200" b="0" i="0" u="none" strike="noStrike" cap="none" spc="0" normalizeH="0" baseline="0" noProof="0" dirty="0">
                <a:ln>
                  <a:noFill/>
                </a:ln>
                <a:effectLst/>
                <a:uLnTx/>
                <a:uFillTx/>
              </a:rPr>
              <a:t> van </a:t>
            </a:r>
            <a:r>
              <a:rPr kumimoji="0" lang="en-US" sz="2200" b="0" i="0" u="none" strike="noStrike" cap="none" spc="0" normalizeH="0" baseline="0" noProof="0" dirty="0" err="1">
                <a:ln>
                  <a:noFill/>
                </a:ln>
                <a:effectLst/>
                <a:uLnTx/>
                <a:uFillTx/>
              </a:rPr>
              <a:t>jouw</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producten</a:t>
            </a:r>
            <a:r>
              <a:rPr kumimoji="0" lang="en-US" sz="2200" b="0" i="0" u="none" strike="noStrike" cap="none" spc="0" normalizeH="0" baseline="0" noProof="0" dirty="0">
                <a:ln>
                  <a:noFill/>
                </a:ln>
                <a:effectLst/>
                <a:uLnTx/>
                <a:uFillTx/>
              </a:rPr>
              <a:t> of </a:t>
            </a:r>
            <a:r>
              <a:rPr kumimoji="0" lang="en-US" sz="2200" b="0" i="0" u="none" strike="noStrike" cap="none" spc="0" normalizeH="0" baseline="0" noProof="0" dirty="0" err="1">
                <a:ln>
                  <a:noFill/>
                </a:ln>
                <a:effectLst/>
                <a:uLnTx/>
                <a:uFillTx/>
              </a:rPr>
              <a:t>dienst</a:t>
            </a:r>
            <a:r>
              <a:rPr kumimoji="0" lang="en-US" sz="2200" b="0" i="0" u="none" strike="noStrike" cap="none" spc="0" normalizeH="0" baseline="0" noProof="0" dirty="0">
                <a:ln>
                  <a:noFill/>
                </a:ln>
                <a:effectLst/>
                <a:uLnTx/>
                <a:uFillTx/>
              </a:rPr>
              <a:t>.</a:t>
            </a:r>
          </a:p>
          <a:p>
            <a:pPr marR="0" lvl="0" fontAlgn="auto">
              <a:lnSpc>
                <a:spcPct val="90000"/>
              </a:lnSpc>
              <a:spcBef>
                <a:spcPts val="0"/>
              </a:spcBef>
              <a:spcAft>
                <a:spcPts val="600"/>
              </a:spcAft>
              <a:buClrTx/>
              <a:buSzTx/>
              <a:tabLst/>
              <a:defRPr/>
            </a:pPr>
            <a:endParaRPr lang="en-US" sz="2200" dirty="0"/>
          </a:p>
          <a:p>
            <a:pPr marR="0" lvl="0" fontAlgn="auto">
              <a:lnSpc>
                <a:spcPct val="90000"/>
              </a:lnSpc>
              <a:spcBef>
                <a:spcPts val="0"/>
              </a:spcBef>
              <a:spcAft>
                <a:spcPts val="600"/>
              </a:spcAft>
              <a:buClrTx/>
              <a:buSzTx/>
              <a:tabLst/>
              <a:defRPr/>
            </a:pPr>
            <a:endParaRPr lang="en-US" sz="2200" dirty="0"/>
          </a:p>
          <a:p>
            <a:pPr marR="0" lvl="0" fontAlgn="auto">
              <a:lnSpc>
                <a:spcPct val="90000"/>
              </a:lnSpc>
              <a:spcBef>
                <a:spcPts val="0"/>
              </a:spcBef>
              <a:spcAft>
                <a:spcPts val="600"/>
              </a:spcAft>
              <a:buClrTx/>
              <a:buSzTx/>
              <a:tabLst/>
              <a:defRPr/>
            </a:pPr>
            <a:r>
              <a:rPr kumimoji="0" lang="en-US" sz="2200" b="0" i="0" u="none" strike="noStrike" cap="none" spc="0" normalizeH="0" baseline="0" noProof="0" dirty="0">
                <a:ln>
                  <a:noFill/>
                </a:ln>
                <a:effectLst/>
                <a:uLnTx/>
                <a:uFillTx/>
              </a:rPr>
              <a:t>Stel je </a:t>
            </a:r>
            <a:r>
              <a:rPr kumimoji="0" lang="en-US" sz="2200" b="0" i="0" u="none" strike="noStrike" cap="none" spc="0" normalizeH="0" baseline="0" noProof="0" dirty="0" err="1">
                <a:ln>
                  <a:noFill/>
                </a:ln>
                <a:effectLst/>
                <a:uLnTx/>
                <a:uFillTx/>
              </a:rPr>
              <a:t>hebt</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een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bedrijf</a:t>
            </a:r>
            <a:r>
              <a:rPr kumimoji="0" lang="en-US" sz="2200" b="0" i="0" u="none" strike="noStrike" cap="none" spc="0" normalizeH="0" baseline="0" noProof="0" dirty="0">
                <a:ln>
                  <a:noFill/>
                </a:ln>
                <a:effectLst/>
                <a:uLnTx/>
                <a:uFillTx/>
              </a:rPr>
              <a:t> in </a:t>
            </a:r>
            <a:r>
              <a:rPr kumimoji="0" lang="en-US" sz="2200" b="0" i="0" u="none" strike="noStrike" cap="none" spc="0" normalizeH="0" baseline="0" noProof="0" dirty="0" err="1">
                <a:ln>
                  <a:noFill/>
                </a:ln>
                <a:effectLst/>
                <a:uLnTx/>
                <a:uFillTx/>
              </a:rPr>
              <a:t>speelgoed</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welke</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markt</a:t>
            </a:r>
            <a:r>
              <a:rPr kumimoji="0" lang="en-US" sz="2200" b="0" i="0" u="none" strike="noStrike" cap="none" spc="0" normalizeH="0" baseline="0" noProof="0" dirty="0">
                <a:ln>
                  <a:noFill/>
                </a:ln>
                <a:effectLst/>
                <a:uLnTx/>
                <a:uFillTx/>
              </a:rPr>
              <a:t>(</a:t>
            </a:r>
            <a:r>
              <a:rPr kumimoji="0" lang="en-US" sz="2200" b="0" i="0" u="none" strike="noStrike" cap="none" spc="0" normalizeH="0" baseline="0" noProof="0" dirty="0" err="1">
                <a:ln>
                  <a:noFill/>
                </a:ln>
                <a:effectLst/>
                <a:uLnTx/>
                <a:uFillTx/>
              </a:rPr>
              <a:t>en</a:t>
            </a:r>
            <a:r>
              <a:rPr kumimoji="0" lang="en-US" sz="2200" b="0" i="0" u="none" strike="noStrike" cap="none" spc="0" normalizeH="0" baseline="0" noProof="0" dirty="0">
                <a:ln>
                  <a:noFill/>
                </a:ln>
                <a:effectLst/>
                <a:uLnTx/>
                <a:uFillTx/>
              </a:rPr>
              <a:t>) ga je dan </a:t>
            </a:r>
            <a:r>
              <a:rPr kumimoji="0" lang="en-US" sz="2200" b="0" i="0" u="none" strike="noStrike" cap="none" spc="0" normalizeH="0" baseline="0" noProof="0" dirty="0" err="1">
                <a:ln>
                  <a:noFill/>
                </a:ln>
                <a:effectLst/>
                <a:uLnTx/>
                <a:uFillTx/>
              </a:rPr>
              <a:t>onderzoeken</a:t>
            </a:r>
            <a:r>
              <a:rPr kumimoji="0" lang="en-US" sz="2200" b="0" i="0" u="none" strike="noStrike" cap="none" spc="0" normalizeH="0" baseline="0" noProof="0" dirty="0">
                <a:ln>
                  <a:noFill/>
                </a:ln>
                <a:effectLst/>
                <a:uLnTx/>
                <a:uFillTx/>
              </a:rPr>
              <a:t>?</a:t>
            </a:r>
          </a:p>
        </p:txBody>
      </p:sp>
      <p:pic>
        <p:nvPicPr>
          <p:cNvPr id="9" name="Afbeelding 8">
            <a:extLst>
              <a:ext uri="{FF2B5EF4-FFF2-40B4-BE49-F238E27FC236}">
                <a16:creationId xmlns:a16="http://schemas.microsoft.com/office/drawing/2014/main" id="{4D5B35EB-BCFC-4283-A9F3-BCEA367A0765}"/>
              </a:ext>
            </a:extLst>
          </p:cNvPr>
          <p:cNvPicPr>
            <a:picLocks noChangeAspect="1"/>
          </p:cNvPicPr>
          <p:nvPr/>
        </p:nvPicPr>
        <p:blipFill>
          <a:blip r:embed="rId2"/>
          <a:stretch>
            <a:fillRect/>
          </a:stretch>
        </p:blipFill>
        <p:spPr>
          <a:xfrm>
            <a:off x="7534656" y="388303"/>
            <a:ext cx="4343400" cy="4204962"/>
          </a:xfrm>
          <a:prstGeom prst="rect">
            <a:avLst/>
          </a:prstGeom>
        </p:spPr>
      </p:pic>
      <p:pic>
        <p:nvPicPr>
          <p:cNvPr id="3" name="Afbeelding 2">
            <a:extLst>
              <a:ext uri="{FF2B5EF4-FFF2-40B4-BE49-F238E27FC236}">
                <a16:creationId xmlns:a16="http://schemas.microsoft.com/office/drawing/2014/main" id="{37B2B8CF-A7D3-A838-5580-4ACA22CD972A}"/>
              </a:ext>
            </a:extLst>
          </p:cNvPr>
          <p:cNvPicPr>
            <a:picLocks noChangeAspect="1"/>
          </p:cNvPicPr>
          <p:nvPr/>
        </p:nvPicPr>
        <p:blipFill>
          <a:blip r:embed="rId3"/>
          <a:stretch>
            <a:fillRect/>
          </a:stretch>
        </p:blipFill>
        <p:spPr>
          <a:xfrm>
            <a:off x="7534656" y="4857644"/>
            <a:ext cx="4325112" cy="1458095"/>
          </a:xfrm>
          <a:prstGeom prst="rect">
            <a:avLst/>
          </a:prstGeom>
        </p:spPr>
      </p:pic>
    </p:spTree>
    <p:extLst>
      <p:ext uri="{BB962C8B-B14F-4D97-AF65-F5344CB8AC3E}">
        <p14:creationId xmlns:p14="http://schemas.microsoft.com/office/powerpoint/2010/main" val="4069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4" name="Group 2056">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58"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2" name="Rectangle 2061">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22E09561-1CFB-4EE9-8CE0-1C88CDF590AD}"/>
              </a:ext>
            </a:extLst>
          </p:cNvPr>
          <p:cNvSpPr>
            <a:spLocks noGrp="1"/>
          </p:cNvSpPr>
          <p:nvPr>
            <p:ph type="title"/>
          </p:nvPr>
        </p:nvSpPr>
        <p:spPr>
          <a:xfrm>
            <a:off x="1047280" y="759805"/>
            <a:ext cx="10306520" cy="1325563"/>
          </a:xfrm>
        </p:spPr>
        <p:txBody>
          <a:bodyPr>
            <a:normAutofit/>
          </a:bodyPr>
          <a:lstStyle/>
          <a:p>
            <a:r>
              <a:rPr lang="nl-NL" sz="4000">
                <a:solidFill>
                  <a:srgbClr val="FFFFFF"/>
                </a:solidFill>
              </a:rPr>
              <a:t>Maar wat is de markt?</a:t>
            </a:r>
          </a:p>
        </p:txBody>
      </p:sp>
      <p:sp>
        <p:nvSpPr>
          <p:cNvPr id="3" name="Tijdelijke aanduiding voor inhoud 2">
            <a:extLst>
              <a:ext uri="{FF2B5EF4-FFF2-40B4-BE49-F238E27FC236}">
                <a16:creationId xmlns:a16="http://schemas.microsoft.com/office/drawing/2014/main" id="{72ACDAE1-3EB0-4A08-8962-69F9EE0DB61C}"/>
              </a:ext>
            </a:extLst>
          </p:cNvPr>
          <p:cNvSpPr>
            <a:spLocks noGrp="1"/>
          </p:cNvSpPr>
          <p:nvPr>
            <p:ph idx="1"/>
          </p:nvPr>
        </p:nvSpPr>
        <p:spPr>
          <a:xfrm>
            <a:off x="1424904" y="2494450"/>
            <a:ext cx="4053545" cy="3563159"/>
          </a:xfrm>
        </p:spPr>
        <p:txBody>
          <a:bodyPr>
            <a:normAutofit/>
          </a:bodyPr>
          <a:lstStyle/>
          <a:p>
            <a:pPr marL="0" indent="0">
              <a:buNone/>
            </a:pPr>
            <a:r>
              <a:rPr lang="nl-NL" sz="1900" b="1"/>
              <a:t>Definitie:</a:t>
            </a:r>
          </a:p>
          <a:p>
            <a:pPr marL="0" indent="0">
              <a:buNone/>
            </a:pPr>
            <a:endParaRPr lang="nl-NL" sz="1900" b="1"/>
          </a:p>
          <a:p>
            <a:pPr marL="0" indent="0">
              <a:buNone/>
            </a:pPr>
            <a:r>
              <a:rPr lang="nl-NL" sz="1900" b="0" i="1">
                <a:effectLst/>
                <a:latin typeface="arial" panose="020B0604020202020204" pitchFamily="34" charset="0"/>
              </a:rPr>
              <a:t>‘In de meest algemene zin is de </a:t>
            </a:r>
            <a:r>
              <a:rPr lang="nl-NL" sz="1900" b="1" i="1">
                <a:effectLst/>
                <a:latin typeface="arial" panose="020B0604020202020204" pitchFamily="34" charset="0"/>
              </a:rPr>
              <a:t>markt</a:t>
            </a:r>
            <a:r>
              <a:rPr lang="nl-NL" sz="1900" b="0" i="1">
                <a:effectLst/>
                <a:latin typeface="arial" panose="020B0604020202020204" pitchFamily="34" charset="0"/>
              </a:rPr>
              <a:t> het geheel van omstandigheden waaronder gevraagde en aangeboden hoeveelheden van een bepaald product of een bepaalde dienst verhandeld worden en waar een prijs ontstaat. Het begrip staat centraal in de theorie van de prijsvorming in </a:t>
            </a:r>
            <a:r>
              <a:rPr lang="nl-NL" sz="1900" b="1" i="1">
                <a:effectLst/>
                <a:latin typeface="arial" panose="020B0604020202020204" pitchFamily="34" charset="0"/>
              </a:rPr>
              <a:t>markteconomieën</a:t>
            </a:r>
            <a:r>
              <a:rPr lang="nl-NL" sz="1900" b="0" i="1">
                <a:effectLst/>
                <a:latin typeface="arial" panose="020B0604020202020204" pitchFamily="34" charset="0"/>
              </a:rPr>
              <a:t>.’</a:t>
            </a:r>
            <a:endParaRPr lang="nl-NL" sz="1900" i="1"/>
          </a:p>
        </p:txBody>
      </p:sp>
      <p:pic>
        <p:nvPicPr>
          <p:cNvPr id="2050" name="Picture 2" descr="26 ideeën over Politieke stromingen | politiek, denk aan je, liberalisme">
            <a:extLst>
              <a:ext uri="{FF2B5EF4-FFF2-40B4-BE49-F238E27FC236}">
                <a16:creationId xmlns:a16="http://schemas.microsoft.com/office/drawing/2014/main" id="{91FC2940-CD58-B4CF-CF76-66850BDA1B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892" y="2543175"/>
            <a:ext cx="4802404" cy="351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46610-9B71-4EDC-B66D-CF6B6603754D}"/>
              </a:ext>
            </a:extLst>
          </p:cNvPr>
          <p:cNvSpPr>
            <a:spLocks noGrp="1"/>
          </p:cNvSpPr>
          <p:nvPr>
            <p:ph type="title"/>
          </p:nvPr>
        </p:nvSpPr>
        <p:spPr>
          <a:xfrm>
            <a:off x="1137034" y="0"/>
            <a:ext cx="9392421" cy="1330841"/>
          </a:xfrm>
        </p:spPr>
        <p:txBody>
          <a:bodyPr>
            <a:normAutofit/>
          </a:bodyPr>
          <a:lstStyle/>
          <a:p>
            <a:r>
              <a:rPr lang="nl-NL" dirty="0"/>
              <a:t>Dus wat onderzoek je? </a:t>
            </a:r>
            <a:r>
              <a:rPr lang="nl-NL" sz="1800" dirty="0"/>
              <a:t>(algemene vraag is, wat is interessant om te weten)</a:t>
            </a:r>
          </a:p>
        </p:txBody>
      </p:sp>
      <p:sp>
        <p:nvSpPr>
          <p:cNvPr id="3" name="Tijdelijke aanduiding voor inhoud 2">
            <a:extLst>
              <a:ext uri="{FF2B5EF4-FFF2-40B4-BE49-F238E27FC236}">
                <a16:creationId xmlns:a16="http://schemas.microsoft.com/office/drawing/2014/main" id="{D5E214F3-D9C1-4A6A-9465-F75E68F8E801}"/>
              </a:ext>
            </a:extLst>
          </p:cNvPr>
          <p:cNvSpPr>
            <a:spLocks noGrp="1"/>
          </p:cNvSpPr>
          <p:nvPr>
            <p:ph idx="1"/>
          </p:nvPr>
        </p:nvSpPr>
        <p:spPr>
          <a:xfrm>
            <a:off x="1137034" y="1134209"/>
            <a:ext cx="4958966" cy="4079630"/>
          </a:xfrm>
        </p:spPr>
        <p:txBody>
          <a:bodyPr>
            <a:normAutofit fontScale="92500" lnSpcReduction="20000"/>
          </a:bodyPr>
          <a:lstStyle/>
          <a:p>
            <a:r>
              <a:rPr lang="nl-NL" sz="1400" dirty="0"/>
              <a:t>Wie verkopen vergelijkbare producten of diensten? (aanbieders/ concurrenten) </a:t>
            </a:r>
            <a:r>
              <a:rPr lang="nl-NL" sz="1400" dirty="0">
                <a:sym typeface="Wingdings" panose="05000000000000000000" pitchFamily="2" charset="2"/>
              </a:rPr>
              <a:t> </a:t>
            </a:r>
            <a:r>
              <a:rPr lang="nl-NL" sz="1400" dirty="0" err="1">
                <a:sym typeface="Wingdings" panose="05000000000000000000" pitchFamily="2" charset="2"/>
              </a:rPr>
              <a:t>Hfdst</a:t>
            </a:r>
            <a:r>
              <a:rPr lang="nl-NL" sz="1400" dirty="0">
                <a:sym typeface="Wingdings" panose="05000000000000000000" pitchFamily="2" charset="2"/>
              </a:rPr>
              <a:t> 3</a:t>
            </a:r>
            <a:endParaRPr lang="nl-NL" sz="1400" dirty="0"/>
          </a:p>
          <a:p>
            <a:pPr marL="0" indent="0">
              <a:buNone/>
            </a:pPr>
            <a:endParaRPr lang="nl-NL" sz="1400" dirty="0"/>
          </a:p>
          <a:p>
            <a:r>
              <a:rPr lang="nl-NL" sz="1400" dirty="0"/>
              <a:t>Welke ontwikkelingen zijn er? (marktontwikkelingen) </a:t>
            </a:r>
            <a:r>
              <a:rPr lang="nl-NL" sz="1400" dirty="0">
                <a:sym typeface="Wingdings" panose="05000000000000000000" pitchFamily="2" charset="2"/>
              </a:rPr>
              <a:t> </a:t>
            </a:r>
            <a:r>
              <a:rPr lang="nl-NL" sz="1400" dirty="0" err="1">
                <a:sym typeface="Wingdings" panose="05000000000000000000" pitchFamily="2" charset="2"/>
              </a:rPr>
              <a:t>Hfdst</a:t>
            </a:r>
            <a:r>
              <a:rPr lang="nl-NL" sz="1400" dirty="0">
                <a:sym typeface="Wingdings" panose="05000000000000000000" pitchFamily="2" charset="2"/>
              </a:rPr>
              <a:t> 3</a:t>
            </a:r>
            <a:endParaRPr lang="nl-NL" sz="1400" dirty="0"/>
          </a:p>
          <a:p>
            <a:pPr marL="0" indent="0">
              <a:buNone/>
            </a:pPr>
            <a:endParaRPr lang="nl-NL" sz="1400" dirty="0"/>
          </a:p>
          <a:p>
            <a:r>
              <a:rPr lang="nl-NL" sz="1400" dirty="0"/>
              <a:t>Wat weet ik van de andere aanbieders?</a:t>
            </a:r>
          </a:p>
          <a:p>
            <a:pPr marL="0" indent="0">
              <a:buNone/>
            </a:pPr>
            <a:r>
              <a:rPr lang="nl-NL" sz="1400" dirty="0"/>
              <a:t>    (concurrentieanalyse) </a:t>
            </a:r>
            <a:r>
              <a:rPr lang="nl-NL" sz="1400" dirty="0">
                <a:sym typeface="Wingdings" panose="05000000000000000000" pitchFamily="2" charset="2"/>
              </a:rPr>
              <a:t></a:t>
            </a:r>
            <a:r>
              <a:rPr lang="nl-NL" sz="1600" dirty="0">
                <a:sym typeface="Wingdings" panose="05000000000000000000" pitchFamily="2" charset="2"/>
              </a:rPr>
              <a:t> </a:t>
            </a:r>
            <a:r>
              <a:rPr lang="nl-NL" sz="1400" dirty="0" err="1">
                <a:sym typeface="Wingdings" panose="05000000000000000000" pitchFamily="2" charset="2"/>
              </a:rPr>
              <a:t>Hfdst</a:t>
            </a:r>
            <a:r>
              <a:rPr lang="nl-NL" sz="1400" dirty="0">
                <a:sym typeface="Wingdings" panose="05000000000000000000" pitchFamily="2" charset="2"/>
              </a:rPr>
              <a:t> 3</a:t>
            </a:r>
          </a:p>
          <a:p>
            <a:pPr marL="0" indent="0">
              <a:buNone/>
            </a:pPr>
            <a:endParaRPr lang="nl-NL" sz="1600" dirty="0">
              <a:sym typeface="Wingdings" panose="05000000000000000000" pitchFamily="2" charset="2"/>
            </a:endParaRPr>
          </a:p>
          <a:p>
            <a:pPr>
              <a:buFont typeface="Wingdings" panose="05000000000000000000" pitchFamily="2" charset="2"/>
              <a:buChar char="à"/>
            </a:pPr>
            <a:r>
              <a:rPr lang="nl-NL" sz="1600" b="1" dirty="0">
                <a:sym typeface="Wingdings" panose="05000000000000000000" pitchFamily="2" charset="2"/>
              </a:rPr>
              <a:t>Hoe gaan jullie dit doen?</a:t>
            </a:r>
          </a:p>
          <a:p>
            <a:pPr marL="0" indent="0">
              <a:buNone/>
            </a:pPr>
            <a:endParaRPr lang="nl-NL" sz="1600" dirty="0">
              <a:sym typeface="Wingdings" panose="05000000000000000000" pitchFamily="2" charset="2"/>
            </a:endParaRPr>
          </a:p>
          <a:p>
            <a:r>
              <a:rPr lang="nl-NL" sz="1400" dirty="0"/>
              <a:t>Wie kopen deze producten of diensten (afnemers / doelgroep) </a:t>
            </a:r>
            <a:r>
              <a:rPr lang="nl-NL" sz="1400" dirty="0">
                <a:sym typeface="Wingdings" panose="05000000000000000000" pitchFamily="2" charset="2"/>
              </a:rPr>
              <a:t> </a:t>
            </a:r>
            <a:r>
              <a:rPr lang="nl-NL" sz="1400" dirty="0" err="1">
                <a:sym typeface="Wingdings" panose="05000000000000000000" pitchFamily="2" charset="2"/>
              </a:rPr>
              <a:t>Hfdst</a:t>
            </a:r>
            <a:r>
              <a:rPr lang="nl-NL" sz="1400" dirty="0">
                <a:sym typeface="Wingdings" panose="05000000000000000000" pitchFamily="2" charset="2"/>
              </a:rPr>
              <a:t> 2</a:t>
            </a:r>
            <a:endParaRPr lang="nl-NL" sz="1400" dirty="0"/>
          </a:p>
          <a:p>
            <a:pPr marL="0" indent="0">
              <a:buNone/>
            </a:pPr>
            <a:endParaRPr lang="nl-NL" sz="1400" dirty="0"/>
          </a:p>
          <a:p>
            <a:r>
              <a:rPr lang="nl-NL" sz="1400" dirty="0"/>
              <a:t>Wat weet ik van de afnemers?</a:t>
            </a:r>
          </a:p>
          <a:p>
            <a:pPr marL="0" indent="0">
              <a:buNone/>
            </a:pPr>
            <a:r>
              <a:rPr lang="nl-NL" sz="1400" dirty="0"/>
              <a:t>    (</a:t>
            </a:r>
            <a:r>
              <a:rPr lang="nl-NL" sz="1400" dirty="0" err="1"/>
              <a:t>doelgroepanalyse</a:t>
            </a:r>
            <a:r>
              <a:rPr lang="nl-NL" sz="1400" dirty="0"/>
              <a:t>) </a:t>
            </a:r>
            <a:r>
              <a:rPr lang="nl-NL" sz="1400" dirty="0">
                <a:sym typeface="Wingdings" panose="05000000000000000000" pitchFamily="2" charset="2"/>
              </a:rPr>
              <a:t> </a:t>
            </a:r>
            <a:r>
              <a:rPr lang="nl-NL" sz="1400" dirty="0" err="1">
                <a:sym typeface="Wingdings" panose="05000000000000000000" pitchFamily="2" charset="2"/>
              </a:rPr>
              <a:t>Hfdst</a:t>
            </a:r>
            <a:r>
              <a:rPr lang="nl-NL" sz="1400" dirty="0">
                <a:sym typeface="Wingdings" panose="05000000000000000000" pitchFamily="2" charset="2"/>
              </a:rPr>
              <a:t> 2</a:t>
            </a:r>
            <a:endParaRPr lang="nl-NL" sz="1400" dirty="0"/>
          </a:p>
        </p:txBody>
      </p:sp>
      <p:pic>
        <p:nvPicPr>
          <p:cNvPr id="5" name="Afbeelding 4">
            <a:extLst>
              <a:ext uri="{FF2B5EF4-FFF2-40B4-BE49-F238E27FC236}">
                <a16:creationId xmlns:a16="http://schemas.microsoft.com/office/drawing/2014/main" id="{3785E6C7-A07C-4DFA-AD17-1BD3C2CAC37F}"/>
              </a:ext>
            </a:extLst>
          </p:cNvPr>
          <p:cNvPicPr>
            <a:picLocks noChangeAspect="1"/>
          </p:cNvPicPr>
          <p:nvPr/>
        </p:nvPicPr>
        <p:blipFill>
          <a:blip r:embed="rId2"/>
          <a:stretch>
            <a:fillRect/>
          </a:stretch>
        </p:blipFill>
        <p:spPr>
          <a:xfrm>
            <a:off x="6809377" y="2184914"/>
            <a:ext cx="4608485" cy="3755915"/>
          </a:xfrm>
          <a:prstGeom prst="rect">
            <a:avLst/>
          </a:prstGeom>
        </p:spPr>
      </p:pic>
    </p:spTree>
    <p:extLst>
      <p:ext uri="{BB962C8B-B14F-4D97-AF65-F5344CB8AC3E}">
        <p14:creationId xmlns:p14="http://schemas.microsoft.com/office/powerpoint/2010/main" val="13937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F5A0B-1648-83FE-F124-F0C1495525A7}"/>
              </a:ext>
            </a:extLst>
          </p:cNvPr>
          <p:cNvSpPr>
            <a:spLocks noGrp="1"/>
          </p:cNvSpPr>
          <p:nvPr>
            <p:ph type="title"/>
          </p:nvPr>
        </p:nvSpPr>
        <p:spPr>
          <a:xfrm>
            <a:off x="0" y="0"/>
            <a:ext cx="8860565" cy="648072"/>
          </a:xfrm>
        </p:spPr>
        <p:txBody>
          <a:bodyPr/>
          <a:lstStyle/>
          <a:p>
            <a:r>
              <a:rPr lang="nl-NL" dirty="0"/>
              <a:t>Dus wat gaan jullie concreet vandaag doen:</a:t>
            </a:r>
          </a:p>
        </p:txBody>
      </p:sp>
      <p:sp>
        <p:nvSpPr>
          <p:cNvPr id="8" name="Tekstvak 7">
            <a:extLst>
              <a:ext uri="{FF2B5EF4-FFF2-40B4-BE49-F238E27FC236}">
                <a16:creationId xmlns:a16="http://schemas.microsoft.com/office/drawing/2014/main" id="{A0A4193E-91E8-F89D-6C2D-DC842AC24A6B}"/>
              </a:ext>
            </a:extLst>
          </p:cNvPr>
          <p:cNvSpPr txBox="1"/>
          <p:nvPr/>
        </p:nvSpPr>
        <p:spPr>
          <a:xfrm>
            <a:off x="0" y="648073"/>
            <a:ext cx="9114759" cy="3373231"/>
          </a:xfrm>
          <a:prstGeom prst="rect">
            <a:avLst/>
          </a:prstGeom>
          <a:noFill/>
        </p:spPr>
        <p:txBody>
          <a:bodyPr wrap="square">
            <a:spAutoFit/>
          </a:bodyPr>
          <a:lstStyle/>
          <a:p>
            <a:pPr marL="57150">
              <a:lnSpc>
                <a:spcPct val="90000"/>
              </a:lnSpc>
              <a:spcAft>
                <a:spcPts val="600"/>
              </a:spcAft>
            </a:pPr>
            <a:r>
              <a:rPr lang="en-US" sz="1800" b="1" dirty="0" err="1">
                <a:sym typeface="Wingdings" panose="05000000000000000000" pitchFamily="2" charset="2"/>
              </a:rPr>
              <a:t>Concreet</a:t>
            </a:r>
            <a:r>
              <a:rPr lang="en-US" sz="1800" b="1" dirty="0">
                <a:sym typeface="Wingdings" panose="05000000000000000000" pitchFamily="2" charset="2"/>
              </a:rPr>
              <a:t>:</a:t>
            </a:r>
          </a:p>
          <a:p>
            <a:pPr marL="342900" indent="-285750">
              <a:lnSpc>
                <a:spcPct val="90000"/>
              </a:lnSpc>
              <a:spcAft>
                <a:spcPts val="600"/>
              </a:spcAft>
              <a:buFont typeface="Arial" panose="020B0604020202020204" pitchFamily="34" charset="0"/>
              <a:buChar char="•"/>
            </a:pPr>
            <a:r>
              <a:rPr lang="en-US" sz="1800" dirty="0" err="1">
                <a:sym typeface="Wingdings" panose="05000000000000000000" pitchFamily="2" charset="2"/>
              </a:rPr>
              <a:t>Beschrijving</a:t>
            </a:r>
            <a:r>
              <a:rPr lang="en-US" sz="1800" dirty="0">
                <a:sym typeface="Wingdings" panose="05000000000000000000" pitchFamily="2" charset="2"/>
              </a:rPr>
              <a:t> van het product/</a:t>
            </a:r>
            <a:r>
              <a:rPr lang="en-US" sz="1800" dirty="0" err="1">
                <a:sym typeface="Wingdings" panose="05000000000000000000" pitchFamily="2" charset="2"/>
              </a:rPr>
              <a:t>dienst</a:t>
            </a:r>
            <a:r>
              <a:rPr lang="en-US" sz="1800" dirty="0">
                <a:sym typeface="Wingdings" panose="05000000000000000000" pitchFamily="2" charset="2"/>
              </a:rPr>
              <a:t> </a:t>
            </a:r>
            <a:r>
              <a:rPr lang="en-US" sz="1800" dirty="0" err="1">
                <a:sym typeface="Wingdings" panose="05000000000000000000" pitchFamily="2" charset="2"/>
              </a:rPr>
              <a:t>waarin</a:t>
            </a:r>
            <a:r>
              <a:rPr lang="en-US" sz="1800" dirty="0">
                <a:sym typeface="Wingdings" panose="05000000000000000000" pitchFamily="2" charset="2"/>
              </a:rPr>
              <a:t> de </a:t>
            </a:r>
            <a:r>
              <a:rPr lang="en-US" sz="1800" dirty="0" err="1">
                <a:sym typeface="Wingdings" panose="05000000000000000000" pitchFamily="2" charset="2"/>
              </a:rPr>
              <a:t>onderneming</a:t>
            </a:r>
            <a:r>
              <a:rPr lang="en-US" sz="1800" dirty="0">
                <a:sym typeface="Wingdings" panose="05000000000000000000" pitchFamily="2" charset="2"/>
              </a:rPr>
              <a:t> </a:t>
            </a:r>
            <a:r>
              <a:rPr lang="en-US" sz="1800" dirty="0" err="1">
                <a:sym typeface="Wingdings" panose="05000000000000000000" pitchFamily="2" charset="2"/>
              </a:rPr>
              <a:t>gaat</a:t>
            </a:r>
            <a:r>
              <a:rPr lang="en-US" sz="1800" dirty="0">
                <a:sym typeface="Wingdings" panose="05000000000000000000" pitchFamily="2" charset="2"/>
              </a:rPr>
              <a:t> </a:t>
            </a:r>
            <a:r>
              <a:rPr lang="en-US" sz="1800" dirty="0" err="1">
                <a:sym typeface="Wingdings" panose="05000000000000000000" pitchFamily="2" charset="2"/>
              </a:rPr>
              <a:t>starten</a:t>
            </a:r>
            <a:r>
              <a:rPr lang="en-US" sz="1800" dirty="0">
                <a:sym typeface="Wingdings" panose="05000000000000000000" pitchFamily="2" charset="2"/>
              </a:rPr>
              <a:t>. </a:t>
            </a:r>
            <a:r>
              <a:rPr lang="en-US" sz="1800" dirty="0" err="1">
                <a:sym typeface="Wingdings" panose="05000000000000000000" pitchFamily="2" charset="2"/>
              </a:rPr>
              <a:t>Hierin</a:t>
            </a:r>
            <a:r>
              <a:rPr lang="en-US" sz="1800" dirty="0">
                <a:sym typeface="Wingdings" panose="05000000000000000000" pitchFamily="2" charset="2"/>
              </a:rPr>
              <a:t> </a:t>
            </a:r>
            <a:r>
              <a:rPr lang="en-US" sz="1800" dirty="0" err="1">
                <a:sym typeface="Wingdings" panose="05000000000000000000" pitchFamily="2" charset="2"/>
              </a:rPr>
              <a:t>worden</a:t>
            </a:r>
            <a:r>
              <a:rPr lang="en-US" sz="1800" dirty="0">
                <a:sym typeface="Wingdings" panose="05000000000000000000" pitchFamily="2" charset="2"/>
              </a:rPr>
              <a:t> in </a:t>
            </a:r>
            <a:r>
              <a:rPr lang="en-US" sz="1800" dirty="0" err="1">
                <a:sym typeface="Wingdings" panose="05000000000000000000" pitchFamily="2" charset="2"/>
              </a:rPr>
              <a:t>ieder</a:t>
            </a:r>
            <a:r>
              <a:rPr lang="en-US" sz="1800" dirty="0">
                <a:sym typeface="Wingdings" panose="05000000000000000000" pitchFamily="2" charset="2"/>
              </a:rPr>
              <a:t> </a:t>
            </a:r>
            <a:r>
              <a:rPr lang="en-US" sz="1800" dirty="0" err="1">
                <a:sym typeface="Wingdings" panose="05000000000000000000" pitchFamily="2" charset="2"/>
              </a:rPr>
              <a:t>geval</a:t>
            </a:r>
            <a:r>
              <a:rPr lang="en-US" sz="1800" dirty="0">
                <a:sym typeface="Wingdings" panose="05000000000000000000" pitchFamily="2" charset="2"/>
              </a:rPr>
              <a:t> </a:t>
            </a:r>
            <a:r>
              <a:rPr lang="en-US" sz="1800" dirty="0" err="1">
                <a:sym typeface="Wingdings" panose="05000000000000000000" pitchFamily="2" charset="2"/>
              </a:rPr>
              <a:t>beschreven</a:t>
            </a:r>
            <a:r>
              <a:rPr lang="en-US" sz="1800" dirty="0">
                <a:sym typeface="Wingdings" panose="05000000000000000000" pitchFamily="2" charset="2"/>
              </a:rPr>
              <a:t>: </a:t>
            </a:r>
            <a:r>
              <a:rPr lang="en-US" sz="1800" b="1" dirty="0" err="1">
                <a:sym typeface="Wingdings" panose="05000000000000000000" pitchFamily="2" charset="2"/>
              </a:rPr>
              <a:t>Missie</a:t>
            </a:r>
            <a:r>
              <a:rPr lang="en-US" sz="1800" b="1" dirty="0">
                <a:sym typeface="Wingdings" panose="05000000000000000000" pitchFamily="2" charset="2"/>
              </a:rPr>
              <a:t>, </a:t>
            </a:r>
            <a:r>
              <a:rPr lang="en-US" sz="1800" b="1" dirty="0" err="1">
                <a:sym typeface="Wingdings" panose="05000000000000000000" pitchFamily="2" charset="2"/>
              </a:rPr>
              <a:t>Visie</a:t>
            </a:r>
            <a:r>
              <a:rPr lang="en-US" sz="1800" b="1" dirty="0">
                <a:sym typeface="Wingdings" panose="05000000000000000000" pitchFamily="2" charset="2"/>
              </a:rPr>
              <a:t> </a:t>
            </a:r>
            <a:r>
              <a:rPr lang="en-US" sz="1800" dirty="0" err="1">
                <a:sym typeface="Wingdings" panose="05000000000000000000" pitchFamily="2" charset="2"/>
              </a:rPr>
              <a:t>en</a:t>
            </a:r>
            <a:r>
              <a:rPr lang="en-US" sz="1800" b="1" dirty="0">
                <a:sym typeface="Wingdings" panose="05000000000000000000" pitchFamily="2" charset="2"/>
              </a:rPr>
              <a:t> Idee van de </a:t>
            </a:r>
            <a:r>
              <a:rPr lang="en-US" sz="1800" b="1" dirty="0" err="1">
                <a:sym typeface="Wingdings" panose="05000000000000000000" pitchFamily="2" charset="2"/>
              </a:rPr>
              <a:t>onderneming</a:t>
            </a:r>
            <a:r>
              <a:rPr lang="en-US" sz="1800" b="1" dirty="0">
                <a:sym typeface="Wingdings" panose="05000000000000000000" pitchFamily="2" charset="2"/>
              </a:rPr>
              <a:t>.  </a:t>
            </a:r>
            <a:r>
              <a:rPr lang="en-US" sz="1800" dirty="0">
                <a:sym typeface="Wingdings" panose="05000000000000000000" pitchFamily="2" charset="2"/>
              </a:rPr>
              <a:t>1 product/</a:t>
            </a:r>
            <a:r>
              <a:rPr lang="en-US" sz="1800" dirty="0" err="1">
                <a:sym typeface="Wingdings" panose="05000000000000000000" pitchFamily="2" charset="2"/>
              </a:rPr>
              <a:t>dienst</a:t>
            </a:r>
            <a:r>
              <a:rPr lang="en-US" sz="1800" dirty="0">
                <a:sym typeface="Wingdings" panose="05000000000000000000" pitchFamily="2" charset="2"/>
              </a:rPr>
              <a:t> </a:t>
            </a:r>
            <a:r>
              <a:rPr lang="en-US" sz="1800" dirty="0" err="1">
                <a:sym typeface="Wingdings" panose="05000000000000000000" pitchFamily="2" charset="2"/>
              </a:rPr>
              <a:t>omschrijving</a:t>
            </a:r>
            <a:endParaRPr lang="en-US" sz="1800" dirty="0">
              <a:sym typeface="Wingdings" panose="05000000000000000000" pitchFamily="2" charset="2"/>
            </a:endParaRPr>
          </a:p>
          <a:p>
            <a:pPr marL="57150">
              <a:lnSpc>
                <a:spcPct val="90000"/>
              </a:lnSpc>
              <a:spcAft>
                <a:spcPts val="600"/>
              </a:spcAft>
            </a:pPr>
            <a:r>
              <a:rPr lang="en-US" b="1" dirty="0">
                <a:sym typeface="Wingdings" panose="05000000000000000000" pitchFamily="2" charset="2"/>
              </a:rPr>
              <a:t> Wat </a:t>
            </a:r>
            <a:r>
              <a:rPr lang="en-US" b="1" dirty="0" err="1">
                <a:sym typeface="Wingdings" panose="05000000000000000000" pitchFamily="2" charset="2"/>
              </a:rPr>
              <a:t>kun</a:t>
            </a:r>
            <a:r>
              <a:rPr lang="en-US" b="1" dirty="0">
                <a:sym typeface="Wingdings" panose="05000000000000000000" pitchFamily="2" charset="2"/>
              </a:rPr>
              <a:t> je </a:t>
            </a:r>
            <a:r>
              <a:rPr lang="en-US" b="1" dirty="0" err="1">
                <a:sym typeface="Wingdings" panose="05000000000000000000" pitchFamily="2" charset="2"/>
              </a:rPr>
              <a:t>allemaal</a:t>
            </a:r>
            <a:r>
              <a:rPr lang="en-US" b="1" dirty="0">
                <a:sym typeface="Wingdings" panose="05000000000000000000" pitchFamily="2" charset="2"/>
              </a:rPr>
              <a:t> </a:t>
            </a:r>
            <a:r>
              <a:rPr lang="en-US" b="1" dirty="0" err="1">
                <a:sym typeface="Wingdings" panose="05000000000000000000" pitchFamily="2" charset="2"/>
              </a:rPr>
              <a:t>bij</a:t>
            </a:r>
            <a:r>
              <a:rPr lang="en-US" b="1" dirty="0">
                <a:sym typeface="Wingdings" panose="05000000000000000000" pitchFamily="2" charset="2"/>
              </a:rPr>
              <a:t> </a:t>
            </a:r>
            <a:r>
              <a:rPr lang="en-US" b="1" dirty="0" err="1">
                <a:sym typeface="Wingdings" panose="05000000000000000000" pitchFamily="2" charset="2"/>
              </a:rPr>
              <a:t>hoofdstuk</a:t>
            </a:r>
            <a:r>
              <a:rPr lang="en-US" b="1" dirty="0">
                <a:sym typeface="Wingdings" panose="05000000000000000000" pitchFamily="2" charset="2"/>
              </a:rPr>
              <a:t> 1 product/</a:t>
            </a:r>
            <a:r>
              <a:rPr lang="en-US" b="1" dirty="0" err="1">
                <a:sym typeface="Wingdings" panose="05000000000000000000" pitchFamily="2" charset="2"/>
              </a:rPr>
              <a:t>dienst</a:t>
            </a:r>
            <a:r>
              <a:rPr lang="en-US" b="1" dirty="0">
                <a:sym typeface="Wingdings" panose="05000000000000000000" pitchFamily="2" charset="2"/>
              </a:rPr>
              <a:t> </a:t>
            </a:r>
            <a:r>
              <a:rPr lang="en-US" b="1" dirty="0" err="1">
                <a:sym typeface="Wingdings" panose="05000000000000000000" pitchFamily="2" charset="2"/>
              </a:rPr>
              <a:t>omschrijving</a:t>
            </a:r>
            <a:r>
              <a:rPr lang="en-US" b="1" dirty="0">
                <a:sym typeface="Wingdings" panose="05000000000000000000" pitchFamily="2" charset="2"/>
              </a:rPr>
              <a:t> </a:t>
            </a:r>
            <a:r>
              <a:rPr lang="en-US" b="1" dirty="0" err="1">
                <a:sym typeface="Wingdings" panose="05000000000000000000" pitchFamily="2" charset="2"/>
              </a:rPr>
              <a:t>zetten</a:t>
            </a:r>
            <a:r>
              <a:rPr lang="en-US" b="1" dirty="0">
                <a:sym typeface="Wingdings" panose="05000000000000000000" pitchFamily="2" charset="2"/>
              </a:rPr>
              <a:t>?</a:t>
            </a:r>
          </a:p>
          <a:p>
            <a:pPr marL="57150">
              <a:lnSpc>
                <a:spcPct val="90000"/>
              </a:lnSpc>
              <a:spcAft>
                <a:spcPts val="600"/>
              </a:spcAft>
            </a:pPr>
            <a:endParaRPr lang="en-US" sz="1800" b="1" dirty="0">
              <a:sym typeface="Wingdings" panose="05000000000000000000" pitchFamily="2" charset="2"/>
            </a:endParaRPr>
          </a:p>
          <a:p>
            <a:pPr marL="342900" indent="-285750">
              <a:lnSpc>
                <a:spcPct val="90000"/>
              </a:lnSpc>
              <a:spcAft>
                <a:spcPts val="600"/>
              </a:spcAft>
              <a:buFont typeface="Arial" panose="020B0604020202020204" pitchFamily="34" charset="0"/>
              <a:buChar char="•"/>
            </a:pPr>
            <a:r>
              <a:rPr lang="en-US" dirty="0" err="1">
                <a:sym typeface="Wingdings" panose="05000000000000000000" pitchFamily="2" charset="2"/>
              </a:rPr>
              <a:t>Beginnen</a:t>
            </a:r>
            <a:r>
              <a:rPr lang="en-US" dirty="0">
                <a:sym typeface="Wingdings" panose="05000000000000000000" pitchFamily="2" charset="2"/>
              </a:rPr>
              <a:t> met </a:t>
            </a:r>
            <a:r>
              <a:rPr lang="en-US" dirty="0" err="1">
                <a:sym typeface="Wingdings" panose="05000000000000000000" pitchFamily="2" charset="2"/>
              </a:rPr>
              <a:t>hoofdstuk</a:t>
            </a:r>
            <a:r>
              <a:rPr lang="en-US" dirty="0">
                <a:sym typeface="Wingdings" panose="05000000000000000000" pitchFamily="2" charset="2"/>
              </a:rPr>
              <a:t> 3 </a:t>
            </a:r>
            <a:r>
              <a:rPr lang="en-US" dirty="0" err="1">
                <a:sym typeface="Wingdings" panose="05000000000000000000" pitchFamily="2" charset="2"/>
              </a:rPr>
              <a:t>Marktanalyse</a:t>
            </a:r>
            <a:r>
              <a:rPr lang="en-US" dirty="0">
                <a:sym typeface="Wingdings" panose="05000000000000000000" pitchFamily="2" charset="2"/>
              </a:rPr>
              <a:t>, </a:t>
            </a:r>
            <a:r>
              <a:rPr lang="en-US" dirty="0" err="1">
                <a:sym typeface="Wingdings" panose="05000000000000000000" pitchFamily="2" charset="2"/>
              </a:rPr>
              <a:t>zie</a:t>
            </a:r>
            <a:r>
              <a:rPr lang="en-US" dirty="0">
                <a:sym typeface="Wingdings" panose="05000000000000000000" pitchFamily="2" charset="2"/>
              </a:rPr>
              <a:t> </a:t>
            </a:r>
            <a:r>
              <a:rPr lang="en-US" dirty="0" err="1">
                <a:sym typeface="Wingdings" panose="05000000000000000000" pitchFamily="2" charset="2"/>
              </a:rPr>
              <a:t>vorige</a:t>
            </a:r>
            <a:r>
              <a:rPr lang="en-US" dirty="0">
                <a:sym typeface="Wingdings" panose="05000000000000000000" pitchFamily="2" charset="2"/>
              </a:rPr>
              <a:t> </a:t>
            </a:r>
            <a:r>
              <a:rPr lang="en-US" dirty="0" err="1">
                <a:sym typeface="Wingdings" panose="05000000000000000000" pitchFamily="2" charset="2"/>
              </a:rPr>
              <a:t>dia</a:t>
            </a:r>
            <a:r>
              <a:rPr lang="en-US" dirty="0">
                <a:sym typeface="Wingdings" panose="05000000000000000000" pitchFamily="2" charset="2"/>
              </a:rPr>
              <a:t> over wat </a:t>
            </a:r>
            <a:r>
              <a:rPr lang="en-US" dirty="0" err="1">
                <a:sym typeface="Wingdings" panose="05000000000000000000" pitchFamily="2" charset="2"/>
              </a:rPr>
              <a:t>jullie</a:t>
            </a:r>
            <a:r>
              <a:rPr lang="en-US" dirty="0">
                <a:sym typeface="Wingdings" panose="05000000000000000000" pitchFamily="2" charset="2"/>
              </a:rPr>
              <a:t> </a:t>
            </a:r>
            <a:r>
              <a:rPr lang="en-US" dirty="0" err="1">
                <a:sym typeface="Wingdings" panose="05000000000000000000" pitchFamily="2" charset="2"/>
              </a:rPr>
              <a:t>als</a:t>
            </a:r>
            <a:r>
              <a:rPr lang="en-US" dirty="0">
                <a:sym typeface="Wingdings" panose="05000000000000000000" pitchFamily="2" charset="2"/>
              </a:rPr>
              <a:t> </a:t>
            </a:r>
            <a:r>
              <a:rPr lang="en-US" dirty="0" err="1">
                <a:sym typeface="Wingdings" panose="05000000000000000000" pitchFamily="2" charset="2"/>
              </a:rPr>
              <a:t>groep</a:t>
            </a:r>
            <a:r>
              <a:rPr lang="en-US" dirty="0">
                <a:sym typeface="Wingdings" panose="05000000000000000000" pitchFamily="2" charset="2"/>
              </a:rPr>
              <a:t> </a:t>
            </a:r>
            <a:r>
              <a:rPr lang="en-US" dirty="0" err="1">
                <a:sym typeface="Wingdings" panose="05000000000000000000" pitchFamily="2" charset="2"/>
              </a:rPr>
              <a:t>allemaal</a:t>
            </a:r>
            <a:r>
              <a:rPr lang="en-US" dirty="0">
                <a:sym typeface="Wingdings" panose="05000000000000000000" pitchFamily="2" charset="2"/>
              </a:rPr>
              <a:t> </a:t>
            </a:r>
            <a:r>
              <a:rPr lang="en-US" dirty="0" err="1">
                <a:sym typeface="Wingdings" panose="05000000000000000000" pitchFamily="2" charset="2"/>
              </a:rPr>
              <a:t>moeten</a:t>
            </a:r>
            <a:r>
              <a:rPr lang="en-US" dirty="0">
                <a:sym typeface="Wingdings" panose="05000000000000000000" pitchFamily="2" charset="2"/>
              </a:rPr>
              <a:t> </a:t>
            </a:r>
            <a:r>
              <a:rPr lang="en-US" dirty="0" err="1">
                <a:sym typeface="Wingdings" panose="05000000000000000000" pitchFamily="2" charset="2"/>
              </a:rPr>
              <a:t>onderzoeken</a:t>
            </a:r>
            <a:r>
              <a:rPr lang="en-US" dirty="0">
                <a:sym typeface="Wingdings" panose="05000000000000000000" pitchFamily="2" charset="2"/>
              </a:rPr>
              <a:t>.</a:t>
            </a:r>
            <a:endParaRPr lang="en-US" sz="1800" dirty="0">
              <a:sym typeface="Wingdings" panose="05000000000000000000" pitchFamily="2" charset="2"/>
            </a:endParaRPr>
          </a:p>
          <a:p>
            <a:pPr marL="57150">
              <a:lnSpc>
                <a:spcPct val="90000"/>
              </a:lnSpc>
              <a:spcAft>
                <a:spcPts val="600"/>
              </a:spcAft>
            </a:pPr>
            <a:endParaRPr lang="en-US" sz="1800" b="1" dirty="0">
              <a:sym typeface="Wingdings" panose="05000000000000000000" pitchFamily="2" charset="2"/>
            </a:endParaRPr>
          </a:p>
          <a:p>
            <a:pPr marL="285750" indent="-228600">
              <a:lnSpc>
                <a:spcPct val="90000"/>
              </a:lnSpc>
              <a:spcAft>
                <a:spcPts val="600"/>
              </a:spcAft>
              <a:buFont typeface="Arial" panose="020B0604020202020204" pitchFamily="34" charset="0"/>
              <a:buChar char="•"/>
            </a:pPr>
            <a:r>
              <a:rPr lang="en-US" sz="1800" dirty="0" err="1">
                <a:sym typeface="Wingdings" panose="05000000000000000000" pitchFamily="2" charset="2"/>
              </a:rPr>
              <a:t>Maken</a:t>
            </a:r>
            <a:r>
              <a:rPr lang="en-US" sz="1800" dirty="0">
                <a:sym typeface="Wingdings" panose="05000000000000000000" pitchFamily="2" charset="2"/>
              </a:rPr>
              <a:t> van </a:t>
            </a:r>
            <a:r>
              <a:rPr lang="en-US" sz="1800" dirty="0" err="1">
                <a:sym typeface="Wingdings" panose="05000000000000000000" pitchFamily="2" charset="2"/>
              </a:rPr>
              <a:t>één</a:t>
            </a:r>
            <a:r>
              <a:rPr lang="en-US" sz="1800" dirty="0">
                <a:sym typeface="Wingdings" panose="05000000000000000000" pitchFamily="2" charset="2"/>
              </a:rPr>
              <a:t> persona van je </a:t>
            </a:r>
            <a:r>
              <a:rPr lang="en-US" sz="1800" dirty="0" err="1">
                <a:sym typeface="Wingdings" panose="05000000000000000000" pitchFamily="2" charset="2"/>
              </a:rPr>
              <a:t>potentiële</a:t>
            </a:r>
            <a:r>
              <a:rPr lang="en-US" sz="1800" dirty="0">
                <a:sym typeface="Wingdings" panose="05000000000000000000" pitchFamily="2" charset="2"/>
              </a:rPr>
              <a:t> </a:t>
            </a:r>
            <a:r>
              <a:rPr lang="en-US" sz="1800" dirty="0" err="1">
                <a:sym typeface="Wingdings" panose="05000000000000000000" pitchFamily="2" charset="2"/>
              </a:rPr>
              <a:t>doelgroep</a:t>
            </a:r>
            <a:r>
              <a:rPr lang="en-US" sz="1800" dirty="0">
                <a:sym typeface="Wingdings" panose="05000000000000000000" pitchFamily="2" charset="2"/>
              </a:rPr>
              <a:t>  2 </a:t>
            </a:r>
            <a:r>
              <a:rPr lang="en-US" sz="1800" dirty="0" err="1">
                <a:sym typeface="Wingdings" panose="05000000000000000000" pitchFamily="2" charset="2"/>
              </a:rPr>
              <a:t>Doelgroep</a:t>
            </a:r>
            <a:r>
              <a:rPr lang="en-US" sz="1800" dirty="0">
                <a:sym typeface="Wingdings" panose="05000000000000000000" pitchFamily="2" charset="2"/>
              </a:rPr>
              <a:t> </a:t>
            </a:r>
            <a:r>
              <a:rPr lang="en-US" sz="1800" dirty="0" err="1">
                <a:sym typeface="Wingdings" panose="05000000000000000000" pitchFamily="2" charset="2"/>
              </a:rPr>
              <a:t>analyse</a:t>
            </a:r>
            <a:endParaRPr lang="en-US" sz="1800" dirty="0">
              <a:sym typeface="Wingdings" panose="05000000000000000000" pitchFamily="2" charset="2"/>
            </a:endParaRPr>
          </a:p>
          <a:p>
            <a:pPr marL="285750" indent="-228600">
              <a:lnSpc>
                <a:spcPct val="90000"/>
              </a:lnSpc>
              <a:spcAft>
                <a:spcPts val="600"/>
              </a:spcAft>
              <a:buFont typeface="Arial" panose="020B0604020202020204" pitchFamily="34" charset="0"/>
              <a:buChar char="•"/>
            </a:pPr>
            <a:r>
              <a:rPr lang="en-US" sz="1800" dirty="0" err="1">
                <a:sym typeface="Wingdings" panose="05000000000000000000" pitchFamily="2" charset="2"/>
              </a:rPr>
              <a:t>Opstellen</a:t>
            </a:r>
            <a:r>
              <a:rPr lang="en-US" sz="1800" dirty="0">
                <a:sym typeface="Wingdings" panose="05000000000000000000" pitchFamily="2" charset="2"/>
              </a:rPr>
              <a:t> van </a:t>
            </a:r>
            <a:r>
              <a:rPr lang="en-US" sz="1800" dirty="0" err="1">
                <a:sym typeface="Wingdings" panose="05000000000000000000" pitchFamily="2" charset="2"/>
              </a:rPr>
              <a:t>individuele</a:t>
            </a:r>
            <a:r>
              <a:rPr lang="en-US" sz="1800" dirty="0">
                <a:sym typeface="Wingdings" panose="05000000000000000000" pitchFamily="2" charset="2"/>
              </a:rPr>
              <a:t> ADL-</a:t>
            </a:r>
            <a:r>
              <a:rPr lang="en-US" sz="1800" dirty="0" err="1">
                <a:sym typeface="Wingdings" panose="05000000000000000000" pitchFamily="2" charset="2"/>
              </a:rPr>
              <a:t>rollen</a:t>
            </a:r>
            <a:r>
              <a:rPr lang="en-US" sz="1800" dirty="0">
                <a:sym typeface="Wingdings" panose="05000000000000000000" pitchFamily="2" charset="2"/>
              </a:rPr>
              <a:t> (</a:t>
            </a:r>
            <a:r>
              <a:rPr lang="en-US" sz="1800" dirty="0" err="1">
                <a:sym typeface="Wingdings" panose="05000000000000000000" pitchFamily="2" charset="2"/>
              </a:rPr>
              <a:t>meer</a:t>
            </a:r>
            <a:r>
              <a:rPr lang="en-US" sz="1800" dirty="0">
                <a:sym typeface="Wingdings" panose="05000000000000000000" pitchFamily="2" charset="2"/>
              </a:rPr>
              <a:t> </a:t>
            </a:r>
            <a:r>
              <a:rPr lang="en-US" sz="1800" dirty="0" err="1">
                <a:sym typeface="Wingdings" panose="05000000000000000000" pitchFamily="2" charset="2"/>
              </a:rPr>
              <a:t>informatie</a:t>
            </a:r>
            <a:r>
              <a:rPr lang="en-US" sz="1800" dirty="0">
                <a:sym typeface="Wingdings" panose="05000000000000000000" pitchFamily="2" charset="2"/>
              </a:rPr>
              <a:t> </a:t>
            </a:r>
            <a:r>
              <a:rPr lang="en-US" sz="1800" dirty="0" err="1">
                <a:sym typeface="Wingdings" panose="05000000000000000000" pitchFamily="2" charset="2"/>
              </a:rPr>
              <a:t>zie</a:t>
            </a:r>
            <a:r>
              <a:rPr lang="en-US" sz="1800" dirty="0">
                <a:sym typeface="Wingdings" panose="05000000000000000000" pitchFamily="2" charset="2"/>
              </a:rPr>
              <a:t> </a:t>
            </a:r>
            <a:r>
              <a:rPr lang="en-US" sz="1800" dirty="0" err="1">
                <a:sym typeface="Wingdings" panose="05000000000000000000" pitchFamily="2" charset="2"/>
              </a:rPr>
              <a:t>volgende</a:t>
            </a:r>
            <a:r>
              <a:rPr lang="en-US" sz="1800" dirty="0">
                <a:sym typeface="Wingdings" panose="05000000000000000000" pitchFamily="2" charset="2"/>
              </a:rPr>
              <a:t> </a:t>
            </a:r>
            <a:r>
              <a:rPr lang="en-US" sz="1800" dirty="0" err="1">
                <a:sym typeface="Wingdings" panose="05000000000000000000" pitchFamily="2" charset="2"/>
              </a:rPr>
              <a:t>dia</a:t>
            </a:r>
            <a:r>
              <a:rPr lang="en-US" sz="1800" dirty="0">
                <a:sym typeface="Wingdings" panose="05000000000000000000" pitchFamily="2" charset="2"/>
              </a:rPr>
              <a:t>)  7 ADL-</a:t>
            </a:r>
            <a:r>
              <a:rPr lang="en-US" sz="1800" dirty="0" err="1">
                <a:sym typeface="Wingdings" panose="05000000000000000000" pitchFamily="2" charset="2"/>
              </a:rPr>
              <a:t>rollen</a:t>
            </a:r>
            <a:endParaRPr lang="en-US" sz="1800" dirty="0">
              <a:sym typeface="Wingdings" panose="05000000000000000000" pitchFamily="2" charset="2"/>
            </a:endParaRPr>
          </a:p>
        </p:txBody>
      </p:sp>
      <p:pic>
        <p:nvPicPr>
          <p:cNvPr id="14" name="Tijdelijke aanduiding voor inhoud 13">
            <a:extLst>
              <a:ext uri="{FF2B5EF4-FFF2-40B4-BE49-F238E27FC236}">
                <a16:creationId xmlns:a16="http://schemas.microsoft.com/office/drawing/2014/main" id="{5FDC6677-0378-53F1-FA7B-50CFB75E807E}"/>
              </a:ext>
            </a:extLst>
          </p:cNvPr>
          <p:cNvPicPr>
            <a:picLocks noGrp="1" noChangeAspect="1"/>
          </p:cNvPicPr>
          <p:nvPr>
            <p:ph idx="1"/>
          </p:nvPr>
        </p:nvPicPr>
        <p:blipFill>
          <a:blip r:embed="rId2"/>
          <a:stretch>
            <a:fillRect/>
          </a:stretch>
        </p:blipFill>
        <p:spPr>
          <a:xfrm>
            <a:off x="4581525" y="5381625"/>
            <a:ext cx="7610475" cy="1476375"/>
          </a:xfrm>
        </p:spPr>
      </p:pic>
      <p:pic>
        <p:nvPicPr>
          <p:cNvPr id="12" name="Afbeelding 11">
            <a:extLst>
              <a:ext uri="{FF2B5EF4-FFF2-40B4-BE49-F238E27FC236}">
                <a16:creationId xmlns:a16="http://schemas.microsoft.com/office/drawing/2014/main" id="{808E1D0D-0118-4F01-C750-FA7DC87F6AB0}"/>
              </a:ext>
            </a:extLst>
          </p:cNvPr>
          <p:cNvPicPr>
            <a:picLocks noChangeAspect="1"/>
          </p:cNvPicPr>
          <p:nvPr/>
        </p:nvPicPr>
        <p:blipFill>
          <a:blip r:embed="rId3"/>
          <a:stretch>
            <a:fillRect/>
          </a:stretch>
        </p:blipFill>
        <p:spPr>
          <a:xfrm>
            <a:off x="4629150" y="4126074"/>
            <a:ext cx="7562850" cy="1323975"/>
          </a:xfrm>
          <a:prstGeom prst="rect">
            <a:avLst/>
          </a:prstGeom>
        </p:spPr>
      </p:pic>
    </p:spTree>
    <p:extLst>
      <p:ext uri="{BB962C8B-B14F-4D97-AF65-F5344CB8AC3E}">
        <p14:creationId xmlns:p14="http://schemas.microsoft.com/office/powerpoint/2010/main" val="11268910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A06B7-66D5-4959-8C69-1A51C3E2A4E2}"/>
</file>

<file path=customXml/itemProps2.xml><?xml version="1.0" encoding="utf-8"?>
<ds:datastoreItem xmlns:ds="http://schemas.openxmlformats.org/officeDocument/2006/customXml" ds:itemID="{4F4FF143-0ABB-4CFF-A5DD-2BA0E6EC9068}">
  <ds:schemaRef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2c4f0c93-2979-4f27-aab2-70de95932352"/>
    <ds:schemaRef ds:uri="http://schemas.microsoft.com/office/2006/documentManagement/types"/>
    <ds:schemaRef ds:uri="c6f82ce1-f6df-49a5-8b49-cf8409a27aa4"/>
    <ds:schemaRef ds:uri="http://purl.org/dc/elements/1.1/"/>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TotalTime>
  <Words>844</Words>
  <Application>Microsoft Office PowerPoint</Application>
  <PresentationFormat>Breedbeeld</PresentationFormat>
  <Paragraphs>110</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8</vt:i4>
      </vt:variant>
    </vt:vector>
  </HeadingPairs>
  <TitlesOfParts>
    <vt:vector size="16" baseType="lpstr">
      <vt:lpstr>Arial</vt:lpstr>
      <vt:lpstr>Arial</vt:lpstr>
      <vt:lpstr>Calibri</vt:lpstr>
      <vt:lpstr>Calibri Light</vt:lpstr>
      <vt:lpstr>Wingdings</vt:lpstr>
      <vt:lpstr>Kantoorthema</vt:lpstr>
      <vt:lpstr>1_Kantoorthema</vt:lpstr>
      <vt:lpstr>2_Kantoorthema</vt:lpstr>
      <vt:lpstr>PowerPoint-presentatie</vt:lpstr>
      <vt:lpstr>Pitchen van ideeën per groep</vt:lpstr>
      <vt:lpstr>Opstellen van individuele ADL-rollen  (zie wiki IBS-toetsing  Adviseur duurzame leefomgeving (ADL) rollen t.b.v. de vlog)</vt:lpstr>
      <vt:lpstr>PowerPoint-presentatie</vt:lpstr>
      <vt:lpstr>Marktanalyse: Waarom willen jullie dit weten?</vt:lpstr>
      <vt:lpstr>Maar wat is de markt?</vt:lpstr>
      <vt:lpstr>Dus wat onderzoek je? (algemene vraag is, wat is interessant om te weten)</vt:lpstr>
      <vt:lpstr>Dus wat gaan jullie concreet vandaag doen: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4</cp:revision>
  <dcterms:created xsi:type="dcterms:W3CDTF">2021-07-07T07:37:45Z</dcterms:created>
  <dcterms:modified xsi:type="dcterms:W3CDTF">2022-11-28T10:39:48Z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