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vakleer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312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- uitleg levensboek/autobiografie.</a:t>
            </a:r>
          </a:p>
          <a:p>
            <a:r>
              <a:rPr lang="nl-NL" dirty="0" smtClean="0"/>
              <a:t>- beschrijven fase van 0 t/m 4 jaar. </a:t>
            </a:r>
          </a:p>
          <a:p>
            <a:endParaRPr lang="nl-NL" dirty="0"/>
          </a:p>
          <a:p>
            <a:pPr marL="4572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003" y="3201488"/>
            <a:ext cx="6073140" cy="281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8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Voorleestips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5649" y="1704703"/>
            <a:ext cx="9872871" cy="4186646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Voorleestips voor het voorlezen aan 1,5 – 3-jarigen:</a:t>
            </a:r>
          </a:p>
          <a:p>
            <a:r>
              <a:rPr lang="nl-NL" dirty="0"/>
              <a:t>Las korte pauzes in: Geef je kind de ruimte om te reageren op wat je voorleest: las een korte pauze in en kijk daarbij het kindje aan. Ga in op de reacties.</a:t>
            </a:r>
          </a:p>
          <a:p>
            <a:r>
              <a:rPr lang="nl-NL" dirty="0"/>
              <a:t>Praten: Geef het kind gelegenheid om iets te zeggen tijdens het voorlezen. Het gaat erom dat je kind praat, dus alle opmerkingen over het verhaal zijn goed.</a:t>
            </a:r>
          </a:p>
          <a:p>
            <a:r>
              <a:rPr lang="nl-NL" dirty="0"/>
              <a:t>Vragen: Stel de dreumes een vraag bij wat er te zien is; ook al kan een kind nog niet praten, vaak snapt het een eenvoudige vraag wel (‘Zie jij het hondje?’; ‘Wat zegt het hondje?’: ‘</a:t>
            </a:r>
            <a:r>
              <a:rPr lang="nl-NL" dirty="0" err="1"/>
              <a:t>Wafwaf</a:t>
            </a:r>
            <a:r>
              <a:rPr lang="nl-NL" dirty="0"/>
              <a:t>…’)</a:t>
            </a:r>
          </a:p>
          <a:p>
            <a:r>
              <a:rPr lang="nl-NL" dirty="0"/>
              <a:t>Napraten: Laat je kind het verhaal navertellen aan een broertje, zusje of aan opa en oma.</a:t>
            </a:r>
          </a:p>
          <a:p>
            <a:r>
              <a:rPr lang="nl-NL" dirty="0"/>
              <a:t>Herhalen: Lees en bekijk hetzelfde boek een paar keer. Dat geeft houvast en veiligheid. Iedere keer begrijpt en herkent het kind een beetje meer</a:t>
            </a:r>
            <a:r>
              <a:rPr lang="nl-NL" dirty="0" smtClean="0"/>
              <a:t>.</a:t>
            </a:r>
          </a:p>
          <a:p>
            <a:r>
              <a:rPr lang="nl-NL" dirty="0" smtClean="0"/>
              <a:t>Toon waarop je iets voorleest.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955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Jouw favoriete boek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nl-NL" dirty="0" smtClean="0"/>
          </a:p>
          <a:p>
            <a:r>
              <a:rPr lang="nl-NL" dirty="0" smtClean="0"/>
              <a:t>maak groepjes van 4 a 5 personen</a:t>
            </a:r>
          </a:p>
          <a:p>
            <a:r>
              <a:rPr lang="nl-NL" dirty="0" smtClean="0"/>
              <a:t>Leg uit waarom je dit boek meegenomen hebt. </a:t>
            </a:r>
          </a:p>
          <a:p>
            <a:r>
              <a:rPr lang="nl-NL" dirty="0" smtClean="0"/>
              <a:t>ga aan de hand van de tips een stuk voorlezen, </a:t>
            </a:r>
          </a:p>
          <a:p>
            <a:pPr marL="45720" indent="0">
              <a:buNone/>
            </a:pPr>
            <a:r>
              <a:rPr lang="nl-NL" dirty="0" smtClean="0"/>
              <a:t>wat jij vroeger als kind een leuk verhaaltje vond.</a:t>
            </a:r>
          </a:p>
          <a:p>
            <a:pPr marL="4572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3117" y="2057400"/>
            <a:ext cx="3492754" cy="407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68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Fase 5 t/m 9 jaar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voor kind was je?</a:t>
            </a:r>
          </a:p>
          <a:p>
            <a:r>
              <a:rPr lang="nl-NL" dirty="0" smtClean="0"/>
              <a:t>In </a:t>
            </a:r>
            <a:r>
              <a:rPr lang="nl-NL" dirty="0"/>
              <a:t>wat voor gezin groeide je op? </a:t>
            </a:r>
          </a:p>
          <a:p>
            <a:r>
              <a:rPr lang="nl-NL" dirty="0" smtClean="0"/>
              <a:t>Hoe </a:t>
            </a:r>
            <a:r>
              <a:rPr lang="nl-NL" dirty="0"/>
              <a:t>gingen jullie thuis met elkaar om</a:t>
            </a:r>
            <a:r>
              <a:rPr lang="nl-NL" dirty="0" smtClean="0"/>
              <a:t>?</a:t>
            </a:r>
          </a:p>
          <a:p>
            <a:r>
              <a:rPr lang="nl-NL" dirty="0" smtClean="0"/>
              <a:t>Waar ging je heen op vakantie?</a:t>
            </a:r>
          </a:p>
          <a:p>
            <a:r>
              <a:rPr lang="nl-NL" dirty="0" smtClean="0"/>
              <a:t>Wat was je favoriete speelgoed?</a:t>
            </a:r>
          </a:p>
          <a:p>
            <a:r>
              <a:rPr lang="nl-NL" dirty="0" smtClean="0"/>
              <a:t>Zat je op een sport?</a:t>
            </a:r>
          </a:p>
          <a:p>
            <a:r>
              <a:rPr lang="nl-NL" dirty="0" smtClean="0"/>
              <a:t>Waar lagen jou interesses in deze fase (denk ook aan de levensfase schoolkind)</a:t>
            </a:r>
          </a:p>
          <a:p>
            <a:r>
              <a:rPr lang="nl-NL" dirty="0"/>
              <a:t>Welke karaktertrekken hebben jou het meest </a:t>
            </a:r>
            <a:r>
              <a:rPr lang="nl-NL" dirty="0" smtClean="0"/>
              <a:t>opgeleverd?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552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Fase 5 t/m 9 jaar af.</a:t>
            </a:r>
          </a:p>
          <a:p>
            <a:r>
              <a:rPr lang="nl-NL" dirty="0" smtClean="0"/>
              <a:t>Neem voor volgende week iets mee wat voor jou belangrijk is over deze fase en vertel hier iets over. </a:t>
            </a:r>
          </a:p>
          <a:p>
            <a:pPr marL="45720" indent="0">
              <a:buNone/>
            </a:pPr>
            <a:r>
              <a:rPr lang="nl-NL" dirty="0" smtClean="0"/>
              <a:t>(denk aan: belangrijke prijs, speelgoed, foto’s etc.)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787921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18</TotalTime>
  <Words>345</Words>
  <Application>Microsoft Office PowerPoint</Application>
  <PresentationFormat>Breedbeeld</PresentationFormat>
  <Paragraphs>32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Corbel</vt:lpstr>
      <vt:lpstr>Basis</vt:lpstr>
      <vt:lpstr>vakleer</vt:lpstr>
      <vt:lpstr>Terugblik vorige week</vt:lpstr>
      <vt:lpstr>Voorleestips </vt:lpstr>
      <vt:lpstr>      Jouw favoriete boek</vt:lpstr>
      <vt:lpstr>Fase 5 t/m 9 jaar</vt:lpstr>
      <vt:lpstr>Huiswerk: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vakleer</dc:title>
  <dc:creator>Susanne Groenhagen</dc:creator>
  <cp:lastModifiedBy>Susanne Groenhagen</cp:lastModifiedBy>
  <cp:revision>4</cp:revision>
  <dcterms:created xsi:type="dcterms:W3CDTF">2018-09-20T17:02:52Z</dcterms:created>
  <dcterms:modified xsi:type="dcterms:W3CDTF">2018-09-20T17:21:30Z</dcterms:modified>
</cp:coreProperties>
</file>