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2" r:id="rId6"/>
    <p:sldId id="263" r:id="rId7"/>
    <p:sldId id="257" r:id="rId8"/>
    <p:sldId id="258" r:id="rId9"/>
    <p:sldId id="259" r:id="rId10"/>
    <p:sldId id="260" r:id="rId11"/>
    <p:sldId id="261" r:id="rId12"/>
    <p:sldId id="264"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FF00"/>
    <a:srgbClr val="000644"/>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45C661-5042-4033-B453-D4EB5312860B}" v="108" dt="2022-09-22T13:55:36.845"/>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26" y="10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Linkels" userId="82b2834b-7373-49b3-b259-2f89722ff704" providerId="ADAL" clId="{A3176F34-CB12-4110-9A1E-B8574AFCADE9}"/>
    <pc:docChg chg="undo custSel addSld modSld">
      <pc:chgData name="Steven Linkels" userId="82b2834b-7373-49b3-b259-2f89722ff704" providerId="ADAL" clId="{A3176F34-CB12-4110-9A1E-B8574AFCADE9}" dt="2022-02-07T14:29:26.861" v="2660" actId="20577"/>
      <pc:docMkLst>
        <pc:docMk/>
      </pc:docMkLst>
      <pc:sldChg chg="modSp mod">
        <pc:chgData name="Steven Linkels" userId="82b2834b-7373-49b3-b259-2f89722ff704" providerId="ADAL" clId="{A3176F34-CB12-4110-9A1E-B8574AFCADE9}" dt="2022-02-07T10:46:18.559" v="2631" actId="20577"/>
        <pc:sldMkLst>
          <pc:docMk/>
          <pc:sldMk cId="1914404811" sldId="256"/>
        </pc:sldMkLst>
        <pc:spChg chg="mod">
          <ac:chgData name="Steven Linkels" userId="82b2834b-7373-49b3-b259-2f89722ff704" providerId="ADAL" clId="{A3176F34-CB12-4110-9A1E-B8574AFCADE9}" dt="2022-02-07T08:21:17.189" v="28" actId="122"/>
          <ac:spMkLst>
            <pc:docMk/>
            <pc:sldMk cId="1914404811" sldId="256"/>
            <ac:spMk id="4" creationId="{7E256807-68E5-45A0-8DD0-5696A7E4E94A}"/>
          </ac:spMkLst>
        </pc:spChg>
        <pc:spChg chg="mod">
          <ac:chgData name="Steven Linkels" userId="82b2834b-7373-49b3-b259-2f89722ff704" providerId="ADAL" clId="{A3176F34-CB12-4110-9A1E-B8574AFCADE9}" dt="2022-02-07T10:46:11.825" v="2606" actId="20577"/>
          <ac:spMkLst>
            <pc:docMk/>
            <pc:sldMk cId="1914404811" sldId="256"/>
            <ac:spMk id="6" creationId="{81B96BA2-902A-4078-8942-E8A2417A9A29}"/>
          </ac:spMkLst>
        </pc:spChg>
        <pc:spChg chg="mod">
          <ac:chgData name="Steven Linkels" userId="82b2834b-7373-49b3-b259-2f89722ff704" providerId="ADAL" clId="{A3176F34-CB12-4110-9A1E-B8574AFCADE9}" dt="2022-02-07T10:46:18.559" v="2631" actId="20577"/>
          <ac:spMkLst>
            <pc:docMk/>
            <pc:sldMk cId="1914404811" sldId="256"/>
            <ac:spMk id="11" creationId="{5EE0F054-A7F1-4A05-967D-E5A1727AF1BE}"/>
          </ac:spMkLst>
        </pc:spChg>
        <pc:spChg chg="mod">
          <ac:chgData name="Steven Linkels" userId="82b2834b-7373-49b3-b259-2f89722ff704" providerId="ADAL" clId="{A3176F34-CB12-4110-9A1E-B8574AFCADE9}" dt="2022-02-07T08:22:32.250" v="63" actId="207"/>
          <ac:spMkLst>
            <pc:docMk/>
            <pc:sldMk cId="1914404811" sldId="256"/>
            <ac:spMk id="12" creationId="{F7D7D343-C446-4269-9CDA-8F6FACD7F614}"/>
          </ac:spMkLst>
        </pc:spChg>
        <pc:graphicFrameChg chg="modGraphic">
          <ac:chgData name="Steven Linkels" userId="82b2834b-7373-49b3-b259-2f89722ff704" providerId="ADAL" clId="{A3176F34-CB12-4110-9A1E-B8574AFCADE9}" dt="2022-02-07T10:46:07.583" v="2594" actId="207"/>
          <ac:graphicFrameMkLst>
            <pc:docMk/>
            <pc:sldMk cId="1914404811" sldId="256"/>
            <ac:graphicFrameMk id="7" creationId="{E301E4D4-09EB-42FE-AC70-36D3DFBAE62B}"/>
          </ac:graphicFrameMkLst>
        </pc:graphicFrameChg>
      </pc:sldChg>
      <pc:sldChg chg="addSp delSp modSp mod">
        <pc:chgData name="Steven Linkels" userId="82b2834b-7373-49b3-b259-2f89722ff704" providerId="ADAL" clId="{A3176F34-CB12-4110-9A1E-B8574AFCADE9}" dt="2022-02-07T11:11:35.950" v="2633" actId="1076"/>
        <pc:sldMkLst>
          <pc:docMk/>
          <pc:sldMk cId="2858711220" sldId="257"/>
        </pc:sldMkLst>
        <pc:spChg chg="mod">
          <ac:chgData name="Steven Linkels" userId="82b2834b-7373-49b3-b259-2f89722ff704" providerId="ADAL" clId="{A3176F34-CB12-4110-9A1E-B8574AFCADE9}" dt="2022-02-07T11:10:45.903" v="2632"/>
          <ac:spMkLst>
            <pc:docMk/>
            <pc:sldMk cId="2858711220" sldId="257"/>
            <ac:spMk id="2" creationId="{0571DB01-16FC-4CF2-9BFD-9EEB49F0F207}"/>
          </ac:spMkLst>
        </pc:spChg>
        <pc:picChg chg="add del mod">
          <ac:chgData name="Steven Linkels" userId="82b2834b-7373-49b3-b259-2f89722ff704" providerId="ADAL" clId="{A3176F34-CB12-4110-9A1E-B8574AFCADE9}" dt="2022-02-07T08:30:56.293" v="157" actId="478"/>
          <ac:picMkLst>
            <pc:docMk/>
            <pc:sldMk cId="2858711220" sldId="257"/>
            <ac:picMk id="4" creationId="{8505A6FF-0F45-416C-938F-816920AD8BBF}"/>
          </ac:picMkLst>
        </pc:picChg>
        <pc:picChg chg="add mod">
          <ac:chgData name="Steven Linkels" userId="82b2834b-7373-49b3-b259-2f89722ff704" providerId="ADAL" clId="{A3176F34-CB12-4110-9A1E-B8574AFCADE9}" dt="2022-02-07T11:11:35.950" v="2633" actId="1076"/>
          <ac:picMkLst>
            <pc:docMk/>
            <pc:sldMk cId="2858711220" sldId="257"/>
            <ac:picMk id="6" creationId="{35C75E81-9DDA-4C50-9C1A-6B6B15B7A159}"/>
          </ac:picMkLst>
        </pc:picChg>
      </pc:sldChg>
      <pc:sldChg chg="addSp modSp new mod modAnim">
        <pc:chgData name="Steven Linkels" userId="82b2834b-7373-49b3-b259-2f89722ff704" providerId="ADAL" clId="{A3176F34-CB12-4110-9A1E-B8574AFCADE9}" dt="2022-02-07T08:54:39.741" v="1099"/>
        <pc:sldMkLst>
          <pc:docMk/>
          <pc:sldMk cId="294996158" sldId="258"/>
        </pc:sldMkLst>
        <pc:spChg chg="mod">
          <ac:chgData name="Steven Linkels" userId="82b2834b-7373-49b3-b259-2f89722ff704" providerId="ADAL" clId="{A3176F34-CB12-4110-9A1E-B8574AFCADE9}" dt="2022-02-07T08:33:23.095" v="215" actId="113"/>
          <ac:spMkLst>
            <pc:docMk/>
            <pc:sldMk cId="294996158" sldId="258"/>
            <ac:spMk id="2" creationId="{21E69768-4BE3-469F-96B8-7D987511CCA9}"/>
          </ac:spMkLst>
        </pc:spChg>
        <pc:spChg chg="add mod">
          <ac:chgData name="Steven Linkels" userId="82b2834b-7373-49b3-b259-2f89722ff704" providerId="ADAL" clId="{A3176F34-CB12-4110-9A1E-B8574AFCADE9}" dt="2022-02-07T08:43:42.140" v="627" actId="255"/>
          <ac:spMkLst>
            <pc:docMk/>
            <pc:sldMk cId="294996158" sldId="258"/>
            <ac:spMk id="3" creationId="{60F0A0E3-8A17-4369-80DD-2E581EE90095}"/>
          </ac:spMkLst>
        </pc:spChg>
      </pc:sldChg>
      <pc:sldChg chg="addSp modSp new mod modAnim">
        <pc:chgData name="Steven Linkels" userId="82b2834b-7373-49b3-b259-2f89722ff704" providerId="ADAL" clId="{A3176F34-CB12-4110-9A1E-B8574AFCADE9}" dt="2022-02-07T14:29:26.861" v="2660" actId="20577"/>
        <pc:sldMkLst>
          <pc:docMk/>
          <pc:sldMk cId="221937519" sldId="259"/>
        </pc:sldMkLst>
        <pc:spChg chg="mod">
          <ac:chgData name="Steven Linkels" userId="82b2834b-7373-49b3-b259-2f89722ff704" providerId="ADAL" clId="{A3176F34-CB12-4110-9A1E-B8574AFCADE9}" dt="2022-02-07T08:45:13.231" v="629" actId="122"/>
          <ac:spMkLst>
            <pc:docMk/>
            <pc:sldMk cId="221937519" sldId="259"/>
            <ac:spMk id="2" creationId="{13ECD26E-FE8B-4763-BC94-56AF64264BB7}"/>
          </ac:spMkLst>
        </pc:spChg>
        <pc:spChg chg="add mod">
          <ac:chgData name="Steven Linkels" userId="82b2834b-7373-49b3-b259-2f89722ff704" providerId="ADAL" clId="{A3176F34-CB12-4110-9A1E-B8574AFCADE9}" dt="2022-02-07T14:29:26.861" v="2660" actId="20577"/>
          <ac:spMkLst>
            <pc:docMk/>
            <pc:sldMk cId="221937519" sldId="259"/>
            <ac:spMk id="3" creationId="{6AA25376-15AB-4E6A-9D2F-0399F17B6363}"/>
          </ac:spMkLst>
        </pc:spChg>
      </pc:sldChg>
      <pc:sldChg chg="addSp delSp modSp new mod">
        <pc:chgData name="Steven Linkels" userId="82b2834b-7373-49b3-b259-2f89722ff704" providerId="ADAL" clId="{A3176F34-CB12-4110-9A1E-B8574AFCADE9}" dt="2022-02-07T10:02:27.060" v="2592" actId="313"/>
        <pc:sldMkLst>
          <pc:docMk/>
          <pc:sldMk cId="3782480765" sldId="260"/>
        </pc:sldMkLst>
        <pc:spChg chg="mod">
          <ac:chgData name="Steven Linkels" userId="82b2834b-7373-49b3-b259-2f89722ff704" providerId="ADAL" clId="{A3176F34-CB12-4110-9A1E-B8574AFCADE9}" dt="2022-02-07T08:53:54.061" v="1070" actId="20577"/>
          <ac:spMkLst>
            <pc:docMk/>
            <pc:sldMk cId="3782480765" sldId="260"/>
            <ac:spMk id="2" creationId="{CE956627-1434-49FB-AB0E-369FAC330094}"/>
          </ac:spMkLst>
        </pc:spChg>
        <pc:spChg chg="add del mod">
          <ac:chgData name="Steven Linkels" userId="82b2834b-7373-49b3-b259-2f89722ff704" providerId="ADAL" clId="{A3176F34-CB12-4110-9A1E-B8574AFCADE9}" dt="2022-02-07T08:52:15.716" v="926"/>
          <ac:spMkLst>
            <pc:docMk/>
            <pc:sldMk cId="3782480765" sldId="260"/>
            <ac:spMk id="3" creationId="{4A5EE5CB-9433-4AB9-AF03-D209342A27C6}"/>
          </ac:spMkLst>
        </pc:spChg>
        <pc:spChg chg="add del">
          <ac:chgData name="Steven Linkels" userId="82b2834b-7373-49b3-b259-2f89722ff704" providerId="ADAL" clId="{A3176F34-CB12-4110-9A1E-B8574AFCADE9}" dt="2022-02-07T08:52:19.663" v="928" actId="22"/>
          <ac:spMkLst>
            <pc:docMk/>
            <pc:sldMk cId="3782480765" sldId="260"/>
            <ac:spMk id="5" creationId="{D87F6C02-A4EA-4862-96AC-297599C88A7B}"/>
          </ac:spMkLst>
        </pc:spChg>
        <pc:spChg chg="add mod">
          <ac:chgData name="Steven Linkels" userId="82b2834b-7373-49b3-b259-2f89722ff704" providerId="ADAL" clId="{A3176F34-CB12-4110-9A1E-B8574AFCADE9}" dt="2022-02-07T10:02:27.060" v="2592" actId="313"/>
          <ac:spMkLst>
            <pc:docMk/>
            <pc:sldMk cId="3782480765" sldId="260"/>
            <ac:spMk id="7" creationId="{0FA0AB5F-672D-4C38-9900-FEBD11B6D878}"/>
          </ac:spMkLst>
        </pc:spChg>
        <pc:picChg chg="add mod">
          <ac:chgData name="Steven Linkels" userId="82b2834b-7373-49b3-b259-2f89722ff704" providerId="ADAL" clId="{A3176F34-CB12-4110-9A1E-B8574AFCADE9}" dt="2022-02-07T10:00:22.566" v="2201" actId="1076"/>
          <ac:picMkLst>
            <pc:docMk/>
            <pc:sldMk cId="3782480765" sldId="260"/>
            <ac:picMk id="6" creationId="{A99E53FA-57A3-41C7-BC15-4EDEC6C166C7}"/>
          </ac:picMkLst>
        </pc:picChg>
      </pc:sldChg>
      <pc:sldChg chg="addSp delSp modSp new mod modAnim">
        <pc:chgData name="Steven Linkels" userId="82b2834b-7373-49b3-b259-2f89722ff704" providerId="ADAL" clId="{A3176F34-CB12-4110-9A1E-B8574AFCADE9}" dt="2022-02-07T09:57:43.344" v="2200" actId="255"/>
        <pc:sldMkLst>
          <pc:docMk/>
          <pc:sldMk cId="3764185213" sldId="261"/>
        </pc:sldMkLst>
        <pc:spChg chg="mod">
          <ac:chgData name="Steven Linkels" userId="82b2834b-7373-49b3-b259-2f89722ff704" providerId="ADAL" clId="{A3176F34-CB12-4110-9A1E-B8574AFCADE9}" dt="2022-02-07T08:55:12.452" v="1139" actId="20577"/>
          <ac:spMkLst>
            <pc:docMk/>
            <pc:sldMk cId="3764185213" sldId="261"/>
            <ac:spMk id="2" creationId="{6957DA01-8B8A-4259-B840-2B539862A31D}"/>
          </ac:spMkLst>
        </pc:spChg>
        <pc:spChg chg="add del mod">
          <ac:chgData name="Steven Linkels" userId="82b2834b-7373-49b3-b259-2f89722ff704" providerId="ADAL" clId="{A3176F34-CB12-4110-9A1E-B8574AFCADE9}" dt="2022-02-07T09:02:06.272" v="1143" actId="478"/>
          <ac:spMkLst>
            <pc:docMk/>
            <pc:sldMk cId="3764185213" sldId="261"/>
            <ac:spMk id="3" creationId="{615AC943-7196-42A5-AFD5-834ACC6B915A}"/>
          </ac:spMkLst>
        </pc:spChg>
        <pc:spChg chg="add del mod">
          <ac:chgData name="Steven Linkels" userId="82b2834b-7373-49b3-b259-2f89722ff704" providerId="ADAL" clId="{A3176F34-CB12-4110-9A1E-B8574AFCADE9}" dt="2022-02-07T09:02:12.802" v="1145" actId="478"/>
          <ac:spMkLst>
            <pc:docMk/>
            <pc:sldMk cId="3764185213" sldId="261"/>
            <ac:spMk id="4" creationId="{5C22D5D1-0C3F-4617-B049-7392DE0E973F}"/>
          </ac:spMkLst>
        </pc:spChg>
        <pc:spChg chg="add mod">
          <ac:chgData name="Steven Linkels" userId="82b2834b-7373-49b3-b259-2f89722ff704" providerId="ADAL" clId="{A3176F34-CB12-4110-9A1E-B8574AFCADE9}" dt="2022-02-07T09:57:43.344" v="2200" actId="255"/>
          <ac:spMkLst>
            <pc:docMk/>
            <pc:sldMk cId="3764185213" sldId="261"/>
            <ac:spMk id="7" creationId="{7E58CECA-FCC7-4444-8798-DB6BFAA842EE}"/>
          </ac:spMkLst>
        </pc:spChg>
        <pc:picChg chg="add mod">
          <ac:chgData name="Steven Linkels" userId="82b2834b-7373-49b3-b259-2f89722ff704" providerId="ADAL" clId="{A3176F34-CB12-4110-9A1E-B8574AFCADE9}" dt="2022-02-07T09:04:00.439" v="1150" actId="14100"/>
          <ac:picMkLst>
            <pc:docMk/>
            <pc:sldMk cId="3764185213" sldId="261"/>
            <ac:picMk id="6" creationId="{80426C5F-67D7-4214-BB46-92D64D11CCF5}"/>
          </ac:picMkLst>
        </pc:picChg>
      </pc:sldChg>
    </pc:docChg>
  </pc:docChgLst>
  <pc:docChgLst>
    <pc:chgData name="Steven Linkels" userId="82b2834b-7373-49b3-b259-2f89722ff704" providerId="ADAL" clId="{6045C661-5042-4033-B453-D4EB5312860B}"/>
    <pc:docChg chg="undo custSel addSld modSld">
      <pc:chgData name="Steven Linkels" userId="82b2834b-7373-49b3-b259-2f89722ff704" providerId="ADAL" clId="{6045C661-5042-4033-B453-D4EB5312860B}" dt="2022-09-22T14:04:43.536" v="1686" actId="790"/>
      <pc:docMkLst>
        <pc:docMk/>
      </pc:docMkLst>
      <pc:sldChg chg="modSp mod">
        <pc:chgData name="Steven Linkels" userId="82b2834b-7373-49b3-b259-2f89722ff704" providerId="ADAL" clId="{6045C661-5042-4033-B453-D4EB5312860B}" dt="2022-09-09T11:48:40.031" v="6" actId="207"/>
        <pc:sldMkLst>
          <pc:docMk/>
          <pc:sldMk cId="1914404811" sldId="256"/>
        </pc:sldMkLst>
        <pc:graphicFrameChg chg="modGraphic">
          <ac:chgData name="Steven Linkels" userId="82b2834b-7373-49b3-b259-2f89722ff704" providerId="ADAL" clId="{6045C661-5042-4033-B453-D4EB5312860B}" dt="2022-09-09T11:48:40.031" v="6" actId="207"/>
          <ac:graphicFrameMkLst>
            <pc:docMk/>
            <pc:sldMk cId="1914404811" sldId="256"/>
            <ac:graphicFrameMk id="7" creationId="{E301E4D4-09EB-42FE-AC70-36D3DFBAE62B}"/>
          </ac:graphicFrameMkLst>
        </pc:graphicFrameChg>
      </pc:sldChg>
      <pc:sldChg chg="addSp modSp mod">
        <pc:chgData name="Steven Linkels" userId="82b2834b-7373-49b3-b259-2f89722ff704" providerId="ADAL" clId="{6045C661-5042-4033-B453-D4EB5312860B}" dt="2022-09-22T13:54:03.531" v="721" actId="14100"/>
        <pc:sldMkLst>
          <pc:docMk/>
          <pc:sldMk cId="221937519" sldId="259"/>
        </pc:sldMkLst>
        <pc:spChg chg="mod">
          <ac:chgData name="Steven Linkels" userId="82b2834b-7373-49b3-b259-2f89722ff704" providerId="ADAL" clId="{6045C661-5042-4033-B453-D4EB5312860B}" dt="2022-09-22T13:53:53.412" v="718" actId="14100"/>
          <ac:spMkLst>
            <pc:docMk/>
            <pc:sldMk cId="221937519" sldId="259"/>
            <ac:spMk id="2" creationId="{13ECD26E-FE8B-4763-BC94-56AF64264BB7}"/>
          </ac:spMkLst>
        </pc:spChg>
        <pc:spChg chg="mod">
          <ac:chgData name="Steven Linkels" userId="82b2834b-7373-49b3-b259-2f89722ff704" providerId="ADAL" clId="{6045C661-5042-4033-B453-D4EB5312860B}" dt="2022-09-22T13:53:59.542" v="720" actId="20577"/>
          <ac:spMkLst>
            <pc:docMk/>
            <pc:sldMk cId="221937519" sldId="259"/>
            <ac:spMk id="3" creationId="{6AA25376-15AB-4E6A-9D2F-0399F17B6363}"/>
          </ac:spMkLst>
        </pc:spChg>
        <pc:picChg chg="add mod">
          <ac:chgData name="Steven Linkels" userId="82b2834b-7373-49b3-b259-2f89722ff704" providerId="ADAL" clId="{6045C661-5042-4033-B453-D4EB5312860B}" dt="2022-09-22T13:54:03.531" v="721" actId="14100"/>
          <ac:picMkLst>
            <pc:docMk/>
            <pc:sldMk cId="221937519" sldId="259"/>
            <ac:picMk id="5" creationId="{88EEA694-1B4C-0D19-3104-B8790A72E283}"/>
          </ac:picMkLst>
        </pc:picChg>
      </pc:sldChg>
      <pc:sldChg chg="modSp mod">
        <pc:chgData name="Steven Linkels" userId="82b2834b-7373-49b3-b259-2f89722ff704" providerId="ADAL" clId="{6045C661-5042-4033-B453-D4EB5312860B}" dt="2022-09-09T11:54:45.994" v="121" actId="1076"/>
        <pc:sldMkLst>
          <pc:docMk/>
          <pc:sldMk cId="3782480765" sldId="260"/>
        </pc:sldMkLst>
        <pc:spChg chg="mod">
          <ac:chgData name="Steven Linkels" userId="82b2834b-7373-49b3-b259-2f89722ff704" providerId="ADAL" clId="{6045C661-5042-4033-B453-D4EB5312860B}" dt="2022-09-09T11:54:41.395" v="120" actId="1076"/>
          <ac:spMkLst>
            <pc:docMk/>
            <pc:sldMk cId="3782480765" sldId="260"/>
            <ac:spMk id="2" creationId="{CE956627-1434-49FB-AB0E-369FAC330094}"/>
          </ac:spMkLst>
        </pc:spChg>
        <pc:spChg chg="mod">
          <ac:chgData name="Steven Linkels" userId="82b2834b-7373-49b3-b259-2f89722ff704" providerId="ADAL" clId="{6045C661-5042-4033-B453-D4EB5312860B}" dt="2022-09-09T11:54:45.994" v="121" actId="1076"/>
          <ac:spMkLst>
            <pc:docMk/>
            <pc:sldMk cId="3782480765" sldId="260"/>
            <ac:spMk id="7" creationId="{0FA0AB5F-672D-4C38-9900-FEBD11B6D878}"/>
          </ac:spMkLst>
        </pc:spChg>
      </pc:sldChg>
      <pc:sldChg chg="addSp delSp modSp new mod setBg addAnim delAnim">
        <pc:chgData name="Steven Linkels" userId="82b2834b-7373-49b3-b259-2f89722ff704" providerId="ADAL" clId="{6045C661-5042-4033-B453-D4EB5312860B}" dt="2022-09-22T13:40:30.619" v="522" actId="20577"/>
        <pc:sldMkLst>
          <pc:docMk/>
          <pc:sldMk cId="3293569850" sldId="262"/>
        </pc:sldMkLst>
        <pc:spChg chg="mod">
          <ac:chgData name="Steven Linkels" userId="82b2834b-7373-49b3-b259-2f89722ff704" providerId="ADAL" clId="{6045C661-5042-4033-B453-D4EB5312860B}" dt="2022-09-22T13:40:30.619" v="522" actId="20577"/>
          <ac:spMkLst>
            <pc:docMk/>
            <pc:sldMk cId="3293569850" sldId="262"/>
            <ac:spMk id="2" creationId="{B1666AFD-EC99-AC31-6007-09410ADFED4E}"/>
          </ac:spMkLst>
        </pc:spChg>
        <pc:spChg chg="add del mod">
          <ac:chgData name="Steven Linkels" userId="82b2834b-7373-49b3-b259-2f89722ff704" providerId="ADAL" clId="{6045C661-5042-4033-B453-D4EB5312860B}" dt="2022-09-22T13:38:40.956" v="253" actId="478"/>
          <ac:spMkLst>
            <pc:docMk/>
            <pc:sldMk cId="3293569850" sldId="262"/>
            <ac:spMk id="5" creationId="{DD05D0EE-C745-57BE-F1A0-8393C528FAF8}"/>
          </ac:spMkLst>
        </pc:spChg>
        <pc:spChg chg="add mod">
          <ac:chgData name="Steven Linkels" userId="82b2834b-7373-49b3-b259-2f89722ff704" providerId="ADAL" clId="{6045C661-5042-4033-B453-D4EB5312860B}" dt="2022-09-22T13:40:21.949" v="505" actId="113"/>
          <ac:spMkLst>
            <pc:docMk/>
            <pc:sldMk cId="3293569850" sldId="262"/>
            <ac:spMk id="6" creationId="{CEC93A64-670A-BF00-71FD-45E7A31FFBA6}"/>
          </ac:spMkLst>
        </pc:spChg>
        <pc:spChg chg="add del">
          <ac:chgData name="Steven Linkels" userId="82b2834b-7373-49b3-b259-2f89722ff704" providerId="ADAL" clId="{6045C661-5042-4033-B453-D4EB5312860B}" dt="2022-09-22T13:37:54.125" v="228" actId="26606"/>
          <ac:spMkLst>
            <pc:docMk/>
            <pc:sldMk cId="3293569850" sldId="262"/>
            <ac:spMk id="9" creationId="{D4771268-CB57-404A-9271-370EB28F6090}"/>
          </ac:spMkLst>
        </pc:spChg>
        <pc:spChg chg="add del">
          <ac:chgData name="Steven Linkels" userId="82b2834b-7373-49b3-b259-2f89722ff704" providerId="ADAL" clId="{6045C661-5042-4033-B453-D4EB5312860B}" dt="2022-09-22T13:37:54.811" v="230" actId="26606"/>
          <ac:spMkLst>
            <pc:docMk/>
            <pc:sldMk cId="3293569850" sldId="262"/>
            <ac:spMk id="11" creationId="{3FCFB1DE-0B7E-48CC-BA90-B2AB0889F9D6}"/>
          </ac:spMkLst>
        </pc:spChg>
        <pc:spChg chg="add del">
          <ac:chgData name="Steven Linkels" userId="82b2834b-7373-49b3-b259-2f89722ff704" providerId="ADAL" clId="{6045C661-5042-4033-B453-D4EB5312860B}" dt="2022-09-22T13:37:54.811" v="230" actId="26606"/>
          <ac:spMkLst>
            <pc:docMk/>
            <pc:sldMk cId="3293569850" sldId="262"/>
            <ac:spMk id="12" creationId="{665DBBEF-238B-476B-96AB-8AAC3224ECEA}"/>
          </ac:spMkLst>
        </pc:spChg>
        <pc:spChg chg="add del">
          <ac:chgData name="Steven Linkels" userId="82b2834b-7373-49b3-b259-2f89722ff704" providerId="ADAL" clId="{6045C661-5042-4033-B453-D4EB5312860B}" dt="2022-09-22T13:37:55.882" v="233" actId="26606"/>
          <ac:spMkLst>
            <pc:docMk/>
            <pc:sldMk cId="3293569850" sldId="262"/>
            <ac:spMk id="14" creationId="{9E88A012-21CA-4D96-9AAB-CA3E17869BD8}"/>
          </ac:spMkLst>
        </pc:spChg>
        <pc:spChg chg="add del">
          <ac:chgData name="Steven Linkels" userId="82b2834b-7373-49b3-b259-2f89722ff704" providerId="ADAL" clId="{6045C661-5042-4033-B453-D4EB5312860B}" dt="2022-09-22T13:38:48.056" v="254" actId="26606"/>
          <ac:spMkLst>
            <pc:docMk/>
            <pc:sldMk cId="3293569850" sldId="262"/>
            <ac:spMk id="16" creationId="{665DBBEF-238B-476B-96AB-8AAC3224ECEA}"/>
          </ac:spMkLst>
        </pc:spChg>
        <pc:spChg chg="add del">
          <ac:chgData name="Steven Linkels" userId="82b2834b-7373-49b3-b259-2f89722ff704" providerId="ADAL" clId="{6045C661-5042-4033-B453-D4EB5312860B}" dt="2022-09-22T13:38:48.056" v="254" actId="26606"/>
          <ac:spMkLst>
            <pc:docMk/>
            <pc:sldMk cId="3293569850" sldId="262"/>
            <ac:spMk id="17" creationId="{3FCFB1DE-0B7E-48CC-BA90-B2AB0889F9D6}"/>
          </ac:spMkLst>
        </pc:spChg>
        <pc:spChg chg="add">
          <ac:chgData name="Steven Linkels" userId="82b2834b-7373-49b3-b259-2f89722ff704" providerId="ADAL" clId="{6045C661-5042-4033-B453-D4EB5312860B}" dt="2022-09-22T13:38:48.056" v="254" actId="26606"/>
          <ac:spMkLst>
            <pc:docMk/>
            <pc:sldMk cId="3293569850" sldId="262"/>
            <ac:spMk id="22" creationId="{D12DDE76-C203-4047-9998-63900085B5E8}"/>
          </ac:spMkLst>
        </pc:spChg>
        <pc:picChg chg="add mod">
          <ac:chgData name="Steven Linkels" userId="82b2834b-7373-49b3-b259-2f89722ff704" providerId="ADAL" clId="{6045C661-5042-4033-B453-D4EB5312860B}" dt="2022-09-22T13:38:48.056" v="254" actId="26606"/>
          <ac:picMkLst>
            <pc:docMk/>
            <pc:sldMk cId="3293569850" sldId="262"/>
            <ac:picMk id="4" creationId="{BC75C51C-B65B-1EA1-243C-703127ED1800}"/>
          </ac:picMkLst>
        </pc:picChg>
      </pc:sldChg>
      <pc:sldChg chg="addSp delSp modSp new mod setBg modAnim setClrOvrMap">
        <pc:chgData name="Steven Linkels" userId="82b2834b-7373-49b3-b259-2f89722ff704" providerId="ADAL" clId="{6045C661-5042-4033-B453-D4EB5312860B}" dt="2022-09-22T13:47:02.168" v="640" actId="14100"/>
        <pc:sldMkLst>
          <pc:docMk/>
          <pc:sldMk cId="3574002083" sldId="263"/>
        </pc:sldMkLst>
        <pc:spChg chg="mod ord">
          <ac:chgData name="Steven Linkels" userId="82b2834b-7373-49b3-b259-2f89722ff704" providerId="ADAL" clId="{6045C661-5042-4033-B453-D4EB5312860B}" dt="2022-09-22T13:46:10.807" v="635" actId="14100"/>
          <ac:spMkLst>
            <pc:docMk/>
            <pc:sldMk cId="3574002083" sldId="263"/>
            <ac:spMk id="2" creationId="{FA8321EA-243D-498D-1A7B-B38091040139}"/>
          </ac:spMkLst>
        </pc:spChg>
        <pc:spChg chg="add mod">
          <ac:chgData name="Steven Linkels" userId="82b2834b-7373-49b3-b259-2f89722ff704" providerId="ADAL" clId="{6045C661-5042-4033-B453-D4EB5312860B}" dt="2022-09-22T13:46:47.549" v="637"/>
          <ac:spMkLst>
            <pc:docMk/>
            <pc:sldMk cId="3574002083" sldId="263"/>
            <ac:spMk id="5" creationId="{30D2FFC4-6BA6-5AFA-2D5C-0638C2A4860B}"/>
          </ac:spMkLst>
        </pc:spChg>
        <pc:spChg chg="add del">
          <ac:chgData name="Steven Linkels" userId="82b2834b-7373-49b3-b259-2f89722ff704" providerId="ADAL" clId="{6045C661-5042-4033-B453-D4EB5312860B}" dt="2022-09-22T13:43:16.036" v="585" actId="26606"/>
          <ac:spMkLst>
            <pc:docMk/>
            <pc:sldMk cId="3574002083" sldId="263"/>
            <ac:spMk id="9" creationId="{932495F0-C5CB-4823-AE70-EED61EBAB1BD}"/>
          </ac:spMkLst>
        </pc:spChg>
        <pc:spChg chg="add del">
          <ac:chgData name="Steven Linkels" userId="82b2834b-7373-49b3-b259-2f89722ff704" providerId="ADAL" clId="{6045C661-5042-4033-B453-D4EB5312860B}" dt="2022-09-22T13:43:16.036" v="585" actId="26606"/>
          <ac:spMkLst>
            <pc:docMk/>
            <pc:sldMk cId="3574002083" sldId="263"/>
            <ac:spMk id="11" creationId="{CB8B9C25-D80D-48EC-B83A-231219A80C3F}"/>
          </ac:spMkLst>
        </pc:spChg>
        <pc:spChg chg="add del">
          <ac:chgData name="Steven Linkels" userId="82b2834b-7373-49b3-b259-2f89722ff704" providerId="ADAL" clId="{6045C661-5042-4033-B453-D4EB5312860B}" dt="2022-09-22T13:43:16.036" v="585" actId="26606"/>
          <ac:spMkLst>
            <pc:docMk/>
            <pc:sldMk cId="3574002083" sldId="263"/>
            <ac:spMk id="13" creationId="{601CC70B-8875-45A1-8AFD-7D546E3C0C16}"/>
          </ac:spMkLst>
        </pc:spChg>
        <pc:spChg chg="add del">
          <ac:chgData name="Steven Linkels" userId="82b2834b-7373-49b3-b259-2f89722ff704" providerId="ADAL" clId="{6045C661-5042-4033-B453-D4EB5312860B}" dt="2022-09-22T13:43:17.339" v="587" actId="26606"/>
          <ac:spMkLst>
            <pc:docMk/>
            <pc:sldMk cId="3574002083" sldId="263"/>
            <ac:spMk id="15" creationId="{99ED5833-B85B-4103-8A3B-CAB0308E6C15}"/>
          </ac:spMkLst>
        </pc:spChg>
        <pc:spChg chg="add del">
          <ac:chgData name="Steven Linkels" userId="82b2834b-7373-49b3-b259-2f89722ff704" providerId="ADAL" clId="{6045C661-5042-4033-B453-D4EB5312860B}" dt="2022-09-22T13:44:13.699" v="589" actId="26606"/>
          <ac:spMkLst>
            <pc:docMk/>
            <pc:sldMk cId="3574002083" sldId="263"/>
            <ac:spMk id="17" creationId="{0700D48D-C9AA-4000-A912-29A4FEA98A9F}"/>
          </ac:spMkLst>
        </pc:spChg>
        <pc:spChg chg="add del">
          <ac:chgData name="Steven Linkels" userId="82b2834b-7373-49b3-b259-2f89722ff704" providerId="ADAL" clId="{6045C661-5042-4033-B453-D4EB5312860B}" dt="2022-09-22T13:45:08.498" v="633" actId="26606"/>
          <ac:spMkLst>
            <pc:docMk/>
            <pc:sldMk cId="3574002083" sldId="263"/>
            <ac:spMk id="21" creationId="{932495F0-C5CB-4823-AE70-EED61EBAB1BD}"/>
          </ac:spMkLst>
        </pc:spChg>
        <pc:spChg chg="add del">
          <ac:chgData name="Steven Linkels" userId="82b2834b-7373-49b3-b259-2f89722ff704" providerId="ADAL" clId="{6045C661-5042-4033-B453-D4EB5312860B}" dt="2022-09-22T13:45:08.498" v="633" actId="26606"/>
          <ac:spMkLst>
            <pc:docMk/>
            <pc:sldMk cId="3574002083" sldId="263"/>
            <ac:spMk id="22" creationId="{CB8B9C25-D80D-48EC-B83A-231219A80C3F}"/>
          </ac:spMkLst>
        </pc:spChg>
        <pc:spChg chg="add del">
          <ac:chgData name="Steven Linkels" userId="82b2834b-7373-49b3-b259-2f89722ff704" providerId="ADAL" clId="{6045C661-5042-4033-B453-D4EB5312860B}" dt="2022-09-22T13:45:08.498" v="633" actId="26606"/>
          <ac:spMkLst>
            <pc:docMk/>
            <pc:sldMk cId="3574002083" sldId="263"/>
            <ac:spMk id="23" creationId="{601CC70B-8875-45A1-8AFD-7D546E3C0C16}"/>
          </ac:spMkLst>
        </pc:spChg>
        <pc:spChg chg="add del">
          <ac:chgData name="Steven Linkels" userId="82b2834b-7373-49b3-b259-2f89722ff704" providerId="ADAL" clId="{6045C661-5042-4033-B453-D4EB5312860B}" dt="2022-09-22T13:44:26.995" v="594" actId="26606"/>
          <ac:spMkLst>
            <pc:docMk/>
            <pc:sldMk cId="3574002083" sldId="263"/>
            <ac:spMk id="28" creationId="{0DE6A193-4755-479A-BC6F-A7EBCA73BE1A}"/>
          </ac:spMkLst>
        </pc:spChg>
        <pc:spChg chg="add del">
          <ac:chgData name="Steven Linkels" userId="82b2834b-7373-49b3-b259-2f89722ff704" providerId="ADAL" clId="{6045C661-5042-4033-B453-D4EB5312860B}" dt="2022-09-22T13:44:26.995" v="594" actId="26606"/>
          <ac:spMkLst>
            <pc:docMk/>
            <pc:sldMk cId="3574002083" sldId="263"/>
            <ac:spMk id="30" creationId="{5A55B759-31A7-423C-9BC2-A8BC09FE98B9}"/>
          </ac:spMkLst>
        </pc:spChg>
        <pc:spChg chg="add del">
          <ac:chgData name="Steven Linkels" userId="82b2834b-7373-49b3-b259-2f89722ff704" providerId="ADAL" clId="{6045C661-5042-4033-B453-D4EB5312860B}" dt="2022-09-22T13:44:26.995" v="594" actId="26606"/>
          <ac:spMkLst>
            <pc:docMk/>
            <pc:sldMk cId="3574002083" sldId="263"/>
            <ac:spMk id="32" creationId="{617D17FB-975C-487E-8519-38E547609E33}"/>
          </ac:spMkLst>
        </pc:spChg>
        <pc:spChg chg="add del">
          <ac:chgData name="Steven Linkels" userId="82b2834b-7373-49b3-b259-2f89722ff704" providerId="ADAL" clId="{6045C661-5042-4033-B453-D4EB5312860B}" dt="2022-09-22T13:44:27.579" v="596" actId="26606"/>
          <ac:spMkLst>
            <pc:docMk/>
            <pc:sldMk cId="3574002083" sldId="263"/>
            <ac:spMk id="34" creationId="{B87C619C-EBAB-488E-96B9-153AA4C9B440}"/>
          </ac:spMkLst>
        </pc:spChg>
        <pc:spChg chg="add del">
          <ac:chgData name="Steven Linkels" userId="82b2834b-7373-49b3-b259-2f89722ff704" providerId="ADAL" clId="{6045C661-5042-4033-B453-D4EB5312860B}" dt="2022-09-22T13:44:27.579" v="596" actId="26606"/>
          <ac:spMkLst>
            <pc:docMk/>
            <pc:sldMk cId="3574002083" sldId="263"/>
            <ac:spMk id="35" creationId="{130DA1C1-36FD-41D8-9826-EE797BF39BAB}"/>
          </ac:spMkLst>
        </pc:spChg>
        <pc:spChg chg="add del">
          <ac:chgData name="Steven Linkels" userId="82b2834b-7373-49b3-b259-2f89722ff704" providerId="ADAL" clId="{6045C661-5042-4033-B453-D4EB5312860B}" dt="2022-09-22T13:44:27.579" v="596" actId="26606"/>
          <ac:spMkLst>
            <pc:docMk/>
            <pc:sldMk cId="3574002083" sldId="263"/>
            <ac:spMk id="36" creationId="{35BC54F7-1315-4D6C-9420-A5BF0CDDBC04}"/>
          </ac:spMkLst>
        </pc:spChg>
        <pc:spChg chg="add del">
          <ac:chgData name="Steven Linkels" userId="82b2834b-7373-49b3-b259-2f89722ff704" providerId="ADAL" clId="{6045C661-5042-4033-B453-D4EB5312860B}" dt="2022-09-22T13:45:01.570" v="620" actId="26606"/>
          <ac:spMkLst>
            <pc:docMk/>
            <pc:sldMk cId="3574002083" sldId="263"/>
            <ac:spMk id="37" creationId="{B089A89A-1E9C-4761-9DFF-53C275FBF870}"/>
          </ac:spMkLst>
        </pc:spChg>
        <pc:spChg chg="add del">
          <ac:chgData name="Steven Linkels" userId="82b2834b-7373-49b3-b259-2f89722ff704" providerId="ADAL" clId="{6045C661-5042-4033-B453-D4EB5312860B}" dt="2022-09-22T13:44:30.579" v="598" actId="26606"/>
          <ac:spMkLst>
            <pc:docMk/>
            <pc:sldMk cId="3574002083" sldId="263"/>
            <ac:spMk id="38" creationId="{454966A0-ADB7-4D0B-8AE5-AACA88BFF9E0}"/>
          </ac:spMkLst>
        </pc:spChg>
        <pc:spChg chg="add del">
          <ac:chgData name="Steven Linkels" userId="82b2834b-7373-49b3-b259-2f89722ff704" providerId="ADAL" clId="{6045C661-5042-4033-B453-D4EB5312860B}" dt="2022-09-22T13:44:30.579" v="598" actId="26606"/>
          <ac:spMkLst>
            <pc:docMk/>
            <pc:sldMk cId="3574002083" sldId="263"/>
            <ac:spMk id="39" creationId="{9CF7FE1C-8BC5-4B0C-A2BC-93AB72C90FDD}"/>
          </ac:spMkLst>
        </pc:spChg>
        <pc:spChg chg="add del">
          <ac:chgData name="Steven Linkels" userId="82b2834b-7373-49b3-b259-2f89722ff704" providerId="ADAL" clId="{6045C661-5042-4033-B453-D4EB5312860B}" dt="2022-09-22T13:44:47.078" v="618" actId="26606"/>
          <ac:spMkLst>
            <pc:docMk/>
            <pc:sldMk cId="3574002083" sldId="263"/>
            <ac:spMk id="40" creationId="{87A5F9AD-A73A-480E-A9D0-4B4234677FA5}"/>
          </ac:spMkLst>
        </pc:spChg>
        <pc:spChg chg="add del">
          <ac:chgData name="Steven Linkels" userId="82b2834b-7373-49b3-b259-2f89722ff704" providerId="ADAL" clId="{6045C661-5042-4033-B453-D4EB5312860B}" dt="2022-09-22T13:44:31.235" v="600" actId="26606"/>
          <ac:spMkLst>
            <pc:docMk/>
            <pc:sldMk cId="3574002083" sldId="263"/>
            <ac:spMk id="41" creationId="{19D32F93-50AC-4C46-A5DB-291C60DDB7BD}"/>
          </ac:spMkLst>
        </pc:spChg>
        <pc:spChg chg="add del">
          <ac:chgData name="Steven Linkels" userId="82b2834b-7373-49b3-b259-2f89722ff704" providerId="ADAL" clId="{6045C661-5042-4033-B453-D4EB5312860B}" dt="2022-09-22T13:44:31.235" v="600" actId="26606"/>
          <ac:spMkLst>
            <pc:docMk/>
            <pc:sldMk cId="3574002083" sldId="263"/>
            <ac:spMk id="42" creationId="{B9A1D9BC-1455-4308-9ABD-A3F8EDB67AAF}"/>
          </ac:spMkLst>
        </pc:spChg>
        <pc:spChg chg="add del">
          <ac:chgData name="Steven Linkels" userId="82b2834b-7373-49b3-b259-2f89722ff704" providerId="ADAL" clId="{6045C661-5042-4033-B453-D4EB5312860B}" dt="2022-09-22T13:44:31.235" v="600" actId="26606"/>
          <ac:spMkLst>
            <pc:docMk/>
            <pc:sldMk cId="3574002083" sldId="263"/>
            <ac:spMk id="43" creationId="{827DC2C4-B485-428A-BF4A-472D2967F47F}"/>
          </ac:spMkLst>
        </pc:spChg>
        <pc:spChg chg="add del">
          <ac:chgData name="Steven Linkels" userId="82b2834b-7373-49b3-b259-2f89722ff704" providerId="ADAL" clId="{6045C661-5042-4033-B453-D4EB5312860B}" dt="2022-09-22T13:44:31.235" v="600" actId="26606"/>
          <ac:spMkLst>
            <pc:docMk/>
            <pc:sldMk cId="3574002083" sldId="263"/>
            <ac:spMk id="44" creationId="{4A62647B-1222-407C-8740-5A497612B1F5}"/>
          </ac:spMkLst>
        </pc:spChg>
        <pc:spChg chg="add del">
          <ac:chgData name="Steven Linkels" userId="82b2834b-7373-49b3-b259-2f89722ff704" providerId="ADAL" clId="{6045C661-5042-4033-B453-D4EB5312860B}" dt="2022-09-22T13:44:32.426" v="602" actId="26606"/>
          <ac:spMkLst>
            <pc:docMk/>
            <pc:sldMk cId="3574002083" sldId="263"/>
            <ac:spMk id="46" creationId="{0700D48D-C9AA-4000-A912-29A4FEA98A9F}"/>
          </ac:spMkLst>
        </pc:spChg>
        <pc:spChg chg="add del">
          <ac:chgData name="Steven Linkels" userId="82b2834b-7373-49b3-b259-2f89722ff704" providerId="ADAL" clId="{6045C661-5042-4033-B453-D4EB5312860B}" dt="2022-09-22T13:44:34.324" v="604" actId="26606"/>
          <ac:spMkLst>
            <pc:docMk/>
            <pc:sldMk cId="3574002083" sldId="263"/>
            <ac:spMk id="50" creationId="{B0A9E55F-729A-4FCE-9FE3-BAE7A7BEFBC8}"/>
          </ac:spMkLst>
        </pc:spChg>
        <pc:spChg chg="add del">
          <ac:chgData name="Steven Linkels" userId="82b2834b-7373-49b3-b259-2f89722ff704" providerId="ADAL" clId="{6045C661-5042-4033-B453-D4EB5312860B}" dt="2022-09-22T13:44:34.324" v="604" actId="26606"/>
          <ac:spMkLst>
            <pc:docMk/>
            <pc:sldMk cId="3574002083" sldId="263"/>
            <ac:spMk id="51" creationId="{4462B9B4-A230-4FCE-AD96-E79B8B458487}"/>
          </ac:spMkLst>
        </pc:spChg>
        <pc:spChg chg="add del">
          <ac:chgData name="Steven Linkels" userId="82b2834b-7373-49b3-b259-2f89722ff704" providerId="ADAL" clId="{6045C661-5042-4033-B453-D4EB5312860B}" dt="2022-09-22T13:44:38.278" v="606" actId="26606"/>
          <ac:spMkLst>
            <pc:docMk/>
            <pc:sldMk cId="3574002083" sldId="263"/>
            <ac:spMk id="53" creationId="{932495F0-C5CB-4823-AE70-EED61EBAB1BD}"/>
          </ac:spMkLst>
        </pc:spChg>
        <pc:spChg chg="add del">
          <ac:chgData name="Steven Linkels" userId="82b2834b-7373-49b3-b259-2f89722ff704" providerId="ADAL" clId="{6045C661-5042-4033-B453-D4EB5312860B}" dt="2022-09-22T13:44:38.278" v="606" actId="26606"/>
          <ac:spMkLst>
            <pc:docMk/>
            <pc:sldMk cId="3574002083" sldId="263"/>
            <ac:spMk id="54" creationId="{CB8B9C25-D80D-48EC-B83A-231219A80C3F}"/>
          </ac:spMkLst>
        </pc:spChg>
        <pc:spChg chg="add del">
          <ac:chgData name="Steven Linkels" userId="82b2834b-7373-49b3-b259-2f89722ff704" providerId="ADAL" clId="{6045C661-5042-4033-B453-D4EB5312860B}" dt="2022-09-22T13:44:38.278" v="606" actId="26606"/>
          <ac:spMkLst>
            <pc:docMk/>
            <pc:sldMk cId="3574002083" sldId="263"/>
            <ac:spMk id="55" creationId="{601CC70B-8875-45A1-8AFD-7D546E3C0C16}"/>
          </ac:spMkLst>
        </pc:spChg>
        <pc:spChg chg="add del">
          <ac:chgData name="Steven Linkels" userId="82b2834b-7373-49b3-b259-2f89722ff704" providerId="ADAL" clId="{6045C661-5042-4033-B453-D4EB5312860B}" dt="2022-09-22T13:44:38.973" v="608" actId="26606"/>
          <ac:spMkLst>
            <pc:docMk/>
            <pc:sldMk cId="3574002083" sldId="263"/>
            <ac:spMk id="57" creationId="{FB33DC6A-1F1C-4A06-834E-CFF88F1C0BB9}"/>
          </ac:spMkLst>
        </pc:spChg>
        <pc:spChg chg="add del">
          <ac:chgData name="Steven Linkels" userId="82b2834b-7373-49b3-b259-2f89722ff704" providerId="ADAL" clId="{6045C661-5042-4033-B453-D4EB5312860B}" dt="2022-09-22T13:44:38.973" v="608" actId="26606"/>
          <ac:spMkLst>
            <pc:docMk/>
            <pc:sldMk cId="3574002083" sldId="263"/>
            <ac:spMk id="58" creationId="{0FE1D5CF-87B8-4A8A-AD3C-01D06A60769B}"/>
          </ac:spMkLst>
        </pc:spChg>
        <pc:spChg chg="add del">
          <ac:chgData name="Steven Linkels" userId="82b2834b-7373-49b3-b259-2f89722ff704" providerId="ADAL" clId="{6045C661-5042-4033-B453-D4EB5312860B}" dt="2022-09-22T13:44:38.973" v="608" actId="26606"/>
          <ac:spMkLst>
            <pc:docMk/>
            <pc:sldMk cId="3574002083" sldId="263"/>
            <ac:spMk id="59" creationId="{60926200-45C2-41E9-839F-31CD5FE4CD59}"/>
          </ac:spMkLst>
        </pc:spChg>
        <pc:spChg chg="add del">
          <ac:chgData name="Steven Linkels" userId="82b2834b-7373-49b3-b259-2f89722ff704" providerId="ADAL" clId="{6045C661-5042-4033-B453-D4EB5312860B}" dt="2022-09-22T13:44:38.973" v="608" actId="26606"/>
          <ac:spMkLst>
            <pc:docMk/>
            <pc:sldMk cId="3574002083" sldId="263"/>
            <ac:spMk id="60" creationId="{AF2F604E-43BE-4DC3-B983-E071523364F8}"/>
          </ac:spMkLst>
        </pc:spChg>
        <pc:spChg chg="add del">
          <ac:chgData name="Steven Linkels" userId="82b2834b-7373-49b3-b259-2f89722ff704" providerId="ADAL" clId="{6045C661-5042-4033-B453-D4EB5312860B}" dt="2022-09-22T13:44:38.973" v="608" actId="26606"/>
          <ac:spMkLst>
            <pc:docMk/>
            <pc:sldMk cId="3574002083" sldId="263"/>
            <ac:spMk id="61" creationId="{08C9B587-E65E-4B52-B37C-ABEBB6E87928}"/>
          </ac:spMkLst>
        </pc:spChg>
        <pc:spChg chg="add del">
          <ac:chgData name="Steven Linkels" userId="82b2834b-7373-49b3-b259-2f89722ff704" providerId="ADAL" clId="{6045C661-5042-4033-B453-D4EB5312860B}" dt="2022-09-22T13:44:41.968" v="610" actId="26606"/>
          <ac:spMkLst>
            <pc:docMk/>
            <pc:sldMk cId="3574002083" sldId="263"/>
            <ac:spMk id="63" creationId="{DD1C38F7-D0F8-4C45-80C3-83C79862DB14}"/>
          </ac:spMkLst>
        </pc:spChg>
        <pc:spChg chg="add del">
          <ac:chgData name="Steven Linkels" userId="82b2834b-7373-49b3-b259-2f89722ff704" providerId="ADAL" clId="{6045C661-5042-4033-B453-D4EB5312860B}" dt="2022-09-22T13:44:41.968" v="610" actId="26606"/>
          <ac:spMkLst>
            <pc:docMk/>
            <pc:sldMk cId="3574002083" sldId="263"/>
            <ac:spMk id="64" creationId="{CB8B9C25-D80D-48EC-B83A-231219A80C3F}"/>
          </ac:spMkLst>
        </pc:spChg>
        <pc:spChg chg="add del">
          <ac:chgData name="Steven Linkels" userId="82b2834b-7373-49b3-b259-2f89722ff704" providerId="ADAL" clId="{6045C661-5042-4033-B453-D4EB5312860B}" dt="2022-09-22T13:44:41.968" v="610" actId="26606"/>
          <ac:spMkLst>
            <pc:docMk/>
            <pc:sldMk cId="3574002083" sldId="263"/>
            <ac:spMk id="65" creationId="{601CC70B-8875-45A1-8AFD-7D546E3C0C16}"/>
          </ac:spMkLst>
        </pc:spChg>
        <pc:spChg chg="add del">
          <ac:chgData name="Steven Linkels" userId="82b2834b-7373-49b3-b259-2f89722ff704" providerId="ADAL" clId="{6045C661-5042-4033-B453-D4EB5312860B}" dt="2022-09-22T13:44:43.522" v="612" actId="26606"/>
          <ac:spMkLst>
            <pc:docMk/>
            <pc:sldMk cId="3574002083" sldId="263"/>
            <ac:spMk id="67" creationId="{9D3A9E89-033E-4C4A-8C41-416DABFFD307}"/>
          </ac:spMkLst>
        </pc:spChg>
        <pc:spChg chg="add del">
          <ac:chgData name="Steven Linkels" userId="82b2834b-7373-49b3-b259-2f89722ff704" providerId="ADAL" clId="{6045C661-5042-4033-B453-D4EB5312860B}" dt="2022-09-22T13:44:43.522" v="612" actId="26606"/>
          <ac:spMkLst>
            <pc:docMk/>
            <pc:sldMk cId="3574002083" sldId="263"/>
            <ac:spMk id="68" creationId="{86293361-111E-427D-8E5B-256944AC8395}"/>
          </ac:spMkLst>
        </pc:spChg>
        <pc:spChg chg="add del">
          <ac:chgData name="Steven Linkels" userId="82b2834b-7373-49b3-b259-2f89722ff704" providerId="ADAL" clId="{6045C661-5042-4033-B453-D4EB5312860B}" dt="2022-09-22T13:44:43.522" v="612" actId="26606"/>
          <ac:spMkLst>
            <pc:docMk/>
            <pc:sldMk cId="3574002083" sldId="263"/>
            <ac:spMk id="84" creationId="{78907291-9D6D-4740-81DB-441477BCA279}"/>
          </ac:spMkLst>
        </pc:spChg>
        <pc:spChg chg="add del">
          <ac:chgData name="Steven Linkels" userId="82b2834b-7373-49b3-b259-2f89722ff704" providerId="ADAL" clId="{6045C661-5042-4033-B453-D4EB5312860B}" dt="2022-09-22T13:44:44.281" v="614" actId="26606"/>
          <ac:spMkLst>
            <pc:docMk/>
            <pc:sldMk cId="3574002083" sldId="263"/>
            <ac:spMk id="86" creationId="{D55CD764-972B-4CA5-A885-53E55C63E174}"/>
          </ac:spMkLst>
        </pc:spChg>
        <pc:spChg chg="add del">
          <ac:chgData name="Steven Linkels" userId="82b2834b-7373-49b3-b259-2f89722ff704" providerId="ADAL" clId="{6045C661-5042-4033-B453-D4EB5312860B}" dt="2022-09-22T13:44:44.281" v="614" actId="26606"/>
          <ac:spMkLst>
            <pc:docMk/>
            <pc:sldMk cId="3574002083" sldId="263"/>
            <ac:spMk id="87" creationId="{34165AB3-7006-4430-BCE3-25476BE13322}"/>
          </ac:spMkLst>
        </pc:spChg>
        <pc:spChg chg="add del">
          <ac:chgData name="Steven Linkels" userId="82b2834b-7373-49b3-b259-2f89722ff704" providerId="ADAL" clId="{6045C661-5042-4033-B453-D4EB5312860B}" dt="2022-09-22T13:44:44.281" v="614" actId="26606"/>
          <ac:spMkLst>
            <pc:docMk/>
            <pc:sldMk cId="3574002083" sldId="263"/>
            <ac:spMk id="109" creationId="{E3E51905-F374-4E1A-97CF-B741584B74D5}"/>
          </ac:spMkLst>
        </pc:spChg>
        <pc:spChg chg="add del">
          <ac:chgData name="Steven Linkels" userId="82b2834b-7373-49b3-b259-2f89722ff704" providerId="ADAL" clId="{6045C661-5042-4033-B453-D4EB5312860B}" dt="2022-09-22T13:44:46.615" v="616" actId="26606"/>
          <ac:spMkLst>
            <pc:docMk/>
            <pc:sldMk cId="3574002083" sldId="263"/>
            <ac:spMk id="111" creationId="{A2F42F6F-FDA2-4441-805F-CF30FBC9915B}"/>
          </ac:spMkLst>
        </pc:spChg>
        <pc:spChg chg="add del">
          <ac:chgData name="Steven Linkels" userId="82b2834b-7373-49b3-b259-2f89722ff704" providerId="ADAL" clId="{6045C661-5042-4033-B453-D4EB5312860B}" dt="2022-09-22T13:44:47.078" v="618" actId="26606"/>
          <ac:spMkLst>
            <pc:docMk/>
            <pc:sldMk cId="3574002083" sldId="263"/>
            <ac:spMk id="116" creationId="{B4D3D850-2041-4B7C-AED9-54DA385B14F7}"/>
          </ac:spMkLst>
        </pc:spChg>
        <pc:spChg chg="add del">
          <ac:chgData name="Steven Linkels" userId="82b2834b-7373-49b3-b259-2f89722ff704" providerId="ADAL" clId="{6045C661-5042-4033-B453-D4EB5312860B}" dt="2022-09-22T13:44:47.078" v="618" actId="26606"/>
          <ac:spMkLst>
            <pc:docMk/>
            <pc:sldMk cId="3574002083" sldId="263"/>
            <ac:spMk id="117" creationId="{5707F116-8EC0-4822-9067-186AC8C96EB8}"/>
          </ac:spMkLst>
        </pc:spChg>
        <pc:spChg chg="add del">
          <ac:chgData name="Steven Linkels" userId="82b2834b-7373-49b3-b259-2f89722ff704" providerId="ADAL" clId="{6045C661-5042-4033-B453-D4EB5312860B}" dt="2022-09-22T13:44:47.078" v="618" actId="26606"/>
          <ac:spMkLst>
            <pc:docMk/>
            <pc:sldMk cId="3574002083" sldId="263"/>
            <ac:spMk id="118" creationId="{49F1A7E4-819D-4D21-8E8B-32671A9F9853}"/>
          </ac:spMkLst>
        </pc:spChg>
        <pc:spChg chg="add del">
          <ac:chgData name="Steven Linkels" userId="82b2834b-7373-49b3-b259-2f89722ff704" providerId="ADAL" clId="{6045C661-5042-4033-B453-D4EB5312860B}" dt="2022-09-22T13:44:47.078" v="618" actId="26606"/>
          <ac:spMkLst>
            <pc:docMk/>
            <pc:sldMk cId="3574002083" sldId="263"/>
            <ac:spMk id="119" creationId="{0C661B50-6929-49AE-B678-D23F22C94825}"/>
          </ac:spMkLst>
        </pc:spChg>
        <pc:spChg chg="add del">
          <ac:chgData name="Steven Linkels" userId="82b2834b-7373-49b3-b259-2f89722ff704" providerId="ADAL" clId="{6045C661-5042-4033-B453-D4EB5312860B}" dt="2022-09-22T13:44:47.078" v="618" actId="26606"/>
          <ac:spMkLst>
            <pc:docMk/>
            <pc:sldMk cId="3574002083" sldId="263"/>
            <ac:spMk id="120" creationId="{FA4D2597-A2FE-4B0C-BB1F-540C5F256A6A}"/>
          </ac:spMkLst>
        </pc:spChg>
        <pc:spChg chg="add del">
          <ac:chgData name="Steven Linkels" userId="82b2834b-7373-49b3-b259-2f89722ff704" providerId="ADAL" clId="{6045C661-5042-4033-B453-D4EB5312860B}" dt="2022-09-22T13:44:47.078" v="618" actId="26606"/>
          <ac:spMkLst>
            <pc:docMk/>
            <pc:sldMk cId="3574002083" sldId="263"/>
            <ac:spMk id="121" creationId="{DA103EBF-224C-44F4-ACE5-79865767D48C}"/>
          </ac:spMkLst>
        </pc:spChg>
        <pc:spChg chg="add del">
          <ac:chgData name="Steven Linkels" userId="82b2834b-7373-49b3-b259-2f89722ff704" providerId="ADAL" clId="{6045C661-5042-4033-B453-D4EB5312860B}" dt="2022-09-22T13:45:01.570" v="620" actId="26606"/>
          <ac:spMkLst>
            <pc:docMk/>
            <pc:sldMk cId="3574002083" sldId="263"/>
            <ac:spMk id="123" creationId="{E18F6E8B-15ED-43C7-94BA-91549A651C73}"/>
          </ac:spMkLst>
        </pc:spChg>
        <pc:spChg chg="add del">
          <ac:chgData name="Steven Linkels" userId="82b2834b-7373-49b3-b259-2f89722ff704" providerId="ADAL" clId="{6045C661-5042-4033-B453-D4EB5312860B}" dt="2022-09-22T13:45:01.570" v="620" actId="26606"/>
          <ac:spMkLst>
            <pc:docMk/>
            <pc:sldMk cId="3574002083" sldId="263"/>
            <ac:spMk id="126" creationId="{B81933D1-5615-42C7-9C0B-4EB7105CCE2D}"/>
          </ac:spMkLst>
        </pc:spChg>
        <pc:spChg chg="add del">
          <ac:chgData name="Steven Linkels" userId="82b2834b-7373-49b3-b259-2f89722ff704" providerId="ADAL" clId="{6045C661-5042-4033-B453-D4EB5312860B}" dt="2022-09-22T13:45:01.570" v="620" actId="26606"/>
          <ac:spMkLst>
            <pc:docMk/>
            <pc:sldMk cId="3574002083" sldId="263"/>
            <ac:spMk id="127" creationId="{19C9EAEA-39D0-4B0E-A0EB-51E7B26740B1}"/>
          </ac:spMkLst>
        </pc:spChg>
        <pc:spChg chg="add del">
          <ac:chgData name="Steven Linkels" userId="82b2834b-7373-49b3-b259-2f89722ff704" providerId="ADAL" clId="{6045C661-5042-4033-B453-D4EB5312860B}" dt="2022-09-22T13:45:03.391" v="622" actId="26606"/>
          <ac:spMkLst>
            <pc:docMk/>
            <pc:sldMk cId="3574002083" sldId="263"/>
            <ac:spMk id="129" creationId="{3C915414-2809-4735-A560-0D5FE66700D8}"/>
          </ac:spMkLst>
        </pc:spChg>
        <pc:spChg chg="add del">
          <ac:chgData name="Steven Linkels" userId="82b2834b-7373-49b3-b259-2f89722ff704" providerId="ADAL" clId="{6045C661-5042-4033-B453-D4EB5312860B}" dt="2022-09-22T13:45:03.391" v="622" actId="26606"/>
          <ac:spMkLst>
            <pc:docMk/>
            <pc:sldMk cId="3574002083" sldId="263"/>
            <ac:spMk id="154" creationId="{D1E370F4-6FE2-45A6-AC8E-CCB1A8AED13B}"/>
          </ac:spMkLst>
        </pc:spChg>
        <pc:spChg chg="add del">
          <ac:chgData name="Steven Linkels" userId="82b2834b-7373-49b3-b259-2f89722ff704" providerId="ADAL" clId="{6045C661-5042-4033-B453-D4EB5312860B}" dt="2022-09-22T13:45:03.391" v="622" actId="26606"/>
          <ac:spMkLst>
            <pc:docMk/>
            <pc:sldMk cId="3574002083" sldId="263"/>
            <ac:spMk id="156" creationId="{D665D759-2DF8-4D47-8386-4BA28901A79D}"/>
          </ac:spMkLst>
        </pc:spChg>
        <pc:spChg chg="add del">
          <ac:chgData name="Steven Linkels" userId="82b2834b-7373-49b3-b259-2f89722ff704" providerId="ADAL" clId="{6045C661-5042-4033-B453-D4EB5312860B}" dt="2022-09-22T13:45:04.847" v="624" actId="26606"/>
          <ac:spMkLst>
            <pc:docMk/>
            <pc:sldMk cId="3574002083" sldId="263"/>
            <ac:spMk id="158" creationId="{AC8EEB0F-BA72-49AC-956F-331B60FDE79E}"/>
          </ac:spMkLst>
        </pc:spChg>
        <pc:spChg chg="add del">
          <ac:chgData name="Steven Linkels" userId="82b2834b-7373-49b3-b259-2f89722ff704" providerId="ADAL" clId="{6045C661-5042-4033-B453-D4EB5312860B}" dt="2022-09-22T13:45:04.847" v="624" actId="26606"/>
          <ac:spMkLst>
            <pc:docMk/>
            <pc:sldMk cId="3574002083" sldId="263"/>
            <ac:spMk id="159" creationId="{1BE70332-ECAF-47BB-8C7B-BD049452F653}"/>
          </ac:spMkLst>
        </pc:spChg>
        <pc:spChg chg="add del">
          <ac:chgData name="Steven Linkels" userId="82b2834b-7373-49b3-b259-2f89722ff704" providerId="ADAL" clId="{6045C661-5042-4033-B453-D4EB5312860B}" dt="2022-09-22T13:45:04.847" v="624" actId="26606"/>
          <ac:spMkLst>
            <pc:docMk/>
            <pc:sldMk cId="3574002083" sldId="263"/>
            <ac:spMk id="160" creationId="{716D9361-A35A-4DC8-AAB9-04FD2D6FEE1D}"/>
          </ac:spMkLst>
        </pc:spChg>
        <pc:spChg chg="add del">
          <ac:chgData name="Steven Linkels" userId="82b2834b-7373-49b3-b259-2f89722ff704" providerId="ADAL" clId="{6045C661-5042-4033-B453-D4EB5312860B}" dt="2022-09-22T13:45:05.625" v="626" actId="26606"/>
          <ac:spMkLst>
            <pc:docMk/>
            <pc:sldMk cId="3574002083" sldId="263"/>
            <ac:spMk id="162" creationId="{B0A9E55F-729A-4FCE-9FE3-BAE7A7BEFBC8}"/>
          </ac:spMkLst>
        </pc:spChg>
        <pc:spChg chg="add del">
          <ac:chgData name="Steven Linkels" userId="82b2834b-7373-49b3-b259-2f89722ff704" providerId="ADAL" clId="{6045C661-5042-4033-B453-D4EB5312860B}" dt="2022-09-22T13:45:05.625" v="626" actId="26606"/>
          <ac:spMkLst>
            <pc:docMk/>
            <pc:sldMk cId="3574002083" sldId="263"/>
            <ac:spMk id="163" creationId="{4462B9B4-A230-4FCE-AD96-E79B8B458487}"/>
          </ac:spMkLst>
        </pc:spChg>
        <pc:spChg chg="add del">
          <ac:chgData name="Steven Linkels" userId="82b2834b-7373-49b3-b259-2f89722ff704" providerId="ADAL" clId="{6045C661-5042-4033-B453-D4EB5312860B}" dt="2022-09-22T13:45:07.064" v="628" actId="26606"/>
          <ac:spMkLst>
            <pc:docMk/>
            <pc:sldMk cId="3574002083" sldId="263"/>
            <ac:spMk id="165" creationId="{5773EC70-0A8D-4D6B-85CC-34A270B0A2B4}"/>
          </ac:spMkLst>
        </pc:spChg>
        <pc:spChg chg="add del">
          <ac:chgData name="Steven Linkels" userId="82b2834b-7373-49b3-b259-2f89722ff704" providerId="ADAL" clId="{6045C661-5042-4033-B453-D4EB5312860B}" dt="2022-09-22T13:45:07.064" v="628" actId="26606"/>
          <ac:spMkLst>
            <pc:docMk/>
            <pc:sldMk cId="3574002083" sldId="263"/>
            <ac:spMk id="166" creationId="{7F36F014-16FB-4BB9-972F-D65E353382BD}"/>
          </ac:spMkLst>
        </pc:spChg>
        <pc:spChg chg="add del">
          <ac:chgData name="Steven Linkels" userId="82b2834b-7373-49b3-b259-2f89722ff704" providerId="ADAL" clId="{6045C661-5042-4033-B453-D4EB5312860B}" dt="2022-09-22T13:45:08.105" v="630" actId="26606"/>
          <ac:spMkLst>
            <pc:docMk/>
            <pc:sldMk cId="3574002083" sldId="263"/>
            <ac:spMk id="176" creationId="{265517E6-731F-4E8F-9FC3-57499CC1D260}"/>
          </ac:spMkLst>
        </pc:spChg>
        <pc:spChg chg="add del">
          <ac:chgData name="Steven Linkels" userId="82b2834b-7373-49b3-b259-2f89722ff704" providerId="ADAL" clId="{6045C661-5042-4033-B453-D4EB5312860B}" dt="2022-09-22T13:45:08.105" v="630" actId="26606"/>
          <ac:spMkLst>
            <pc:docMk/>
            <pc:sldMk cId="3574002083" sldId="263"/>
            <ac:spMk id="177" creationId="{6024FDB6-ADEE-441F-BE33-7FBD2998E76F}"/>
          </ac:spMkLst>
        </pc:spChg>
        <pc:spChg chg="add del">
          <ac:chgData name="Steven Linkels" userId="82b2834b-7373-49b3-b259-2f89722ff704" providerId="ADAL" clId="{6045C661-5042-4033-B453-D4EB5312860B}" dt="2022-09-22T13:45:08.105" v="630" actId="26606"/>
          <ac:spMkLst>
            <pc:docMk/>
            <pc:sldMk cId="3574002083" sldId="263"/>
            <ac:spMk id="178" creationId="{18E928D9-3091-4385-B979-265D55AD02CE}"/>
          </ac:spMkLst>
        </pc:spChg>
        <pc:spChg chg="add del">
          <ac:chgData name="Steven Linkels" userId="82b2834b-7373-49b3-b259-2f89722ff704" providerId="ADAL" clId="{6045C661-5042-4033-B453-D4EB5312860B}" dt="2022-09-22T13:45:08.105" v="630" actId="26606"/>
          <ac:spMkLst>
            <pc:docMk/>
            <pc:sldMk cId="3574002083" sldId="263"/>
            <ac:spMk id="179" creationId="{7D602432-D774-4CF5-94E8-7D52D01059D2}"/>
          </ac:spMkLst>
        </pc:spChg>
        <pc:spChg chg="add del">
          <ac:chgData name="Steven Linkels" userId="82b2834b-7373-49b3-b259-2f89722ff704" providerId="ADAL" clId="{6045C661-5042-4033-B453-D4EB5312860B}" dt="2022-09-22T13:45:08.489" v="632" actId="26606"/>
          <ac:spMkLst>
            <pc:docMk/>
            <pc:sldMk cId="3574002083" sldId="263"/>
            <ac:spMk id="181" creationId="{70BDD0CE-06A4-404B-8A13-580229C1C923}"/>
          </ac:spMkLst>
        </pc:spChg>
        <pc:spChg chg="add del">
          <ac:chgData name="Steven Linkels" userId="82b2834b-7373-49b3-b259-2f89722ff704" providerId="ADAL" clId="{6045C661-5042-4033-B453-D4EB5312860B}" dt="2022-09-22T13:45:08.489" v="632" actId="26606"/>
          <ac:spMkLst>
            <pc:docMk/>
            <pc:sldMk cId="3574002083" sldId="263"/>
            <ac:spMk id="182" creationId="{EE9899FA-8881-472C-AA59-D08A89CA8AEF}"/>
          </ac:spMkLst>
        </pc:spChg>
        <pc:spChg chg="add del">
          <ac:chgData name="Steven Linkels" userId="82b2834b-7373-49b3-b259-2f89722ff704" providerId="ADAL" clId="{6045C661-5042-4033-B453-D4EB5312860B}" dt="2022-09-22T13:45:08.489" v="632" actId="26606"/>
          <ac:spMkLst>
            <pc:docMk/>
            <pc:sldMk cId="3574002083" sldId="263"/>
            <ac:spMk id="183" creationId="{080B7D90-3DF1-4514-B26D-616BE35553C9}"/>
          </ac:spMkLst>
        </pc:spChg>
        <pc:spChg chg="add">
          <ac:chgData name="Steven Linkels" userId="82b2834b-7373-49b3-b259-2f89722ff704" providerId="ADAL" clId="{6045C661-5042-4033-B453-D4EB5312860B}" dt="2022-09-22T13:45:08.498" v="633" actId="26606"/>
          <ac:spMkLst>
            <pc:docMk/>
            <pc:sldMk cId="3574002083" sldId="263"/>
            <ac:spMk id="185" creationId="{70726513-647A-4459-9DFD-11C96ED0024A}"/>
          </ac:spMkLst>
        </pc:spChg>
        <pc:spChg chg="add">
          <ac:chgData name="Steven Linkels" userId="82b2834b-7373-49b3-b259-2f89722ff704" providerId="ADAL" clId="{6045C661-5042-4033-B453-D4EB5312860B}" dt="2022-09-22T13:45:08.498" v="633" actId="26606"/>
          <ac:spMkLst>
            <pc:docMk/>
            <pc:sldMk cId="3574002083" sldId="263"/>
            <ac:spMk id="188" creationId="{59EAD2C6-89D0-435B-9B8C-E3240DEABD6D}"/>
          </ac:spMkLst>
        </pc:spChg>
        <pc:grpChg chg="add del">
          <ac:chgData name="Steven Linkels" userId="82b2834b-7373-49b3-b259-2f89722ff704" providerId="ADAL" clId="{6045C661-5042-4033-B453-D4EB5312860B}" dt="2022-09-22T13:44:43.522" v="612" actId="26606"/>
          <ac:grpSpMkLst>
            <pc:docMk/>
            <pc:sldMk cId="3574002083" sldId="263"/>
            <ac:grpSpMk id="69" creationId="{58002C55-0FA4-4FFA-AAD9-7FE7B4263508}"/>
          </ac:grpSpMkLst>
        </pc:grpChg>
        <pc:grpChg chg="add del">
          <ac:chgData name="Steven Linkels" userId="82b2834b-7373-49b3-b259-2f89722ff704" providerId="ADAL" clId="{6045C661-5042-4033-B453-D4EB5312860B}" dt="2022-09-22T13:44:44.281" v="614" actId="26606"/>
          <ac:grpSpMkLst>
            <pc:docMk/>
            <pc:sldMk cId="3574002083" sldId="263"/>
            <ac:grpSpMk id="88" creationId="{D2FA11CF-7E1C-45D1-AF83-FB30290E7A96}"/>
          </ac:grpSpMkLst>
        </pc:grpChg>
        <pc:grpChg chg="add del">
          <ac:chgData name="Steven Linkels" userId="82b2834b-7373-49b3-b259-2f89722ff704" providerId="ADAL" clId="{6045C661-5042-4033-B453-D4EB5312860B}" dt="2022-09-22T13:44:46.615" v="616" actId="26606"/>
          <ac:grpSpMkLst>
            <pc:docMk/>
            <pc:sldMk cId="3574002083" sldId="263"/>
            <ac:grpSpMk id="112" creationId="{18226A8C-7793-4AE1-93F3-C51E771AB9F9}"/>
          </ac:grpSpMkLst>
        </pc:grpChg>
        <pc:grpChg chg="add del">
          <ac:chgData name="Steven Linkels" userId="82b2834b-7373-49b3-b259-2f89722ff704" providerId="ADAL" clId="{6045C661-5042-4033-B453-D4EB5312860B}" dt="2022-09-22T13:45:01.570" v="620" actId="26606"/>
          <ac:grpSpMkLst>
            <pc:docMk/>
            <pc:sldMk cId="3574002083" sldId="263"/>
            <ac:grpSpMk id="124" creationId="{032D8612-31EB-44CF-A1D0-14FD4C705424}"/>
          </ac:grpSpMkLst>
        </pc:grpChg>
        <pc:grpChg chg="add del">
          <ac:chgData name="Steven Linkels" userId="82b2834b-7373-49b3-b259-2f89722ff704" providerId="ADAL" clId="{6045C661-5042-4033-B453-D4EB5312860B}" dt="2022-09-22T13:45:03.391" v="622" actId="26606"/>
          <ac:grpSpMkLst>
            <pc:docMk/>
            <pc:sldMk cId="3574002083" sldId="263"/>
            <ac:grpSpMk id="130" creationId="{24413201-85BF-4680-A7D4-10CDBD03569C}"/>
          </ac:grpSpMkLst>
        </pc:grpChg>
        <pc:grpChg chg="add del">
          <ac:chgData name="Steven Linkels" userId="82b2834b-7373-49b3-b259-2f89722ff704" providerId="ADAL" clId="{6045C661-5042-4033-B453-D4EB5312860B}" dt="2022-09-22T13:45:07.064" v="628" actId="26606"/>
          <ac:grpSpMkLst>
            <pc:docMk/>
            <pc:sldMk cId="3574002083" sldId="263"/>
            <ac:grpSpMk id="168" creationId="{E46E004C-A0F5-4354-A2DD-9B1951C5C367}"/>
          </ac:grpSpMkLst>
        </pc:grpChg>
        <pc:grpChg chg="add del">
          <ac:chgData name="Steven Linkels" userId="82b2834b-7373-49b3-b259-2f89722ff704" providerId="ADAL" clId="{6045C661-5042-4033-B453-D4EB5312860B}" dt="2022-09-22T13:45:07.064" v="628" actId="26606"/>
          <ac:grpSpMkLst>
            <pc:docMk/>
            <pc:sldMk cId="3574002083" sldId="263"/>
            <ac:grpSpMk id="172" creationId="{9E8C9BDD-9763-4CC9-B38C-7958D29AD115}"/>
          </ac:grpSpMkLst>
        </pc:grpChg>
        <pc:grpChg chg="add">
          <ac:chgData name="Steven Linkels" userId="82b2834b-7373-49b3-b259-2f89722ff704" providerId="ADAL" clId="{6045C661-5042-4033-B453-D4EB5312860B}" dt="2022-09-22T13:45:08.498" v="633" actId="26606"/>
          <ac:grpSpMkLst>
            <pc:docMk/>
            <pc:sldMk cId="3574002083" sldId="263"/>
            <ac:grpSpMk id="186" creationId="{E4C9C60D-9D77-45E7-A7AA-45806B23E716}"/>
          </ac:grpSpMkLst>
        </pc:grpChg>
        <pc:picChg chg="add mod ord">
          <ac:chgData name="Steven Linkels" userId="82b2834b-7373-49b3-b259-2f89722ff704" providerId="ADAL" clId="{6045C661-5042-4033-B453-D4EB5312860B}" dt="2022-09-22T13:45:08.498" v="633" actId="26606"/>
          <ac:picMkLst>
            <pc:docMk/>
            <pc:sldMk cId="3574002083" sldId="263"/>
            <ac:picMk id="3" creationId="{616FEC9B-A2F4-8B79-6432-CD6B75263474}"/>
          </ac:picMkLst>
        </pc:picChg>
        <pc:picChg chg="add mod">
          <ac:chgData name="Steven Linkels" userId="82b2834b-7373-49b3-b259-2f89722ff704" providerId="ADAL" clId="{6045C661-5042-4033-B453-D4EB5312860B}" dt="2022-09-22T13:45:08.498" v="633" actId="26606"/>
          <ac:picMkLst>
            <pc:docMk/>
            <pc:sldMk cId="3574002083" sldId="263"/>
            <ac:picMk id="4" creationId="{221C5014-0439-D863-6A07-519C16234195}"/>
          </ac:picMkLst>
        </pc:picChg>
        <pc:picChg chg="add mod">
          <ac:chgData name="Steven Linkels" userId="82b2834b-7373-49b3-b259-2f89722ff704" providerId="ADAL" clId="{6045C661-5042-4033-B453-D4EB5312860B}" dt="2022-09-22T13:47:02.168" v="640" actId="14100"/>
          <ac:picMkLst>
            <pc:docMk/>
            <pc:sldMk cId="3574002083" sldId="263"/>
            <ac:picMk id="6" creationId="{56D86D9A-E53F-5648-AB67-CCDFED67153E}"/>
          </ac:picMkLst>
        </pc:picChg>
        <pc:cxnChg chg="add del">
          <ac:chgData name="Steven Linkels" userId="82b2834b-7373-49b3-b259-2f89722ff704" providerId="ADAL" clId="{6045C661-5042-4033-B453-D4EB5312860B}" dt="2022-09-22T13:44:13.699" v="589" actId="26606"/>
          <ac:cxnSpMkLst>
            <pc:docMk/>
            <pc:sldMk cId="3574002083" sldId="263"/>
            <ac:cxnSpMk id="18" creationId="{805E69BC-D844-4AB5-9E35-ED458EE29655}"/>
          </ac:cxnSpMkLst>
        </pc:cxnChg>
        <pc:cxnChg chg="add del">
          <ac:chgData name="Steven Linkels" userId="82b2834b-7373-49b3-b259-2f89722ff704" providerId="ADAL" clId="{6045C661-5042-4033-B453-D4EB5312860B}" dt="2022-09-22T13:44:13.699" v="589" actId="26606"/>
          <ac:cxnSpMkLst>
            <pc:docMk/>
            <pc:sldMk cId="3574002083" sldId="263"/>
            <ac:cxnSpMk id="19" creationId="{4312C673-8179-457E-AD2A-D1FAE4CC961A}"/>
          </ac:cxnSpMkLst>
        </pc:cxnChg>
        <pc:cxnChg chg="add del">
          <ac:chgData name="Steven Linkels" userId="82b2834b-7373-49b3-b259-2f89722ff704" providerId="ADAL" clId="{6045C661-5042-4033-B453-D4EB5312860B}" dt="2022-09-22T13:44:32.426" v="602" actId="26606"/>
          <ac:cxnSpMkLst>
            <pc:docMk/>
            <pc:sldMk cId="3574002083" sldId="263"/>
            <ac:cxnSpMk id="47" creationId="{805E69BC-D844-4AB5-9E35-ED458EE29655}"/>
          </ac:cxnSpMkLst>
        </pc:cxnChg>
        <pc:cxnChg chg="add del">
          <ac:chgData name="Steven Linkels" userId="82b2834b-7373-49b3-b259-2f89722ff704" providerId="ADAL" clId="{6045C661-5042-4033-B453-D4EB5312860B}" dt="2022-09-22T13:44:32.426" v="602" actId="26606"/>
          <ac:cxnSpMkLst>
            <pc:docMk/>
            <pc:sldMk cId="3574002083" sldId="263"/>
            <ac:cxnSpMk id="48" creationId="{4312C673-8179-457E-AD2A-D1FAE4CC961A}"/>
          </ac:cxnSpMkLst>
        </pc:cxnChg>
        <pc:cxnChg chg="add del">
          <ac:chgData name="Steven Linkels" userId="82b2834b-7373-49b3-b259-2f89722ff704" providerId="ADAL" clId="{6045C661-5042-4033-B453-D4EB5312860B}" dt="2022-09-22T13:45:03.391" v="622" actId="26606"/>
          <ac:cxnSpMkLst>
            <pc:docMk/>
            <pc:sldMk cId="3574002083" sldId="263"/>
            <ac:cxnSpMk id="155" creationId="{5F9CC69E-BFB9-4462-B022-22F2F2981F5F}"/>
          </ac:cxnSpMkLst>
        </pc:cxnChg>
        <pc:cxnChg chg="add del">
          <ac:chgData name="Steven Linkels" userId="82b2834b-7373-49b3-b259-2f89722ff704" providerId="ADAL" clId="{6045C661-5042-4033-B453-D4EB5312860B}" dt="2022-09-22T13:45:07.064" v="628" actId="26606"/>
          <ac:cxnSpMkLst>
            <pc:docMk/>
            <pc:sldMk cId="3574002083" sldId="263"/>
            <ac:cxnSpMk id="167" creationId="{A26A30D5-A695-49FB-97E3-5F535E937FAA}"/>
          </ac:cxnSpMkLst>
        </pc:cxnChg>
        <pc:cxnChg chg="add del">
          <ac:chgData name="Steven Linkels" userId="82b2834b-7373-49b3-b259-2f89722ff704" providerId="ADAL" clId="{6045C661-5042-4033-B453-D4EB5312860B}" dt="2022-09-22T13:45:07.064" v="628" actId="26606"/>
          <ac:cxnSpMkLst>
            <pc:docMk/>
            <pc:sldMk cId="3574002083" sldId="263"/>
            <ac:cxnSpMk id="171" creationId="{29FA0416-B6B8-4483-BE0F-52CE02C48807}"/>
          </ac:cxnSpMkLst>
        </pc:cxnChg>
      </pc:sldChg>
      <pc:sldChg chg="addSp delSp modSp new mod setBg">
        <pc:chgData name="Steven Linkels" userId="82b2834b-7373-49b3-b259-2f89722ff704" providerId="ADAL" clId="{6045C661-5042-4033-B453-D4EB5312860B}" dt="2022-09-22T14:04:43.536" v="1686" actId="790"/>
        <pc:sldMkLst>
          <pc:docMk/>
          <pc:sldMk cId="1824205384" sldId="264"/>
        </pc:sldMkLst>
        <pc:spChg chg="mod">
          <ac:chgData name="Steven Linkels" userId="82b2834b-7373-49b3-b259-2f89722ff704" providerId="ADAL" clId="{6045C661-5042-4033-B453-D4EB5312860B}" dt="2022-09-22T14:04:43.536" v="1686" actId="790"/>
          <ac:spMkLst>
            <pc:docMk/>
            <pc:sldMk cId="1824205384" sldId="264"/>
            <ac:spMk id="2" creationId="{75922225-3E41-D62F-ACAC-C2EC9AC1CD33}"/>
          </ac:spMkLst>
        </pc:spChg>
        <pc:spChg chg="add del mod">
          <ac:chgData name="Steven Linkels" userId="82b2834b-7373-49b3-b259-2f89722ff704" providerId="ADAL" clId="{6045C661-5042-4033-B453-D4EB5312860B}" dt="2022-09-22T13:55:17.735" v="784"/>
          <ac:spMkLst>
            <pc:docMk/>
            <pc:sldMk cId="1824205384" sldId="264"/>
            <ac:spMk id="3" creationId="{E9063E49-C61C-55A2-B1DD-12CF0A32C52A}"/>
          </ac:spMkLst>
        </pc:spChg>
        <pc:spChg chg="add mod">
          <ac:chgData name="Steven Linkels" userId="82b2834b-7373-49b3-b259-2f89722ff704" providerId="ADAL" clId="{6045C661-5042-4033-B453-D4EB5312860B}" dt="2022-09-22T14:04:37.009" v="1685" actId="790"/>
          <ac:spMkLst>
            <pc:docMk/>
            <pc:sldMk cId="1824205384" sldId="264"/>
            <ac:spMk id="4" creationId="{B231F4CE-2326-0F91-BC35-FF52CABAF91C}"/>
          </ac:spMkLst>
        </pc:spChg>
        <pc:spChg chg="add del">
          <ac:chgData name="Steven Linkels" userId="82b2834b-7373-49b3-b259-2f89722ff704" providerId="ADAL" clId="{6045C661-5042-4033-B453-D4EB5312860B}" dt="2022-09-22T14:01:15.680" v="1530" actId="26606"/>
          <ac:spMkLst>
            <pc:docMk/>
            <pc:sldMk cId="1824205384" sldId="264"/>
            <ac:spMk id="7" creationId="{87C2FDE4-61EA-42D5-A9E0-7B2B8ADC869C}"/>
          </ac:spMkLst>
        </pc:spChg>
        <pc:spChg chg="add del">
          <ac:chgData name="Steven Linkels" userId="82b2834b-7373-49b3-b259-2f89722ff704" providerId="ADAL" clId="{6045C661-5042-4033-B453-D4EB5312860B}" dt="2022-09-22T14:00:57.112" v="1516" actId="26606"/>
          <ac:spMkLst>
            <pc:docMk/>
            <pc:sldMk cId="1824205384" sldId="264"/>
            <ac:spMk id="10" creationId="{87C2FDE4-61EA-42D5-A9E0-7B2B8ADC869C}"/>
          </ac:spMkLst>
        </pc:spChg>
        <pc:spChg chg="add del">
          <ac:chgData name="Steven Linkels" userId="82b2834b-7373-49b3-b259-2f89722ff704" providerId="ADAL" clId="{6045C661-5042-4033-B453-D4EB5312860B}" dt="2022-09-22T14:01:15.680" v="1530" actId="26606"/>
          <ac:spMkLst>
            <pc:docMk/>
            <pc:sldMk cId="1824205384" sldId="264"/>
            <ac:spMk id="11" creationId="{5FC9E5C3-B8DC-4532-8C1F-4D5331C64C08}"/>
          </ac:spMkLst>
        </pc:spChg>
        <pc:spChg chg="add del">
          <ac:chgData name="Steven Linkels" userId="82b2834b-7373-49b3-b259-2f89722ff704" providerId="ADAL" clId="{6045C661-5042-4033-B453-D4EB5312860B}" dt="2022-09-22T14:00:58.462" v="1520" actId="26606"/>
          <ac:spMkLst>
            <pc:docMk/>
            <pc:sldMk cId="1824205384" sldId="264"/>
            <ac:spMk id="14" creationId="{3E7D5C7B-DD16-401B-85CE-4AAA2A4F5136}"/>
          </ac:spMkLst>
        </pc:spChg>
        <pc:spChg chg="add del">
          <ac:chgData name="Steven Linkels" userId="82b2834b-7373-49b3-b259-2f89722ff704" providerId="ADAL" clId="{6045C661-5042-4033-B453-D4EB5312860B}" dt="2022-09-22T14:01:16.183" v="1532" actId="26606"/>
          <ac:spMkLst>
            <pc:docMk/>
            <pc:sldMk cId="1824205384" sldId="264"/>
            <ac:spMk id="15" creationId="{A5222E4B-FE84-4ECD-BF23-42FF2DAE464A}"/>
          </ac:spMkLst>
        </pc:spChg>
        <pc:spChg chg="add del">
          <ac:chgData name="Steven Linkels" userId="82b2834b-7373-49b3-b259-2f89722ff704" providerId="ADAL" clId="{6045C661-5042-4033-B453-D4EB5312860B}" dt="2022-09-22T14:00:57.112" v="1516" actId="26606"/>
          <ac:spMkLst>
            <pc:docMk/>
            <pc:sldMk cId="1824205384" sldId="264"/>
            <ac:spMk id="16" creationId="{5FC9E5C3-B8DC-4532-8C1F-4D5331C64C08}"/>
          </ac:spMkLst>
        </pc:spChg>
        <pc:spChg chg="add del">
          <ac:chgData name="Steven Linkels" userId="82b2834b-7373-49b3-b259-2f89722ff704" providerId="ADAL" clId="{6045C661-5042-4033-B453-D4EB5312860B}" dt="2022-09-22T14:01:16.183" v="1532" actId="26606"/>
          <ac:spMkLst>
            <pc:docMk/>
            <pc:sldMk cId="1824205384" sldId="264"/>
            <ac:spMk id="21" creationId="{5FC9E5C3-B8DC-4532-8C1F-4D5331C64C08}"/>
          </ac:spMkLst>
        </pc:spChg>
        <pc:spChg chg="add del">
          <ac:chgData name="Steven Linkels" userId="82b2834b-7373-49b3-b259-2f89722ff704" providerId="ADAL" clId="{6045C661-5042-4033-B453-D4EB5312860B}" dt="2022-09-22T14:00:57.929" v="1518" actId="26606"/>
          <ac:spMkLst>
            <pc:docMk/>
            <pc:sldMk cId="1824205384" sldId="264"/>
            <ac:spMk id="22" creationId="{E22359E4-350C-4B4C-903D-CD1B2BA31BC6}"/>
          </ac:spMkLst>
        </pc:spChg>
        <pc:spChg chg="add del">
          <ac:chgData name="Steven Linkels" userId="82b2834b-7373-49b3-b259-2f89722ff704" providerId="ADAL" clId="{6045C661-5042-4033-B453-D4EB5312860B}" dt="2022-09-22T14:01:19.352" v="1534" actId="26606"/>
          <ac:spMkLst>
            <pc:docMk/>
            <pc:sldMk cId="1824205384" sldId="264"/>
            <ac:spMk id="24" creationId="{A5222E4B-FE84-4ECD-BF23-42FF2DAE464A}"/>
          </ac:spMkLst>
        </pc:spChg>
        <pc:spChg chg="add del">
          <ac:chgData name="Steven Linkels" userId="82b2834b-7373-49b3-b259-2f89722ff704" providerId="ADAL" clId="{6045C661-5042-4033-B453-D4EB5312860B}" dt="2022-09-22T14:00:57.929" v="1518" actId="26606"/>
          <ac:spMkLst>
            <pc:docMk/>
            <pc:sldMk cId="1824205384" sldId="264"/>
            <ac:spMk id="26" creationId="{CB5FC5A2-E1DC-4DFE-9837-1EA5E869A90B}"/>
          </ac:spMkLst>
        </pc:spChg>
        <pc:spChg chg="add del">
          <ac:chgData name="Steven Linkels" userId="82b2834b-7373-49b3-b259-2f89722ff704" providerId="ADAL" clId="{6045C661-5042-4033-B453-D4EB5312860B}" dt="2022-09-22T14:00:58.462" v="1520" actId="26606"/>
          <ac:spMkLst>
            <pc:docMk/>
            <pc:sldMk cId="1824205384" sldId="264"/>
            <ac:spMk id="28" creationId="{90D01200-0224-43C5-AB38-FB4D16B73FB7}"/>
          </ac:spMkLst>
        </pc:spChg>
        <pc:spChg chg="add del">
          <ac:chgData name="Steven Linkels" userId="82b2834b-7373-49b3-b259-2f89722ff704" providerId="ADAL" clId="{6045C661-5042-4033-B453-D4EB5312860B}" dt="2022-09-22T14:00:58.462" v="1520" actId="26606"/>
          <ac:spMkLst>
            <pc:docMk/>
            <pc:sldMk cId="1824205384" sldId="264"/>
            <ac:spMk id="29" creationId="{728A44A4-A002-4A88-9FC9-1D0566C97A47}"/>
          </ac:spMkLst>
        </pc:spChg>
        <pc:spChg chg="add del">
          <ac:chgData name="Steven Linkels" userId="82b2834b-7373-49b3-b259-2f89722ff704" providerId="ADAL" clId="{6045C661-5042-4033-B453-D4EB5312860B}" dt="2022-09-22T14:00:58.911" v="1522" actId="26606"/>
          <ac:spMkLst>
            <pc:docMk/>
            <pc:sldMk cId="1824205384" sldId="264"/>
            <ac:spMk id="31" creationId="{DBC6133C-0615-4CE4-9132-37E609A9BDFA}"/>
          </ac:spMkLst>
        </pc:spChg>
        <pc:spChg chg="add del">
          <ac:chgData name="Steven Linkels" userId="82b2834b-7373-49b3-b259-2f89722ff704" providerId="ADAL" clId="{6045C661-5042-4033-B453-D4EB5312860B}" dt="2022-09-22T14:00:58.911" v="1522" actId="26606"/>
          <ac:spMkLst>
            <pc:docMk/>
            <pc:sldMk cId="1824205384" sldId="264"/>
            <ac:spMk id="32" creationId="{169CC832-2974-4E8D-90ED-3E2941BA7336}"/>
          </ac:spMkLst>
        </pc:spChg>
        <pc:spChg chg="add del">
          <ac:chgData name="Steven Linkels" userId="82b2834b-7373-49b3-b259-2f89722ff704" providerId="ADAL" clId="{6045C661-5042-4033-B453-D4EB5312860B}" dt="2022-09-22T14:00:58.911" v="1522" actId="26606"/>
          <ac:spMkLst>
            <pc:docMk/>
            <pc:sldMk cId="1824205384" sldId="264"/>
            <ac:spMk id="33" creationId="{55222F96-971A-4F90-B841-6BAB416C7AC1}"/>
          </ac:spMkLst>
        </pc:spChg>
        <pc:spChg chg="add del">
          <ac:chgData name="Steven Linkels" userId="82b2834b-7373-49b3-b259-2f89722ff704" providerId="ADAL" clId="{6045C661-5042-4033-B453-D4EB5312860B}" dt="2022-09-22T14:00:58.911" v="1522" actId="26606"/>
          <ac:spMkLst>
            <pc:docMk/>
            <pc:sldMk cId="1824205384" sldId="264"/>
            <ac:spMk id="34" creationId="{08980754-6F4B-43C9-B9BE-127B6BED6586}"/>
          </ac:spMkLst>
        </pc:spChg>
        <pc:spChg chg="add del">
          <ac:chgData name="Steven Linkels" userId="82b2834b-7373-49b3-b259-2f89722ff704" providerId="ADAL" clId="{6045C661-5042-4033-B453-D4EB5312860B}" dt="2022-09-22T14:00:58.911" v="1522" actId="26606"/>
          <ac:spMkLst>
            <pc:docMk/>
            <pc:sldMk cId="1824205384" sldId="264"/>
            <ac:spMk id="35" creationId="{2C1BBA94-3F40-40AA-8BB9-E69E25E537C1}"/>
          </ac:spMkLst>
        </pc:spChg>
        <pc:spChg chg="add del">
          <ac:chgData name="Steven Linkels" userId="82b2834b-7373-49b3-b259-2f89722ff704" providerId="ADAL" clId="{6045C661-5042-4033-B453-D4EB5312860B}" dt="2022-09-22T14:01:19.352" v="1534" actId="26606"/>
          <ac:spMkLst>
            <pc:docMk/>
            <pc:sldMk cId="1824205384" sldId="264"/>
            <ac:spMk id="36" creationId="{5FC9E5C3-B8DC-4532-8C1F-4D5331C64C08}"/>
          </ac:spMkLst>
        </pc:spChg>
        <pc:spChg chg="add del">
          <ac:chgData name="Steven Linkels" userId="82b2834b-7373-49b3-b259-2f89722ff704" providerId="ADAL" clId="{6045C661-5042-4033-B453-D4EB5312860B}" dt="2022-09-22T14:01:01.185" v="1524" actId="26606"/>
          <ac:spMkLst>
            <pc:docMk/>
            <pc:sldMk cId="1824205384" sldId="264"/>
            <ac:spMk id="37" creationId="{E22359E4-350C-4B4C-903D-CD1B2BA31BC6}"/>
          </ac:spMkLst>
        </pc:spChg>
        <pc:spChg chg="add">
          <ac:chgData name="Steven Linkels" userId="82b2834b-7373-49b3-b259-2f89722ff704" providerId="ADAL" clId="{6045C661-5042-4033-B453-D4EB5312860B}" dt="2022-09-22T14:01:19.367" v="1535" actId="26606"/>
          <ac:spMkLst>
            <pc:docMk/>
            <pc:sldMk cId="1824205384" sldId="264"/>
            <ac:spMk id="39" creationId="{90D01200-0224-43C5-AB38-FB4D16B73FB7}"/>
          </ac:spMkLst>
        </pc:spChg>
        <pc:spChg chg="add del">
          <ac:chgData name="Steven Linkels" userId="82b2834b-7373-49b3-b259-2f89722ff704" providerId="ADAL" clId="{6045C661-5042-4033-B453-D4EB5312860B}" dt="2022-09-22T14:01:01.185" v="1524" actId="26606"/>
          <ac:spMkLst>
            <pc:docMk/>
            <pc:sldMk cId="1824205384" sldId="264"/>
            <ac:spMk id="40" creationId="{CB5FC5A2-E1DC-4DFE-9837-1EA5E869A90B}"/>
          </ac:spMkLst>
        </pc:spChg>
        <pc:spChg chg="add">
          <ac:chgData name="Steven Linkels" userId="82b2834b-7373-49b3-b259-2f89722ff704" providerId="ADAL" clId="{6045C661-5042-4033-B453-D4EB5312860B}" dt="2022-09-22T14:01:19.367" v="1535" actId="26606"/>
          <ac:spMkLst>
            <pc:docMk/>
            <pc:sldMk cId="1824205384" sldId="264"/>
            <ac:spMk id="42" creationId="{728A44A4-A002-4A88-9FC9-1D0566C97A47}"/>
          </ac:spMkLst>
        </pc:spChg>
        <pc:spChg chg="add">
          <ac:chgData name="Steven Linkels" userId="82b2834b-7373-49b3-b259-2f89722ff704" providerId="ADAL" clId="{6045C661-5042-4033-B453-D4EB5312860B}" dt="2022-09-22T14:01:19.367" v="1535" actId="26606"/>
          <ac:spMkLst>
            <pc:docMk/>
            <pc:sldMk cId="1824205384" sldId="264"/>
            <ac:spMk id="43" creationId="{3E7D5C7B-DD16-401B-85CE-4AAA2A4F5136}"/>
          </ac:spMkLst>
        </pc:spChg>
        <pc:spChg chg="add del">
          <ac:chgData name="Steven Linkels" userId="82b2834b-7373-49b3-b259-2f89722ff704" providerId="ADAL" clId="{6045C661-5042-4033-B453-D4EB5312860B}" dt="2022-09-22T14:01:04.779" v="1526" actId="26606"/>
          <ac:spMkLst>
            <pc:docMk/>
            <pc:sldMk cId="1824205384" sldId="264"/>
            <ac:spMk id="46" creationId="{A5222E4B-FE84-4ECD-BF23-42FF2DAE464A}"/>
          </ac:spMkLst>
        </pc:spChg>
        <pc:spChg chg="add del">
          <ac:chgData name="Steven Linkels" userId="82b2834b-7373-49b3-b259-2f89722ff704" providerId="ADAL" clId="{6045C661-5042-4033-B453-D4EB5312860B}" dt="2022-09-22T14:01:04.779" v="1526" actId="26606"/>
          <ac:spMkLst>
            <pc:docMk/>
            <pc:sldMk cId="1824205384" sldId="264"/>
            <ac:spMk id="50" creationId="{5FC9E5C3-B8DC-4532-8C1F-4D5331C64C08}"/>
          </ac:spMkLst>
        </pc:spChg>
        <pc:grpChg chg="add del">
          <ac:chgData name="Steven Linkels" userId="82b2834b-7373-49b3-b259-2f89722ff704" providerId="ADAL" clId="{6045C661-5042-4033-B453-D4EB5312860B}" dt="2022-09-22T14:01:15.680" v="1530" actId="26606"/>
          <ac:grpSpMkLst>
            <pc:docMk/>
            <pc:sldMk cId="1824205384" sldId="264"/>
            <ac:grpSpMk id="8" creationId="{D2A542E6-1924-4FE2-89D1-3CB19468C1F6}"/>
          </ac:grpSpMkLst>
        </pc:grpChg>
        <pc:grpChg chg="add del">
          <ac:chgData name="Steven Linkels" userId="82b2834b-7373-49b3-b259-2f89722ff704" providerId="ADAL" clId="{6045C661-5042-4033-B453-D4EB5312860B}" dt="2022-09-22T14:00:57.112" v="1516" actId="26606"/>
          <ac:grpSpMkLst>
            <pc:docMk/>
            <pc:sldMk cId="1824205384" sldId="264"/>
            <ac:grpSpMk id="12" creationId="{D2A542E6-1924-4FE2-89D1-3CB19468C1F6}"/>
          </ac:grpSpMkLst>
        </pc:grpChg>
        <pc:grpChg chg="add del">
          <ac:chgData name="Steven Linkels" userId="82b2834b-7373-49b3-b259-2f89722ff704" providerId="ADAL" clId="{6045C661-5042-4033-B453-D4EB5312860B}" dt="2022-09-22T14:01:16.183" v="1532" actId="26606"/>
          <ac:grpSpMkLst>
            <pc:docMk/>
            <pc:sldMk cId="1824205384" sldId="264"/>
            <ac:grpSpMk id="17" creationId="{D2A542E6-1924-4FE2-89D1-3CB19468C1F6}"/>
          </ac:grpSpMkLst>
        </pc:grpChg>
        <pc:grpChg chg="add del">
          <ac:chgData name="Steven Linkels" userId="82b2834b-7373-49b3-b259-2f89722ff704" providerId="ADAL" clId="{6045C661-5042-4033-B453-D4EB5312860B}" dt="2022-09-22T14:00:57.929" v="1518" actId="26606"/>
          <ac:grpSpMkLst>
            <pc:docMk/>
            <pc:sldMk cId="1824205384" sldId="264"/>
            <ac:grpSpMk id="18" creationId="{72024ACE-D556-4A21-9B17-7CA3E82DA45F}"/>
          </ac:grpSpMkLst>
        </pc:grpChg>
        <pc:grpChg chg="add del">
          <ac:chgData name="Steven Linkels" userId="82b2834b-7373-49b3-b259-2f89722ff704" providerId="ADAL" clId="{6045C661-5042-4033-B453-D4EB5312860B}" dt="2022-09-22T14:00:57.929" v="1518" actId="26606"/>
          <ac:grpSpMkLst>
            <pc:docMk/>
            <pc:sldMk cId="1824205384" sldId="264"/>
            <ac:grpSpMk id="23" creationId="{D2A542E6-1924-4FE2-89D1-3CB19468C1F6}"/>
          </ac:grpSpMkLst>
        </pc:grpChg>
        <pc:grpChg chg="add del">
          <ac:chgData name="Steven Linkels" userId="82b2834b-7373-49b3-b259-2f89722ff704" providerId="ADAL" clId="{6045C661-5042-4033-B453-D4EB5312860B}" dt="2022-09-22T14:01:19.352" v="1534" actId="26606"/>
          <ac:grpSpMkLst>
            <pc:docMk/>
            <pc:sldMk cId="1824205384" sldId="264"/>
            <ac:grpSpMk id="25" creationId="{D2A542E6-1924-4FE2-89D1-3CB19468C1F6}"/>
          </ac:grpSpMkLst>
        </pc:grpChg>
        <pc:grpChg chg="add del">
          <ac:chgData name="Steven Linkels" userId="82b2834b-7373-49b3-b259-2f89722ff704" providerId="ADAL" clId="{6045C661-5042-4033-B453-D4EB5312860B}" dt="2022-09-22T14:01:01.185" v="1524" actId="26606"/>
          <ac:grpSpMkLst>
            <pc:docMk/>
            <pc:sldMk cId="1824205384" sldId="264"/>
            <ac:grpSpMk id="38" creationId="{D2A542E6-1924-4FE2-89D1-3CB19468C1F6}"/>
          </ac:grpSpMkLst>
        </pc:grpChg>
        <pc:grpChg chg="add del">
          <ac:chgData name="Steven Linkels" userId="82b2834b-7373-49b3-b259-2f89722ff704" providerId="ADAL" clId="{6045C661-5042-4033-B453-D4EB5312860B}" dt="2022-09-22T14:01:01.185" v="1524" actId="26606"/>
          <ac:grpSpMkLst>
            <pc:docMk/>
            <pc:sldMk cId="1824205384" sldId="264"/>
            <ac:grpSpMk id="41" creationId="{72024ACE-D556-4A21-9B17-7CA3E82DA45F}"/>
          </ac:grpSpMkLst>
        </pc:grpChg>
        <pc:grpChg chg="add del">
          <ac:chgData name="Steven Linkels" userId="82b2834b-7373-49b3-b259-2f89722ff704" providerId="ADAL" clId="{6045C661-5042-4033-B453-D4EB5312860B}" dt="2022-09-22T14:01:04.779" v="1526" actId="26606"/>
          <ac:grpSpMkLst>
            <pc:docMk/>
            <pc:sldMk cId="1824205384" sldId="264"/>
            <ac:grpSpMk id="47" creationId="{D2A542E6-1924-4FE2-89D1-3CB19468C1F6}"/>
          </ac:grpSpMkLst>
        </pc:grpChg>
        <pc:graphicFrameChg chg="add mod modGraphic">
          <ac:chgData name="Steven Linkels" userId="82b2834b-7373-49b3-b259-2f89722ff704" providerId="ADAL" clId="{6045C661-5042-4033-B453-D4EB5312860B}" dt="2022-09-22T14:04:01.342" v="1632" actId="2164"/>
          <ac:graphicFrameMkLst>
            <pc:docMk/>
            <pc:sldMk cId="1824205384" sldId="264"/>
            <ac:graphicFrameMk id="5" creationId="{41B82F0A-97ED-7D7D-20F1-919E742DE79F}"/>
          </ac:graphicFrameMkLst>
        </pc:graphicFrame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22-9-2022</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591A0-60A4-4847-AF78-F5902E00DA5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837452B-0951-4A8E-A308-0F1DC67E45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75F331-83B5-4EAC-B87D-4CC6AA48B29E}"/>
              </a:ext>
            </a:extLst>
          </p:cNvPr>
          <p:cNvSpPr>
            <a:spLocks noGrp="1"/>
          </p:cNvSpPr>
          <p:nvPr>
            <p:ph type="dt" sz="half" idx="10"/>
          </p:nvPr>
        </p:nvSpPr>
        <p:spPr/>
        <p:txBody>
          <a:bodyPr/>
          <a:lstStyle/>
          <a:p>
            <a:fld id="{B9E8D4D1-00C4-4E8E-99A5-8D1DF5379DBE}" type="datetimeFigureOut">
              <a:rPr lang="nl-NL" smtClean="0"/>
              <a:t>22-9-2022</a:t>
            </a:fld>
            <a:endParaRPr lang="nl-NL"/>
          </a:p>
        </p:txBody>
      </p:sp>
      <p:sp>
        <p:nvSpPr>
          <p:cNvPr id="5" name="Tijdelijke aanduiding voor voettekst 4">
            <a:extLst>
              <a:ext uri="{FF2B5EF4-FFF2-40B4-BE49-F238E27FC236}">
                <a16:creationId xmlns:a16="http://schemas.microsoft.com/office/drawing/2014/main" id="{A7201D60-3EB0-4848-9483-BA0B7A382D1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82EEA5-DFCC-4140-A4BA-7684F9CE9E0B}"/>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65407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AC9D59A-D458-4DDF-94BA-24798633E07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9415F9B-FAA3-4C44-A97A-1464DEF448F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7FD2AF-8CB4-45F1-97D8-4297B01B38EC}"/>
              </a:ext>
            </a:extLst>
          </p:cNvPr>
          <p:cNvSpPr>
            <a:spLocks noGrp="1"/>
          </p:cNvSpPr>
          <p:nvPr>
            <p:ph type="dt" sz="half" idx="10"/>
          </p:nvPr>
        </p:nvSpPr>
        <p:spPr/>
        <p:txBody>
          <a:bodyPr/>
          <a:lstStyle/>
          <a:p>
            <a:fld id="{B9E8D4D1-00C4-4E8E-99A5-8D1DF5379DBE}" type="datetimeFigureOut">
              <a:rPr lang="nl-NL" smtClean="0"/>
              <a:t>22-9-2022</a:t>
            </a:fld>
            <a:endParaRPr lang="nl-NL"/>
          </a:p>
        </p:txBody>
      </p:sp>
      <p:sp>
        <p:nvSpPr>
          <p:cNvPr id="5" name="Tijdelijke aanduiding voor voettekst 4">
            <a:extLst>
              <a:ext uri="{FF2B5EF4-FFF2-40B4-BE49-F238E27FC236}">
                <a16:creationId xmlns:a16="http://schemas.microsoft.com/office/drawing/2014/main" id="{CFFFB73D-C98E-4D31-8992-B05E3E63385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437391-13BE-45E9-AE69-B660F3A9681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47441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22-9-2022</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394600-9DAC-4D92-8597-8AB85823B8A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17AAB87-9E9D-4848-B01F-B686DFFC71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A525AA0-CCF7-4BA9-BE63-E4E6D9DD0874}"/>
              </a:ext>
            </a:extLst>
          </p:cNvPr>
          <p:cNvSpPr>
            <a:spLocks noGrp="1"/>
          </p:cNvSpPr>
          <p:nvPr>
            <p:ph type="dt" sz="half" idx="10"/>
          </p:nvPr>
        </p:nvSpPr>
        <p:spPr/>
        <p:txBody>
          <a:bodyPr/>
          <a:lstStyle/>
          <a:p>
            <a:fld id="{B9E8D4D1-00C4-4E8E-99A5-8D1DF5379DBE}" type="datetimeFigureOut">
              <a:rPr lang="nl-NL" smtClean="0"/>
              <a:t>22-9-2022</a:t>
            </a:fld>
            <a:endParaRPr lang="nl-NL"/>
          </a:p>
        </p:txBody>
      </p:sp>
      <p:sp>
        <p:nvSpPr>
          <p:cNvPr id="5" name="Tijdelijke aanduiding voor voettekst 4">
            <a:extLst>
              <a:ext uri="{FF2B5EF4-FFF2-40B4-BE49-F238E27FC236}">
                <a16:creationId xmlns:a16="http://schemas.microsoft.com/office/drawing/2014/main" id="{4C6792A8-FDDC-4370-9B77-0D977ABEC51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620C28A-39F5-413C-AEB2-CCA744B7439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53488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AB93F-D037-4CCB-8B21-F2F48F4AA78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4F5F613-CCBA-40B2-B2E2-8537C79A806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9D08B1D-4D0F-4632-B2CC-189A95048E8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E51300-EA7D-4A03-B30C-EE3D97655BBF}"/>
              </a:ext>
            </a:extLst>
          </p:cNvPr>
          <p:cNvSpPr>
            <a:spLocks noGrp="1"/>
          </p:cNvSpPr>
          <p:nvPr>
            <p:ph type="dt" sz="half" idx="10"/>
          </p:nvPr>
        </p:nvSpPr>
        <p:spPr/>
        <p:txBody>
          <a:bodyPr/>
          <a:lstStyle/>
          <a:p>
            <a:fld id="{B9E8D4D1-00C4-4E8E-99A5-8D1DF5379DBE}" type="datetimeFigureOut">
              <a:rPr lang="nl-NL" smtClean="0"/>
              <a:t>22-9-2022</a:t>
            </a:fld>
            <a:endParaRPr lang="nl-NL"/>
          </a:p>
        </p:txBody>
      </p:sp>
      <p:sp>
        <p:nvSpPr>
          <p:cNvPr id="6" name="Tijdelijke aanduiding voor voettekst 5">
            <a:extLst>
              <a:ext uri="{FF2B5EF4-FFF2-40B4-BE49-F238E27FC236}">
                <a16:creationId xmlns:a16="http://schemas.microsoft.com/office/drawing/2014/main" id="{5D438FE8-C55B-4E7D-820A-04DB0D9FBFB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23F88EC-826B-45A7-BCC1-8FF2569B35A8}"/>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83634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6FDB4A-0726-418D-AC69-D0382940D38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C7A7694-8529-4E68-B4C2-04052E31FA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56FB180-AFE4-4D00-A208-D87655B567B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FB310F7-6ED9-4016-BDEF-02F3CDCF28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D454CAF-1BDC-49F9-9A71-37EC6D1120D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7CB9E7B-CA38-4CF5-B792-B9B9AD1D385B}"/>
              </a:ext>
            </a:extLst>
          </p:cNvPr>
          <p:cNvSpPr>
            <a:spLocks noGrp="1"/>
          </p:cNvSpPr>
          <p:nvPr>
            <p:ph type="dt" sz="half" idx="10"/>
          </p:nvPr>
        </p:nvSpPr>
        <p:spPr/>
        <p:txBody>
          <a:bodyPr/>
          <a:lstStyle/>
          <a:p>
            <a:fld id="{B9E8D4D1-00C4-4E8E-99A5-8D1DF5379DBE}" type="datetimeFigureOut">
              <a:rPr lang="nl-NL" smtClean="0"/>
              <a:t>22-9-2022</a:t>
            </a:fld>
            <a:endParaRPr lang="nl-NL"/>
          </a:p>
        </p:txBody>
      </p:sp>
      <p:sp>
        <p:nvSpPr>
          <p:cNvPr id="8" name="Tijdelijke aanduiding voor voettekst 7">
            <a:extLst>
              <a:ext uri="{FF2B5EF4-FFF2-40B4-BE49-F238E27FC236}">
                <a16:creationId xmlns:a16="http://schemas.microsoft.com/office/drawing/2014/main" id="{337B29A3-3C01-4965-B6F9-6264E15F601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0B58FCE-5190-4C2C-8297-252D9C3D27C5}"/>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87680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7D59E-AD22-4185-BBE5-357BA5A1D77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07E239D-5E0C-449F-81DF-D7DBEFCB6E9B}"/>
              </a:ext>
            </a:extLst>
          </p:cNvPr>
          <p:cNvSpPr>
            <a:spLocks noGrp="1"/>
          </p:cNvSpPr>
          <p:nvPr>
            <p:ph type="dt" sz="half" idx="10"/>
          </p:nvPr>
        </p:nvSpPr>
        <p:spPr/>
        <p:txBody>
          <a:bodyPr/>
          <a:lstStyle/>
          <a:p>
            <a:fld id="{B9E8D4D1-00C4-4E8E-99A5-8D1DF5379DBE}" type="datetimeFigureOut">
              <a:rPr lang="nl-NL" smtClean="0"/>
              <a:t>22-9-2022</a:t>
            </a:fld>
            <a:endParaRPr lang="nl-NL"/>
          </a:p>
        </p:txBody>
      </p:sp>
      <p:sp>
        <p:nvSpPr>
          <p:cNvPr id="4" name="Tijdelijke aanduiding voor voettekst 3">
            <a:extLst>
              <a:ext uri="{FF2B5EF4-FFF2-40B4-BE49-F238E27FC236}">
                <a16:creationId xmlns:a16="http://schemas.microsoft.com/office/drawing/2014/main" id="{8899C400-FC30-49B8-BAD9-C9B20D88B6E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4C94181-7815-4425-9624-A810A606F7C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400100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418D205-BD52-4479-8D7B-5B94BF970562}"/>
              </a:ext>
            </a:extLst>
          </p:cNvPr>
          <p:cNvSpPr>
            <a:spLocks noGrp="1"/>
          </p:cNvSpPr>
          <p:nvPr>
            <p:ph type="dt" sz="half" idx="10"/>
          </p:nvPr>
        </p:nvSpPr>
        <p:spPr/>
        <p:txBody>
          <a:bodyPr/>
          <a:lstStyle/>
          <a:p>
            <a:fld id="{B9E8D4D1-00C4-4E8E-99A5-8D1DF5379DBE}" type="datetimeFigureOut">
              <a:rPr lang="nl-NL" smtClean="0"/>
              <a:t>22-9-2022</a:t>
            </a:fld>
            <a:endParaRPr lang="nl-NL"/>
          </a:p>
        </p:txBody>
      </p:sp>
      <p:sp>
        <p:nvSpPr>
          <p:cNvPr id="3" name="Tijdelijke aanduiding voor voettekst 2">
            <a:extLst>
              <a:ext uri="{FF2B5EF4-FFF2-40B4-BE49-F238E27FC236}">
                <a16:creationId xmlns:a16="http://schemas.microsoft.com/office/drawing/2014/main" id="{1BB03264-8772-4C87-9873-46A5C58D798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0D3F510-7A1C-4D3A-9ACC-357B3B4FB1A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3461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FA6BB1-BA56-4F7E-B5AC-FFAD68F2AB3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6738D1A-8E36-4D4A-9AFD-A3796AEC9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4CD43AE-05A6-4D80-8524-F4B0D4692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EF1BEB8-B227-4DC2-88BD-9C784972DD2E}"/>
              </a:ext>
            </a:extLst>
          </p:cNvPr>
          <p:cNvSpPr>
            <a:spLocks noGrp="1"/>
          </p:cNvSpPr>
          <p:nvPr>
            <p:ph type="dt" sz="half" idx="10"/>
          </p:nvPr>
        </p:nvSpPr>
        <p:spPr/>
        <p:txBody>
          <a:bodyPr/>
          <a:lstStyle/>
          <a:p>
            <a:fld id="{B9E8D4D1-00C4-4E8E-99A5-8D1DF5379DBE}" type="datetimeFigureOut">
              <a:rPr lang="nl-NL" smtClean="0"/>
              <a:t>22-9-2022</a:t>
            </a:fld>
            <a:endParaRPr lang="nl-NL"/>
          </a:p>
        </p:txBody>
      </p:sp>
      <p:sp>
        <p:nvSpPr>
          <p:cNvPr id="6" name="Tijdelijke aanduiding voor voettekst 5">
            <a:extLst>
              <a:ext uri="{FF2B5EF4-FFF2-40B4-BE49-F238E27FC236}">
                <a16:creationId xmlns:a16="http://schemas.microsoft.com/office/drawing/2014/main" id="{29CBC929-F245-4389-9B94-033123B2E62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B2DDE71-26EB-4B01-83B5-AD76F289666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277947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891FD-1294-4E40-A4FA-045E310423E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5C01C26-C661-4F67-B009-34A685856D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63F6712-826C-49AC-9801-0CE31E43C7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B48CC51-7422-46FC-A8DC-0AE2255F3573}"/>
              </a:ext>
            </a:extLst>
          </p:cNvPr>
          <p:cNvSpPr>
            <a:spLocks noGrp="1"/>
          </p:cNvSpPr>
          <p:nvPr>
            <p:ph type="dt" sz="half" idx="10"/>
          </p:nvPr>
        </p:nvSpPr>
        <p:spPr/>
        <p:txBody>
          <a:bodyPr/>
          <a:lstStyle/>
          <a:p>
            <a:fld id="{B9E8D4D1-00C4-4E8E-99A5-8D1DF5379DBE}" type="datetimeFigureOut">
              <a:rPr lang="nl-NL" smtClean="0"/>
              <a:t>22-9-2022</a:t>
            </a:fld>
            <a:endParaRPr lang="nl-NL"/>
          </a:p>
        </p:txBody>
      </p:sp>
      <p:sp>
        <p:nvSpPr>
          <p:cNvPr id="6" name="Tijdelijke aanduiding voor voettekst 5">
            <a:extLst>
              <a:ext uri="{FF2B5EF4-FFF2-40B4-BE49-F238E27FC236}">
                <a16:creationId xmlns:a16="http://schemas.microsoft.com/office/drawing/2014/main" id="{7857513D-3F4D-4775-8EE5-7110300ECA1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7F1DF89-CDC4-4602-8256-373B2C0A3D22}"/>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5600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22-9-2022</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QxTSH6-dvhM?feature=oembed" TargetMode="External"/><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400" dirty="0">
                <a:solidFill>
                  <a:srgbClr val="B8A1FF"/>
                </a:solidFill>
                <a:latin typeface="Arial" panose="020B0604020202020204" pitchFamily="34" charset="0"/>
                <a:cs typeface="Arial" panose="020B0604020202020204" pitchFamily="34" charset="0"/>
              </a:rPr>
              <a:t>Plan van Aanpak H4 en H5</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773362" y="1727561"/>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Begrippen:</a:t>
            </a:r>
          </a:p>
          <a:p>
            <a:pPr>
              <a:buFontTx/>
              <a:buChar char="-"/>
            </a:pPr>
            <a:r>
              <a:rPr lang="nl-NL" sz="1800" b="1" dirty="0">
                <a:solidFill>
                  <a:srgbClr val="000644"/>
                </a:solidFill>
                <a:latin typeface="Arial" panose="020B0604020202020204" pitchFamily="34" charset="0"/>
                <a:cs typeface="Arial" panose="020B0604020202020204" pitchFamily="34" charset="0"/>
              </a:rPr>
              <a:t>Projectactiviteiten</a:t>
            </a:r>
          </a:p>
          <a:p>
            <a:pPr>
              <a:buFontTx/>
              <a:buChar char="-"/>
            </a:pPr>
            <a:r>
              <a:rPr lang="nl-NL" sz="1800" b="1" dirty="0">
                <a:solidFill>
                  <a:srgbClr val="000644"/>
                </a:solidFill>
                <a:latin typeface="Arial" panose="020B0604020202020204" pitchFamily="34" charset="0"/>
                <a:cs typeface="Arial" panose="020B0604020202020204" pitchFamily="34" charset="0"/>
              </a:rPr>
              <a:t>Projectfases</a:t>
            </a:r>
          </a:p>
          <a:p>
            <a:pPr>
              <a:buFontTx/>
              <a:buChar char="-"/>
            </a:pPr>
            <a:r>
              <a:rPr lang="nl-NL" sz="1800" b="1" dirty="0">
                <a:solidFill>
                  <a:srgbClr val="000644"/>
                </a:solidFill>
                <a:latin typeface="Arial" panose="020B0604020202020204" pitchFamily="34" charset="0"/>
                <a:cs typeface="Arial" panose="020B0604020202020204" pitchFamily="34" charset="0"/>
              </a:rPr>
              <a:t>Projectgrenzen</a:t>
            </a:r>
          </a:p>
          <a:p>
            <a:pPr>
              <a:buFontTx/>
              <a:buChar char="-"/>
            </a:pPr>
            <a:endParaRPr lang="nl-NL" sz="1800" b="1" dirty="0">
              <a:solidFill>
                <a:srgbClr val="000644"/>
              </a:solidFill>
              <a:latin typeface="Arial" panose="020B0604020202020204" pitchFamily="34" charset="0"/>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2947416798"/>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1" kern="1200" dirty="0">
                          <a:solidFill>
                            <a:schemeClr val="bg1">
                              <a:lumMod val="85000"/>
                            </a:schemeClr>
                          </a:solidFill>
                        </a:rPr>
                        <a:t>Week 1</a:t>
                      </a:r>
                      <a:endParaRPr lang="nl-NL" sz="1200" b="1" kern="1200" dirty="0">
                        <a:solidFill>
                          <a:schemeClr val="bg1">
                            <a:lumMod val="85000"/>
                          </a:schemeClr>
                        </a:solidFill>
                        <a:latin typeface="+mn-lt"/>
                        <a:ea typeface="+mn-ea"/>
                        <a:cs typeface="+mn-cs"/>
                      </a:endParaRPr>
                    </a:p>
                  </a:txBody>
                  <a:tcPr anchor="ctr"/>
                </a:tc>
                <a:tc>
                  <a:txBody>
                    <a:bodyPr/>
                    <a:lstStyle/>
                    <a:p>
                      <a:pPr marL="0" algn="ctr" defTabSz="914400" rtl="0" eaLnBrk="1" latinLnBrk="0" hangingPunct="1"/>
                      <a:r>
                        <a:rPr lang="nl-NL" sz="1200" b="1" kern="1200" dirty="0">
                          <a:solidFill>
                            <a:schemeClr val="bg2"/>
                          </a:solidFill>
                        </a:rPr>
                        <a:t>Week 2</a:t>
                      </a:r>
                      <a:endParaRPr lang="nl-NL" sz="1200" b="1" kern="1200" dirty="0">
                        <a:solidFill>
                          <a:schemeClr val="bg2"/>
                        </a:solidFill>
                        <a:latin typeface="+mn-lt"/>
                        <a:ea typeface="+mn-ea"/>
                        <a:cs typeface="+mn-cs"/>
                      </a:endParaRPr>
                    </a:p>
                  </a:txBody>
                  <a:tcPr anchor="ctr"/>
                </a:tc>
                <a:tc>
                  <a:txBody>
                    <a:bodyPr/>
                    <a:lstStyle/>
                    <a:p>
                      <a:pPr algn="ctr"/>
                      <a:r>
                        <a:rPr lang="nl-NL" sz="1200" b="1" kern="1200" dirty="0">
                          <a:solidFill>
                            <a:schemeClr val="tx1"/>
                          </a:solidFill>
                        </a:rPr>
                        <a:t>Week 3</a:t>
                      </a:r>
                      <a:endParaRPr lang="nl-NL" sz="1200" b="1" kern="1200" dirty="0">
                        <a:solidFill>
                          <a:schemeClr val="tx1"/>
                        </a:solidFill>
                        <a:latin typeface="+mn-lt"/>
                        <a:ea typeface="+mn-ea"/>
                        <a:cs typeface="+mn-cs"/>
                      </a:endParaRPr>
                    </a:p>
                  </a:txBody>
                  <a:tcPr anchor="ctr"/>
                </a:tc>
                <a:tc>
                  <a:txBody>
                    <a:bodyPr/>
                    <a:lstStyle/>
                    <a:p>
                      <a:pPr algn="ctr"/>
                      <a:r>
                        <a:rPr lang="nl-NL" sz="1200" b="1" kern="1200">
                          <a:solidFill>
                            <a:schemeClr val="bg1">
                              <a:lumMod val="85000"/>
                            </a:schemeClr>
                          </a:solidFill>
                        </a:rPr>
                        <a:t>Week 4</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0" kern="1200">
                          <a:solidFill>
                            <a:schemeClr val="bg1">
                              <a:lumMod val="75000"/>
                            </a:schemeClr>
                          </a:solidFill>
                        </a:rPr>
                        <a:t>Week 5</a:t>
                      </a:r>
                      <a:endParaRPr lang="nl-NL" sz="1200" b="0" kern="1200">
                        <a:solidFill>
                          <a:schemeClr val="bg1">
                            <a:lumMod val="75000"/>
                          </a:schemeClr>
                        </a:solidFill>
                        <a:latin typeface="+mn-lt"/>
                        <a:ea typeface="+mn-ea"/>
                        <a:cs typeface="+mn-cs"/>
                      </a:endParaRPr>
                    </a:p>
                  </a:txBody>
                  <a:tcPr anchor="ctr"/>
                </a:tc>
                <a:tc>
                  <a:txBody>
                    <a:bodyPr/>
                    <a:lstStyle/>
                    <a:p>
                      <a:pPr algn="ctr"/>
                      <a:r>
                        <a:rPr lang="nl-NL" sz="1200" b="1">
                          <a:solidFill>
                            <a:schemeClr val="bg1">
                              <a:lumMod val="85000"/>
                            </a:schemeClr>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a:solidFill>
                            <a:schemeClr val="bg1">
                              <a:lumMod val="85000"/>
                            </a:schemeClr>
                          </a:solidFill>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838200" y="1727561"/>
            <a:ext cx="836782" cy="701959"/>
          </a:xfrm>
          <a:prstGeom prst="rect">
            <a:avLst/>
          </a:prstGeom>
        </p:spPr>
      </p:pic>
      <p:pic>
        <p:nvPicPr>
          <p:cNvPr id="8" name="Afbeelding 7">
            <a:extLst>
              <a:ext uri="{FF2B5EF4-FFF2-40B4-BE49-F238E27FC236}">
                <a16:creationId xmlns:a16="http://schemas.microsoft.com/office/drawing/2014/main" id="{BD89C826-1CCB-42CB-B51C-EF919B67740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10" name="Afbeelding 9">
            <a:extLst>
              <a:ext uri="{FF2B5EF4-FFF2-40B4-BE49-F238E27FC236}">
                <a16:creationId xmlns:a16="http://schemas.microsoft.com/office/drawing/2014/main" id="{C428977F-8D2E-43A9-A7BF-8CBFBC46CBF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
        <p:nvSpPr>
          <p:cNvPr id="11" name="Tijdelijke aanduiding voor inhoud 5">
            <a:extLst>
              <a:ext uri="{FF2B5EF4-FFF2-40B4-BE49-F238E27FC236}">
                <a16:creationId xmlns:a16="http://schemas.microsoft.com/office/drawing/2014/main" id="{5EE0F054-A7F1-4A05-967D-E5A1727AF1BE}"/>
              </a:ext>
            </a:extLst>
          </p:cNvPr>
          <p:cNvSpPr txBox="1">
            <a:spLocks/>
          </p:cNvSpPr>
          <p:nvPr/>
        </p:nvSpPr>
        <p:spPr>
          <a:xfrm>
            <a:off x="8733347" y="1736252"/>
            <a:ext cx="2562138" cy="21562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400" b="1" dirty="0"/>
              <a:t>IBS Thema</a:t>
            </a:r>
          </a:p>
          <a:p>
            <a:pPr>
              <a:buFont typeface="Wingdings" panose="05000000000000000000" pitchFamily="2" charset="2"/>
              <a:buChar char="ü"/>
            </a:pPr>
            <a:r>
              <a:rPr lang="nl-NL" sz="1400" b="1" dirty="0"/>
              <a:t>Projectmanagement</a:t>
            </a:r>
          </a:p>
          <a:p>
            <a:pPr>
              <a:buFont typeface="Wingdings" panose="05000000000000000000" pitchFamily="2" charset="2"/>
              <a:buChar char="ü"/>
            </a:pPr>
            <a:r>
              <a:rPr lang="nl-NL" sz="1400" b="1"/>
              <a:t>Samenwerken</a:t>
            </a:r>
            <a:endParaRPr lang="nl-NL" sz="1400" b="1" dirty="0"/>
          </a:p>
        </p:txBody>
      </p:sp>
      <p:sp>
        <p:nvSpPr>
          <p:cNvPr id="12" name="Tijdelijke aanduiding voor inhoud 5">
            <a:extLst>
              <a:ext uri="{FF2B5EF4-FFF2-40B4-BE49-F238E27FC236}">
                <a16:creationId xmlns:a16="http://schemas.microsoft.com/office/drawing/2014/main" id="{F7D7D343-C446-4269-9CDA-8F6FACD7F614}"/>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400" b="1" dirty="0"/>
              <a:t>IBS Toetsing</a:t>
            </a:r>
          </a:p>
          <a:p>
            <a:pPr>
              <a:buFont typeface="Wingdings" panose="05000000000000000000" pitchFamily="2" charset="2"/>
              <a:buChar char="ü"/>
            </a:pPr>
            <a:r>
              <a:rPr lang="nl-NL" sz="1400" dirty="0"/>
              <a:t> Kennistoets</a:t>
            </a:r>
          </a:p>
          <a:p>
            <a:pPr>
              <a:buFont typeface="Wingdings" panose="05000000000000000000" pitchFamily="2" charset="2"/>
              <a:buChar char="ü"/>
            </a:pPr>
            <a:r>
              <a:rPr lang="nl-NL" sz="1400" dirty="0"/>
              <a:t> Plan van Aanpak</a:t>
            </a:r>
          </a:p>
          <a:p>
            <a:pPr>
              <a:buFont typeface="Wingdings" panose="05000000000000000000" pitchFamily="2" charset="2"/>
              <a:buChar char="q"/>
            </a:pPr>
            <a:r>
              <a:rPr lang="nl-NL" sz="1400" dirty="0">
                <a:solidFill>
                  <a:schemeClr val="bg1">
                    <a:lumMod val="85000"/>
                  </a:schemeClr>
                </a:solidFill>
              </a:rPr>
              <a:t>Presentatie </a:t>
            </a:r>
          </a:p>
          <a:p>
            <a:pPr>
              <a:buFont typeface="Wingdings" panose="05000000000000000000" pitchFamily="2" charset="2"/>
              <a:buChar char="ü"/>
            </a:pPr>
            <a:endParaRPr lang="nl-NL" sz="1400" dirty="0">
              <a:solidFill>
                <a:schemeClr val="bg1">
                  <a:lumMod val="85000"/>
                </a:schemeClr>
              </a:solidFill>
            </a:endParaRPr>
          </a:p>
        </p:txBody>
      </p:sp>
    </p:spTree>
    <p:extLst>
      <p:ext uri="{BB962C8B-B14F-4D97-AF65-F5344CB8AC3E}">
        <p14:creationId xmlns:p14="http://schemas.microsoft.com/office/powerpoint/2010/main" val="1914404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Flowchart: Document 21">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1666AFD-EC99-AC31-6007-09410ADFED4E}"/>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b="1" kern="1200" dirty="0">
                <a:solidFill>
                  <a:srgbClr val="FFFFFF"/>
                </a:solidFill>
                <a:latin typeface="+mj-lt"/>
                <a:ea typeface="+mj-ea"/>
                <a:cs typeface="+mj-cs"/>
              </a:rPr>
              <a:t>Maar </a:t>
            </a:r>
            <a:r>
              <a:rPr lang="en-US" sz="3200" b="1" kern="1200" dirty="0" err="1">
                <a:solidFill>
                  <a:srgbClr val="FFFFFF"/>
                </a:solidFill>
                <a:latin typeface="+mj-lt"/>
                <a:ea typeface="+mj-ea"/>
                <a:cs typeface="+mj-cs"/>
              </a:rPr>
              <a:t>eerst</a:t>
            </a:r>
            <a:r>
              <a:rPr lang="en-US" sz="3200" b="1" kern="1200" dirty="0">
                <a:solidFill>
                  <a:srgbClr val="FFFFFF"/>
                </a:solidFill>
                <a:latin typeface="+mj-lt"/>
                <a:ea typeface="+mj-ea"/>
                <a:cs typeface="+mj-cs"/>
              </a:rPr>
              <a:t>: </a:t>
            </a:r>
            <a:r>
              <a:rPr lang="en-US" sz="3200" b="1" kern="1200" dirty="0" err="1">
                <a:solidFill>
                  <a:srgbClr val="FFFFFF"/>
                </a:solidFill>
                <a:latin typeface="+mj-lt"/>
                <a:ea typeface="+mj-ea"/>
                <a:cs typeface="+mj-cs"/>
              </a:rPr>
              <a:t>Tussenstand</a:t>
            </a:r>
            <a:r>
              <a:rPr lang="en-US" sz="3200" b="1" kern="1200" dirty="0">
                <a:solidFill>
                  <a:srgbClr val="FFFFFF"/>
                </a:solidFill>
                <a:latin typeface="+mj-lt"/>
                <a:ea typeface="+mj-ea"/>
                <a:cs typeface="+mj-cs"/>
              </a:rPr>
              <a:t> </a:t>
            </a:r>
            <a:r>
              <a:rPr lang="en-US" sz="3200" b="1" kern="1200" dirty="0" err="1">
                <a:solidFill>
                  <a:srgbClr val="FFFFFF"/>
                </a:solidFill>
                <a:latin typeface="+mj-lt"/>
                <a:ea typeface="+mj-ea"/>
                <a:cs typeface="+mj-cs"/>
              </a:rPr>
              <a:t>en</a:t>
            </a:r>
            <a:r>
              <a:rPr lang="en-US" sz="3200" b="1" kern="1200" dirty="0">
                <a:solidFill>
                  <a:srgbClr val="FFFFFF"/>
                </a:solidFill>
                <a:latin typeface="+mj-lt"/>
                <a:ea typeface="+mj-ea"/>
                <a:cs typeface="+mj-cs"/>
              </a:rPr>
              <a:t> </a:t>
            </a:r>
            <a:r>
              <a:rPr lang="en-US" sz="3200" b="1" kern="1200" dirty="0" err="1">
                <a:solidFill>
                  <a:srgbClr val="FFFFFF"/>
                </a:solidFill>
                <a:latin typeface="+mj-lt"/>
                <a:ea typeface="+mj-ea"/>
                <a:cs typeface="+mj-cs"/>
              </a:rPr>
              <a:t>herhaling</a:t>
            </a:r>
            <a:r>
              <a:rPr lang="en-US" sz="3200" b="1" kern="1200" dirty="0">
                <a:solidFill>
                  <a:srgbClr val="FFFFFF"/>
                </a:solidFill>
                <a:latin typeface="+mj-lt"/>
                <a:ea typeface="+mj-ea"/>
                <a:cs typeface="+mj-cs"/>
              </a:rPr>
              <a:t> </a:t>
            </a:r>
            <a:r>
              <a:rPr lang="en-US" sz="3200" b="1" kern="1200" dirty="0" err="1">
                <a:solidFill>
                  <a:srgbClr val="FFFFFF"/>
                </a:solidFill>
                <a:latin typeface="+mj-lt"/>
                <a:ea typeface="+mj-ea"/>
                <a:cs typeface="+mj-cs"/>
              </a:rPr>
              <a:t>hoofdstuk</a:t>
            </a:r>
            <a:r>
              <a:rPr lang="en-US" sz="3200" b="1" kern="1200" dirty="0">
                <a:solidFill>
                  <a:srgbClr val="FFFFFF"/>
                </a:solidFill>
                <a:latin typeface="+mj-lt"/>
                <a:ea typeface="+mj-ea"/>
                <a:cs typeface="+mj-cs"/>
              </a:rPr>
              <a:t> 2</a:t>
            </a:r>
          </a:p>
        </p:txBody>
      </p:sp>
      <p:pic>
        <p:nvPicPr>
          <p:cNvPr id="4" name="Afbeelding 3">
            <a:extLst>
              <a:ext uri="{FF2B5EF4-FFF2-40B4-BE49-F238E27FC236}">
                <a16:creationId xmlns:a16="http://schemas.microsoft.com/office/drawing/2014/main" id="{BC75C51C-B65B-1EA1-243C-703127ED1800}"/>
              </a:ext>
            </a:extLst>
          </p:cNvPr>
          <p:cNvPicPr>
            <a:picLocks noChangeAspect="1"/>
          </p:cNvPicPr>
          <p:nvPr/>
        </p:nvPicPr>
        <p:blipFill>
          <a:blip r:embed="rId2"/>
          <a:stretch>
            <a:fillRect/>
          </a:stretch>
        </p:blipFill>
        <p:spPr>
          <a:xfrm>
            <a:off x="4711920" y="640080"/>
            <a:ext cx="6339563" cy="5578816"/>
          </a:xfrm>
          <a:prstGeom prst="rect">
            <a:avLst/>
          </a:prstGeom>
        </p:spPr>
      </p:pic>
      <p:sp>
        <p:nvSpPr>
          <p:cNvPr id="6" name="Tekstvak 5">
            <a:extLst>
              <a:ext uri="{FF2B5EF4-FFF2-40B4-BE49-F238E27FC236}">
                <a16:creationId xmlns:a16="http://schemas.microsoft.com/office/drawing/2014/main" id="{CEC93A64-670A-BF00-71FD-45E7A31FFBA6}"/>
              </a:ext>
            </a:extLst>
          </p:cNvPr>
          <p:cNvSpPr txBox="1"/>
          <p:nvPr/>
        </p:nvSpPr>
        <p:spPr>
          <a:xfrm>
            <a:off x="638175" y="3540642"/>
            <a:ext cx="3248025" cy="2308324"/>
          </a:xfrm>
          <a:prstGeom prst="rect">
            <a:avLst/>
          </a:prstGeom>
          <a:noFill/>
        </p:spPr>
        <p:txBody>
          <a:bodyPr wrap="square" rtlCol="0">
            <a:spAutoFit/>
          </a:bodyPr>
          <a:lstStyle/>
          <a:p>
            <a:r>
              <a:rPr lang="nl-NL" dirty="0"/>
              <a:t>Hoofdstuk 2: Achtergronden</a:t>
            </a:r>
          </a:p>
          <a:p>
            <a:pPr marL="285750" indent="-285750">
              <a:buFontTx/>
              <a:buChar char="-"/>
            </a:pPr>
            <a:r>
              <a:rPr lang="nl-NL" dirty="0"/>
              <a:t>Naam project</a:t>
            </a:r>
          </a:p>
          <a:p>
            <a:pPr marL="285750" indent="-285750">
              <a:buFontTx/>
              <a:buChar char="-"/>
            </a:pPr>
            <a:r>
              <a:rPr lang="nl-NL" dirty="0"/>
              <a:t>Opdrachtgever</a:t>
            </a:r>
          </a:p>
          <a:p>
            <a:pPr marL="285750" indent="-285750">
              <a:buFontTx/>
              <a:buChar char="-"/>
            </a:pPr>
            <a:r>
              <a:rPr lang="nl-NL" dirty="0"/>
              <a:t>Opdrachtnemer</a:t>
            </a:r>
          </a:p>
          <a:p>
            <a:pPr marL="285750" indent="-285750">
              <a:buFontTx/>
              <a:buChar char="-"/>
            </a:pPr>
            <a:r>
              <a:rPr lang="nl-NL" dirty="0"/>
              <a:t>Beschrijving organisatie</a:t>
            </a:r>
          </a:p>
          <a:p>
            <a:pPr marL="285750" indent="-285750">
              <a:buFontTx/>
              <a:buChar char="-"/>
            </a:pPr>
            <a:r>
              <a:rPr lang="nl-NL" dirty="0"/>
              <a:t>Stakeholders (Wie heeft er </a:t>
            </a:r>
            <a:r>
              <a:rPr lang="nl-NL" b="1" dirty="0"/>
              <a:t>belang</a:t>
            </a:r>
            <a:r>
              <a:rPr lang="nl-NL" dirty="0"/>
              <a:t> bij het project)</a:t>
            </a:r>
          </a:p>
          <a:p>
            <a:pPr marL="285750" indent="-285750">
              <a:buFontTx/>
              <a:buChar char="-"/>
            </a:pPr>
            <a:endParaRPr lang="nl-NL" dirty="0"/>
          </a:p>
        </p:txBody>
      </p:sp>
    </p:spTree>
    <p:extLst>
      <p:ext uri="{BB962C8B-B14F-4D97-AF65-F5344CB8AC3E}">
        <p14:creationId xmlns:p14="http://schemas.microsoft.com/office/powerpoint/2010/main" val="3293569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5" name="Rectangle 27">
            <a:extLst>
              <a:ext uri="{FF2B5EF4-FFF2-40B4-BE49-F238E27FC236}">
                <a16:creationId xmlns:a16="http://schemas.microsoft.com/office/drawing/2014/main" id="{70726513-647A-4459-9DFD-11C96ED002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6" name="Group 29">
            <a:extLst>
              <a:ext uri="{FF2B5EF4-FFF2-40B4-BE49-F238E27FC236}">
                <a16:creationId xmlns:a16="http://schemas.microsoft.com/office/drawing/2014/main" id="{E4C9C60D-9D77-45E7-A7AA-45806B23E7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31" name="Rectangle 30">
              <a:extLst>
                <a:ext uri="{FF2B5EF4-FFF2-40B4-BE49-F238E27FC236}">
                  <a16:creationId xmlns:a16="http://schemas.microsoft.com/office/drawing/2014/main" id="{B34D742C-1AE5-4925-9160-7224E37A2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31">
              <a:extLst>
                <a:ext uri="{FF2B5EF4-FFF2-40B4-BE49-F238E27FC236}">
                  <a16:creationId xmlns:a16="http://schemas.microsoft.com/office/drawing/2014/main" id="{24FF0A4B-3ADB-4A0F-B8EE-7785F277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4">
                <a:lumMod val="75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8" name="Rectangle 33">
            <a:extLst>
              <a:ext uri="{FF2B5EF4-FFF2-40B4-BE49-F238E27FC236}">
                <a16:creationId xmlns:a16="http://schemas.microsoft.com/office/drawing/2014/main" id="{59EAD2C6-89D0-435B-9B8C-E3240DEABD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85" y="0"/>
            <a:ext cx="10237785" cy="685799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 name="Titel 1">
            <a:extLst>
              <a:ext uri="{FF2B5EF4-FFF2-40B4-BE49-F238E27FC236}">
                <a16:creationId xmlns:a16="http://schemas.microsoft.com/office/drawing/2014/main" id="{FA8321EA-243D-498D-1A7B-B38091040139}"/>
              </a:ext>
            </a:extLst>
          </p:cNvPr>
          <p:cNvSpPr>
            <a:spLocks noGrp="1"/>
          </p:cNvSpPr>
          <p:nvPr>
            <p:ph type="title"/>
          </p:nvPr>
        </p:nvSpPr>
        <p:spPr>
          <a:xfrm>
            <a:off x="552487" y="0"/>
            <a:ext cx="5257799" cy="1891621"/>
          </a:xfrm>
        </p:spPr>
        <p:txBody>
          <a:bodyPr vert="horz" wrap="square" lIns="91440" tIns="45720" rIns="91440" bIns="45720" rtlCol="0" anchor="b">
            <a:normAutofit/>
          </a:bodyPr>
          <a:lstStyle/>
          <a:p>
            <a:r>
              <a:rPr lang="en-US" sz="4200"/>
              <a:t>Herhaling Hoofdstuk 3: Projectresultaat – Fyre Festival</a:t>
            </a:r>
          </a:p>
        </p:txBody>
      </p:sp>
      <p:pic>
        <p:nvPicPr>
          <p:cNvPr id="4" name="Onlinemedia 3" title="Top 10 Craziest Reveals in &quot;Fyre&quot; &amp; &quot;Fyre Fraud&quot;">
            <a:hlinkClick r:id="" action="ppaction://media"/>
            <a:extLst>
              <a:ext uri="{FF2B5EF4-FFF2-40B4-BE49-F238E27FC236}">
                <a16:creationId xmlns:a16="http://schemas.microsoft.com/office/drawing/2014/main" id="{221C5014-0439-D863-6A07-519C16234195}"/>
              </a:ext>
            </a:extLst>
          </p:cNvPr>
          <p:cNvPicPr>
            <a:picLocks noRot="1" noChangeAspect="1"/>
          </p:cNvPicPr>
          <p:nvPr>
            <a:videoFile r:link="rId1"/>
          </p:nvPr>
        </p:nvPicPr>
        <p:blipFill>
          <a:blip r:embed="rId3"/>
          <a:stretch>
            <a:fillRect/>
          </a:stretch>
        </p:blipFill>
        <p:spPr>
          <a:xfrm>
            <a:off x="8291513" y="997563"/>
            <a:ext cx="3348000" cy="1891620"/>
          </a:xfrm>
          <a:prstGeom prst="rect">
            <a:avLst/>
          </a:prstGeom>
          <a:effectLst>
            <a:outerShdw blurRad="508000" dist="101600" dir="5400000" algn="tl" rotWithShape="0">
              <a:prstClr val="black">
                <a:alpha val="10000"/>
              </a:prstClr>
            </a:outerShdw>
          </a:effectLst>
        </p:spPr>
      </p:pic>
      <p:pic>
        <p:nvPicPr>
          <p:cNvPr id="3" name="Picture 2">
            <a:extLst>
              <a:ext uri="{FF2B5EF4-FFF2-40B4-BE49-F238E27FC236}">
                <a16:creationId xmlns:a16="http://schemas.microsoft.com/office/drawing/2014/main" id="{616FEC9B-A2F4-8B79-6432-CD6B75263474}"/>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291513" y="3971474"/>
            <a:ext cx="3348000" cy="1883250"/>
          </a:xfrm>
          <a:prstGeom prst="rect">
            <a:avLst/>
          </a:prstGeom>
          <a:solidFill>
            <a:srgbClr val="FFFFFF">
              <a:shade val="85000"/>
            </a:srgbClr>
          </a:solidFill>
          <a:effectLst>
            <a:outerShdw blurRad="508000" dist="101600" dir="5400000" algn="tl" rotWithShape="0">
              <a:prstClr val="black">
                <a:alpha val="10000"/>
              </a:prstClr>
            </a:outerShdw>
          </a:effectLst>
          <a:scene3d>
            <a:camera prst="orthographicFront"/>
            <a:lightRig rig="twoPt" dir="t">
              <a:rot lat="0" lon="0" rev="7200000"/>
            </a:lightRig>
          </a:scene3d>
          <a:sp3d>
            <a:bevelT w="25400" h="19050"/>
            <a:contourClr>
              <a:srgbClr val="FFFFFF"/>
            </a:contourClr>
          </a:sp3d>
        </p:spPr>
      </p:pic>
      <p:sp>
        <p:nvSpPr>
          <p:cNvPr id="5" name="Tekstvak 4">
            <a:extLst>
              <a:ext uri="{FF2B5EF4-FFF2-40B4-BE49-F238E27FC236}">
                <a16:creationId xmlns:a16="http://schemas.microsoft.com/office/drawing/2014/main" id="{30D2FFC4-6BA6-5AFA-2D5C-0638C2A4860B}"/>
              </a:ext>
            </a:extLst>
          </p:cNvPr>
          <p:cNvSpPr txBox="1"/>
          <p:nvPr/>
        </p:nvSpPr>
        <p:spPr>
          <a:xfrm>
            <a:off x="552487" y="2307265"/>
            <a:ext cx="5284787" cy="2089418"/>
          </a:xfrm>
          <a:prstGeom prst="rect">
            <a:avLst/>
          </a:prstGeom>
          <a:noFill/>
        </p:spPr>
        <p:txBody>
          <a:bodyPr wrap="square" rtlCol="0">
            <a:spAutoFit/>
          </a:bodyPr>
          <a:lstStyle/>
          <a:p>
            <a:pPr>
              <a:lnSpc>
                <a:spcPct val="107000"/>
              </a:lnSpc>
              <a:spcAft>
                <a:spcPts val="0"/>
              </a:spcAft>
            </a:pPr>
            <a:r>
              <a:rPr lang="nl-NL" sz="1800" dirty="0">
                <a:latin typeface="Arial" panose="020B0604020202020204" pitchFamily="34" charset="0"/>
                <a:ea typeface="Times New Roman" panose="02020603050405020304" pitchFamily="18" charset="0"/>
                <a:cs typeface="Arial" panose="020B0604020202020204" pitchFamily="34" charset="0"/>
              </a:rPr>
              <a:t>Het projectresultaat is beschreven in 3 onderdelen: </a:t>
            </a:r>
            <a:endParaRPr lang="nl-NL" sz="18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57200" algn="l"/>
              </a:tabLst>
            </a:pPr>
            <a:r>
              <a:rPr lang="nl-NL" sz="1800" dirty="0">
                <a:latin typeface="Arial" panose="020B0604020202020204" pitchFamily="34" charset="0"/>
                <a:ea typeface="Calibri" panose="020F0502020204030204" pitchFamily="34" charset="0"/>
                <a:cs typeface="Times New Roman" panose="02020603050405020304" pitchFamily="18" charset="0"/>
              </a:rPr>
              <a:t>Doelstelling (</a:t>
            </a:r>
            <a:r>
              <a:rPr lang="nl-NL" sz="1800" dirty="0">
                <a:latin typeface="Arial" panose="020B0604020202020204" pitchFamily="34" charset="0"/>
                <a:ea typeface="Times New Roman" panose="02020603050405020304" pitchFamily="18" charset="0"/>
                <a:cs typeface="Arial" panose="020B0604020202020204" pitchFamily="34" charset="0"/>
              </a:rPr>
              <a:t>SMART omschreven)</a:t>
            </a:r>
            <a:endParaRPr lang="nl-NL" sz="18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l-NL" sz="1800" dirty="0">
                <a:latin typeface="Arial" panose="020B0604020202020204" pitchFamily="34" charset="0"/>
                <a:ea typeface="Calibri" panose="020F0502020204030204" pitchFamily="34" charset="0"/>
                <a:cs typeface="Times New Roman" panose="02020603050405020304" pitchFamily="18" charset="0"/>
              </a:rPr>
              <a:t>Beschrijving van het projectresultaat</a:t>
            </a:r>
          </a:p>
          <a:p>
            <a:pPr marL="342900" lvl="0" indent="-342900">
              <a:spcAft>
                <a:spcPts val="0"/>
              </a:spcAft>
              <a:buFont typeface="Symbol" panose="05050102010706020507" pitchFamily="18" charset="2"/>
              <a:buChar char=""/>
            </a:pPr>
            <a:r>
              <a:rPr lang="nl-NL" sz="1800" dirty="0">
                <a:effectLst/>
                <a:latin typeface="Arial" panose="020B0604020202020204" pitchFamily="34" charset="0"/>
                <a:ea typeface="Calibri" panose="020F0502020204030204" pitchFamily="34" charset="0"/>
                <a:cs typeface="Times New Roman" panose="02020603050405020304" pitchFamily="18" charset="0"/>
              </a:rPr>
              <a:t>Moodboard met hoe jullie als groep willen dat het project eruitziet</a:t>
            </a:r>
          </a:p>
          <a:p>
            <a:endParaRPr lang="nl-NL" dirty="0"/>
          </a:p>
        </p:txBody>
      </p:sp>
      <p:pic>
        <p:nvPicPr>
          <p:cNvPr id="6" name="Picture 4" descr="Doelen stellen met de SMART-methode">
            <a:extLst>
              <a:ext uri="{FF2B5EF4-FFF2-40B4-BE49-F238E27FC236}">
                <a16:creationId xmlns:a16="http://schemas.microsoft.com/office/drawing/2014/main" id="{56D86D9A-E53F-5648-AB67-CCDFED67153E}"/>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11937"/>
          <a:stretch/>
        </p:blipFill>
        <p:spPr bwMode="auto">
          <a:xfrm>
            <a:off x="0" y="4198886"/>
            <a:ext cx="7208874" cy="265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4002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71DB01-16FC-4CF2-9BFD-9EEB49F0F207}"/>
              </a:ext>
            </a:extLst>
          </p:cNvPr>
          <p:cNvSpPr>
            <a:spLocks noGrp="1"/>
          </p:cNvSpPr>
          <p:nvPr>
            <p:ph type="title"/>
          </p:nvPr>
        </p:nvSpPr>
        <p:spPr/>
        <p:txBody>
          <a:bodyPr/>
          <a:lstStyle/>
          <a:p>
            <a:pPr algn="ctr"/>
            <a:r>
              <a:rPr lang="nl-NL" b="1" dirty="0"/>
              <a:t>Welke criteria uit het beoordelingsverslag komen vandaag aan bod?</a:t>
            </a:r>
            <a:endParaRPr lang="nl-NL" dirty="0"/>
          </a:p>
        </p:txBody>
      </p:sp>
      <p:pic>
        <p:nvPicPr>
          <p:cNvPr id="6" name="Afbeelding 5">
            <a:extLst>
              <a:ext uri="{FF2B5EF4-FFF2-40B4-BE49-F238E27FC236}">
                <a16:creationId xmlns:a16="http://schemas.microsoft.com/office/drawing/2014/main" id="{35C75E81-9DDA-4C50-9C1A-6B6B15B7A15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8602" y="1904216"/>
            <a:ext cx="6774796" cy="3365368"/>
          </a:xfrm>
          <a:prstGeom prst="rect">
            <a:avLst/>
          </a:prstGeom>
        </p:spPr>
      </p:pic>
    </p:spTree>
    <p:extLst>
      <p:ext uri="{BB962C8B-B14F-4D97-AF65-F5344CB8AC3E}">
        <p14:creationId xmlns:p14="http://schemas.microsoft.com/office/powerpoint/2010/main" val="2858711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E69768-4BE3-469F-96B8-7D987511CCA9}"/>
              </a:ext>
            </a:extLst>
          </p:cNvPr>
          <p:cNvSpPr>
            <a:spLocks noGrp="1"/>
          </p:cNvSpPr>
          <p:nvPr>
            <p:ph type="title"/>
          </p:nvPr>
        </p:nvSpPr>
        <p:spPr/>
        <p:txBody>
          <a:bodyPr/>
          <a:lstStyle/>
          <a:p>
            <a:pPr algn="ctr"/>
            <a:r>
              <a:rPr lang="nl-NL" b="1" dirty="0"/>
              <a:t>4 Projectactiviteiten – Plan van Aanpak </a:t>
            </a:r>
          </a:p>
        </p:txBody>
      </p:sp>
      <p:sp>
        <p:nvSpPr>
          <p:cNvPr id="3" name="Tekstvak 2">
            <a:extLst>
              <a:ext uri="{FF2B5EF4-FFF2-40B4-BE49-F238E27FC236}">
                <a16:creationId xmlns:a16="http://schemas.microsoft.com/office/drawing/2014/main" id="{60F0A0E3-8A17-4369-80DD-2E581EE90095}"/>
              </a:ext>
            </a:extLst>
          </p:cNvPr>
          <p:cNvSpPr txBox="1"/>
          <p:nvPr/>
        </p:nvSpPr>
        <p:spPr>
          <a:xfrm>
            <a:off x="904973" y="1432874"/>
            <a:ext cx="10448827" cy="3600986"/>
          </a:xfrm>
          <a:prstGeom prst="rect">
            <a:avLst/>
          </a:prstGeom>
          <a:noFill/>
        </p:spPr>
        <p:txBody>
          <a:bodyPr wrap="square" rtlCol="0">
            <a:spAutoFit/>
          </a:bodyPr>
          <a:lstStyle/>
          <a:p>
            <a:r>
              <a:rPr lang="nl-NL" sz="2400" dirty="0"/>
              <a:t>Wat zijn in jullie ogen projectactiviteiten?</a:t>
            </a:r>
          </a:p>
          <a:p>
            <a:pPr marL="285750" indent="-285750">
              <a:buFont typeface="Wingdings" panose="05000000000000000000" pitchFamily="2" charset="2"/>
              <a:buChar char="à"/>
            </a:pPr>
            <a:r>
              <a:rPr lang="nl-NL" sz="2400" dirty="0">
                <a:sym typeface="Wingdings" panose="05000000000000000000" pitchFamily="2" charset="2"/>
              </a:rPr>
              <a:t>Formuleer voor jezelf in maximaal 1 minuut wat projectactiviteiten zijn bij een project!</a:t>
            </a:r>
          </a:p>
          <a:p>
            <a:pPr marL="285750" indent="-285750">
              <a:buFont typeface="Wingdings" panose="05000000000000000000" pitchFamily="2" charset="2"/>
              <a:buChar char="à"/>
            </a:pPr>
            <a:endParaRPr lang="nl-NL" sz="2400" dirty="0">
              <a:sym typeface="Wingdings" panose="05000000000000000000" pitchFamily="2" charset="2"/>
            </a:endParaRPr>
          </a:p>
          <a:p>
            <a:r>
              <a:rPr lang="nl-NL" sz="2400" b="1" dirty="0">
                <a:sym typeface="Wingdings" panose="05000000000000000000" pitchFamily="2" charset="2"/>
              </a:rPr>
              <a:t>Projectactiviteiten zijn:</a:t>
            </a:r>
          </a:p>
          <a:p>
            <a:r>
              <a:rPr lang="nl-NL" sz="2400" dirty="0">
                <a:sym typeface="Wingdings" panose="05000000000000000000" pitchFamily="2" charset="2"/>
              </a:rPr>
              <a:t>Taken of activiteiten die uitgevoerd moeten worden om het projectresultaat te bereiken. De taken of activiteiten zijn uitgesplitst in onderdelen die per keer gedaan moeten worden.</a:t>
            </a:r>
          </a:p>
          <a:p>
            <a:endParaRPr lang="nl-NL" dirty="0">
              <a:sym typeface="Wingdings" panose="05000000000000000000" pitchFamily="2" charset="2"/>
            </a:endParaRPr>
          </a:p>
          <a:p>
            <a:endParaRPr lang="nl-NL" dirty="0"/>
          </a:p>
        </p:txBody>
      </p:sp>
    </p:spTree>
    <p:extLst>
      <p:ext uri="{BB962C8B-B14F-4D97-AF65-F5344CB8AC3E}">
        <p14:creationId xmlns:p14="http://schemas.microsoft.com/office/powerpoint/2010/main" val="29499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ECD26E-FE8B-4763-BC94-56AF64264BB7}"/>
              </a:ext>
            </a:extLst>
          </p:cNvPr>
          <p:cNvSpPr>
            <a:spLocks noGrp="1"/>
          </p:cNvSpPr>
          <p:nvPr>
            <p:ph type="title"/>
          </p:nvPr>
        </p:nvSpPr>
        <p:spPr>
          <a:xfrm>
            <a:off x="-1" y="0"/>
            <a:ext cx="6273209" cy="1325563"/>
          </a:xfrm>
        </p:spPr>
        <p:txBody>
          <a:bodyPr/>
          <a:lstStyle/>
          <a:p>
            <a:pPr algn="ctr"/>
            <a:r>
              <a:rPr lang="nl-NL" b="1" dirty="0"/>
              <a:t>4 Projectactiviteiten – Plan van Aanpak </a:t>
            </a:r>
            <a:endParaRPr lang="nl-NL" dirty="0"/>
          </a:p>
        </p:txBody>
      </p:sp>
      <p:sp>
        <p:nvSpPr>
          <p:cNvPr id="3" name="Tekstvak 2">
            <a:extLst>
              <a:ext uri="{FF2B5EF4-FFF2-40B4-BE49-F238E27FC236}">
                <a16:creationId xmlns:a16="http://schemas.microsoft.com/office/drawing/2014/main" id="{6AA25376-15AB-4E6A-9D2F-0399F17B6363}"/>
              </a:ext>
            </a:extLst>
          </p:cNvPr>
          <p:cNvSpPr txBox="1"/>
          <p:nvPr/>
        </p:nvSpPr>
        <p:spPr>
          <a:xfrm>
            <a:off x="0" y="1225689"/>
            <a:ext cx="10515600" cy="6001643"/>
          </a:xfrm>
          <a:prstGeom prst="rect">
            <a:avLst/>
          </a:prstGeom>
          <a:noFill/>
        </p:spPr>
        <p:txBody>
          <a:bodyPr wrap="square" rtlCol="0">
            <a:spAutoFit/>
          </a:bodyPr>
          <a:lstStyle/>
          <a:p>
            <a:r>
              <a:rPr lang="nl-NL" sz="2400" dirty="0"/>
              <a:t>Geef een overzicht van alle </a:t>
            </a:r>
            <a:r>
              <a:rPr lang="nl-NL" sz="2400" b="1" dirty="0"/>
              <a:t>Projectactiviteiten </a:t>
            </a:r>
            <a:r>
              <a:rPr lang="nl-NL" sz="2400" dirty="0"/>
              <a:t>per werkgroep:</a:t>
            </a:r>
          </a:p>
          <a:p>
            <a:pPr marL="285750" indent="-285750">
              <a:buFontTx/>
              <a:buChar char="-"/>
            </a:pPr>
            <a:r>
              <a:rPr lang="nl-NL" sz="2400" dirty="0"/>
              <a:t>Catering</a:t>
            </a:r>
          </a:p>
          <a:p>
            <a:pPr marL="285750" indent="-285750">
              <a:buFontTx/>
              <a:buChar char="-"/>
            </a:pPr>
            <a:r>
              <a:rPr lang="nl-NL" sz="2400" dirty="0"/>
              <a:t>Projectleiding</a:t>
            </a:r>
          </a:p>
          <a:p>
            <a:pPr marL="285750" indent="-285750">
              <a:buFontTx/>
              <a:buChar char="-"/>
            </a:pPr>
            <a:r>
              <a:rPr lang="nl-NL" sz="2400" dirty="0"/>
              <a:t>Communicatie</a:t>
            </a:r>
          </a:p>
          <a:p>
            <a:pPr marL="285750" indent="-285750">
              <a:buFontTx/>
              <a:buChar char="-"/>
            </a:pPr>
            <a:r>
              <a:rPr lang="nl-NL" sz="2400" dirty="0"/>
              <a:t>Facilitair</a:t>
            </a:r>
          </a:p>
          <a:p>
            <a:r>
              <a:rPr lang="nl-NL" sz="2400" dirty="0"/>
              <a:t>+ het maken van een draaiboek voor de avond</a:t>
            </a:r>
          </a:p>
          <a:p>
            <a:pPr marL="285750" indent="-285750">
              <a:buFontTx/>
              <a:buChar char="-"/>
            </a:pPr>
            <a:endParaRPr lang="nl-NL" sz="2400" dirty="0"/>
          </a:p>
          <a:p>
            <a:pPr marL="285750" indent="-285750">
              <a:buFontTx/>
              <a:buChar char="-"/>
            </a:pPr>
            <a:endParaRPr lang="nl-NL" sz="2400" dirty="0"/>
          </a:p>
          <a:p>
            <a:r>
              <a:rPr lang="nl-NL" sz="2400" dirty="0"/>
              <a:t>Wat kun je per werkgroep toevoegen om het verslagmatig te verbeteren? Denk hier over na (maximaal 2 minuten)! Hieronder enkele voorbeelden:</a:t>
            </a:r>
          </a:p>
          <a:p>
            <a:pPr marL="342900" indent="-342900">
              <a:buFontTx/>
              <a:buChar char="-"/>
            </a:pPr>
            <a:r>
              <a:rPr lang="nl-NL" sz="2400" dirty="0"/>
              <a:t>Catering </a:t>
            </a:r>
            <a:r>
              <a:rPr lang="nl-NL" sz="2400" dirty="0">
                <a:sym typeface="Wingdings" panose="05000000000000000000" pitchFamily="2" charset="2"/>
              </a:rPr>
              <a:t> Wat voor voedsel, drinken en wie doet wat! (Werk met afbeeldingen) etc.</a:t>
            </a:r>
          </a:p>
          <a:p>
            <a:pPr marL="342900" indent="-342900">
              <a:buFontTx/>
              <a:buChar char="-"/>
            </a:pPr>
            <a:r>
              <a:rPr lang="nl-NL" sz="2400" dirty="0">
                <a:sym typeface="Wingdings" panose="05000000000000000000" pitchFamily="2" charset="2"/>
              </a:rPr>
              <a:t>Projectleiding  Wie doet welke werkgroep beheren en waarom etc.</a:t>
            </a:r>
          </a:p>
          <a:p>
            <a:pPr marL="342900" indent="-342900">
              <a:buFontTx/>
              <a:buChar char="-"/>
            </a:pPr>
            <a:r>
              <a:rPr lang="nl-NL" sz="2400" dirty="0">
                <a:sym typeface="Wingdings" panose="05000000000000000000" pitchFamily="2" charset="2"/>
              </a:rPr>
              <a:t>Communicatie  Uitnodiging, logo en afbeeldingen hiervan etc.</a:t>
            </a:r>
          </a:p>
          <a:p>
            <a:pPr marL="342900" indent="-342900">
              <a:buFontTx/>
              <a:buChar char="-"/>
            </a:pPr>
            <a:r>
              <a:rPr lang="nl-NL" sz="2400" dirty="0">
                <a:sym typeface="Wingdings" panose="05000000000000000000" pitchFamily="2" charset="2"/>
              </a:rPr>
              <a:t>Facilitair  Plattegronden met invulling etc.</a:t>
            </a:r>
            <a:endParaRPr lang="nl-NL" sz="2400" dirty="0"/>
          </a:p>
          <a:p>
            <a:endParaRPr lang="nl-NL" sz="2400" dirty="0"/>
          </a:p>
        </p:txBody>
      </p:sp>
      <p:pic>
        <p:nvPicPr>
          <p:cNvPr id="5" name="Afbeelding 4">
            <a:extLst>
              <a:ext uri="{FF2B5EF4-FFF2-40B4-BE49-F238E27FC236}">
                <a16:creationId xmlns:a16="http://schemas.microsoft.com/office/drawing/2014/main" id="{88EEA694-1B4C-0D19-3104-B8790A72E283}"/>
              </a:ext>
            </a:extLst>
          </p:cNvPr>
          <p:cNvPicPr>
            <a:picLocks noChangeAspect="1"/>
          </p:cNvPicPr>
          <p:nvPr/>
        </p:nvPicPr>
        <p:blipFill>
          <a:blip r:embed="rId2"/>
          <a:stretch>
            <a:fillRect/>
          </a:stretch>
        </p:blipFill>
        <p:spPr>
          <a:xfrm>
            <a:off x="6491422" y="0"/>
            <a:ext cx="5700577" cy="4167963"/>
          </a:xfrm>
          <a:prstGeom prst="rect">
            <a:avLst/>
          </a:prstGeom>
        </p:spPr>
      </p:pic>
    </p:spTree>
    <p:extLst>
      <p:ext uri="{BB962C8B-B14F-4D97-AF65-F5344CB8AC3E}">
        <p14:creationId xmlns:p14="http://schemas.microsoft.com/office/powerpoint/2010/main" val="221937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circle(in)">
                                      <p:cBhvr>
                                        <p:cTn id="7" dur="2000"/>
                                        <p:tgtEl>
                                          <p:spTgt spid="3">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9" end="9"/>
                                            </p:txEl>
                                          </p:spTgt>
                                        </p:tgtEl>
                                        <p:attrNameLst>
                                          <p:attrName>style.visibility</p:attrName>
                                        </p:attrNameLst>
                                      </p:cBhvr>
                                      <p:to>
                                        <p:strVal val="visible"/>
                                      </p:to>
                                    </p:set>
                                    <p:animEffect transition="in" filter="circle(in)">
                                      <p:cBhvr>
                                        <p:cTn id="12" dur="2000"/>
                                        <p:tgtEl>
                                          <p:spTgt spid="3">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animEffect transition="in" filter="circle(in)">
                                      <p:cBhvr>
                                        <p:cTn id="17" dur="2000"/>
                                        <p:tgtEl>
                                          <p:spTgt spid="3">
                                            <p:txEl>
                                              <p:pRg st="10" end="1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11" end="11"/>
                                            </p:txEl>
                                          </p:spTgt>
                                        </p:tgtEl>
                                        <p:attrNameLst>
                                          <p:attrName>style.visibility</p:attrName>
                                        </p:attrNameLst>
                                      </p:cBhvr>
                                      <p:to>
                                        <p:strVal val="visible"/>
                                      </p:to>
                                    </p:set>
                                    <p:animEffect transition="in" filter="circle(in)">
                                      <p:cBhvr>
                                        <p:cTn id="22" dur="2000"/>
                                        <p:tgtEl>
                                          <p:spTgt spid="3">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animEffect transition="in" filter="circle(in)">
                                      <p:cBhvr>
                                        <p:cTn id="27"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956627-1434-49FB-AB0E-369FAC330094}"/>
              </a:ext>
            </a:extLst>
          </p:cNvPr>
          <p:cNvSpPr>
            <a:spLocks noGrp="1"/>
          </p:cNvSpPr>
          <p:nvPr>
            <p:ph type="title"/>
          </p:nvPr>
        </p:nvSpPr>
        <p:spPr>
          <a:xfrm>
            <a:off x="838200" y="89580"/>
            <a:ext cx="10515600" cy="1325563"/>
          </a:xfrm>
        </p:spPr>
        <p:txBody>
          <a:bodyPr/>
          <a:lstStyle/>
          <a:p>
            <a:pPr algn="ctr"/>
            <a:r>
              <a:rPr lang="nl-NL" b="1" dirty="0"/>
              <a:t>4 Projectactiviteiten / Projectfase – Plan van Aanpak </a:t>
            </a:r>
            <a:endParaRPr lang="nl-NL" dirty="0"/>
          </a:p>
        </p:txBody>
      </p:sp>
      <p:pic>
        <p:nvPicPr>
          <p:cNvPr id="6" name="Afbeelding 5">
            <a:extLst>
              <a:ext uri="{FF2B5EF4-FFF2-40B4-BE49-F238E27FC236}">
                <a16:creationId xmlns:a16="http://schemas.microsoft.com/office/drawing/2014/main" id="{A99E53FA-57A3-41C7-BC15-4EDEC6C166C7}"/>
              </a:ext>
            </a:extLst>
          </p:cNvPr>
          <p:cNvPicPr>
            <a:picLocks noChangeAspect="1"/>
          </p:cNvPicPr>
          <p:nvPr/>
        </p:nvPicPr>
        <p:blipFill>
          <a:blip r:embed="rId2"/>
          <a:stretch>
            <a:fillRect/>
          </a:stretch>
        </p:blipFill>
        <p:spPr>
          <a:xfrm>
            <a:off x="6792685" y="1415143"/>
            <a:ext cx="5486400" cy="5442857"/>
          </a:xfrm>
          <a:prstGeom prst="rect">
            <a:avLst/>
          </a:prstGeom>
        </p:spPr>
      </p:pic>
      <p:sp>
        <p:nvSpPr>
          <p:cNvPr id="7" name="Tekstvak 6">
            <a:extLst>
              <a:ext uri="{FF2B5EF4-FFF2-40B4-BE49-F238E27FC236}">
                <a16:creationId xmlns:a16="http://schemas.microsoft.com/office/drawing/2014/main" id="{0FA0AB5F-672D-4C38-9900-FEBD11B6D878}"/>
              </a:ext>
            </a:extLst>
          </p:cNvPr>
          <p:cNvSpPr txBox="1"/>
          <p:nvPr/>
        </p:nvSpPr>
        <p:spPr>
          <a:xfrm>
            <a:off x="306355" y="1225689"/>
            <a:ext cx="6248400" cy="5632311"/>
          </a:xfrm>
          <a:prstGeom prst="rect">
            <a:avLst/>
          </a:prstGeom>
          <a:noFill/>
        </p:spPr>
        <p:txBody>
          <a:bodyPr wrap="square" rtlCol="0">
            <a:spAutoFit/>
          </a:bodyPr>
          <a:lstStyle/>
          <a:p>
            <a:r>
              <a:rPr lang="nl-NL" sz="2400" dirty="0"/>
              <a:t>Benoem in welke </a:t>
            </a:r>
            <a:r>
              <a:rPr lang="nl-NL" sz="2400" b="1" dirty="0"/>
              <a:t>projectfase </a:t>
            </a:r>
            <a:r>
              <a:rPr lang="nl-NL" sz="2400" dirty="0"/>
              <a:t>welke activiteit wordt uitgevoerd in je Plan van Aanpak. Doe dit op een logische manier! Maak een overzicht van alle activiteiten die jullie gedaan hebben en koppel deze aan één fase!</a:t>
            </a:r>
          </a:p>
          <a:p>
            <a:endParaRPr lang="nl-NL" sz="2400" dirty="0"/>
          </a:p>
          <a:p>
            <a:r>
              <a:rPr lang="nl-NL" sz="2400" b="1" dirty="0"/>
              <a:t>Initiatieffase = </a:t>
            </a:r>
            <a:r>
              <a:rPr lang="nl-NL" sz="2400" dirty="0"/>
              <a:t>Bedenk je het project, wie doet wat? In welke volgorde?</a:t>
            </a:r>
          </a:p>
          <a:p>
            <a:r>
              <a:rPr lang="nl-NL" sz="2400" b="1" dirty="0"/>
              <a:t>Definitie fase = </a:t>
            </a:r>
            <a:r>
              <a:rPr lang="nl-NL" sz="2400" dirty="0"/>
              <a:t>In deze fase bepaal je aan welke eisen/wensen het eindresultaat moet voldoen.</a:t>
            </a:r>
          </a:p>
          <a:p>
            <a:r>
              <a:rPr lang="nl-NL" sz="2400" b="1" dirty="0"/>
              <a:t>Ontwerpfase = </a:t>
            </a:r>
            <a:r>
              <a:rPr lang="nl-NL" sz="2400" dirty="0"/>
              <a:t>Het resultaat wordt vormgegeven, met een model, tekening of schermprint</a:t>
            </a:r>
          </a:p>
          <a:p>
            <a:r>
              <a:rPr lang="nl-NL" sz="2400" b="1" dirty="0"/>
              <a:t>Voorbereidingsfase = </a:t>
            </a:r>
            <a:r>
              <a:rPr lang="nl-NL" sz="2400" dirty="0"/>
              <a:t>Doe je alles wat nodig is om straks het resultaat te kunnen maken</a:t>
            </a:r>
            <a:endParaRPr lang="nl-NL" sz="2400" b="1" dirty="0"/>
          </a:p>
        </p:txBody>
      </p:sp>
    </p:spTree>
    <p:extLst>
      <p:ext uri="{BB962C8B-B14F-4D97-AF65-F5344CB8AC3E}">
        <p14:creationId xmlns:p14="http://schemas.microsoft.com/office/powerpoint/2010/main" val="3782480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57DA01-8B8A-4259-B840-2B539862A31D}"/>
              </a:ext>
            </a:extLst>
          </p:cNvPr>
          <p:cNvSpPr>
            <a:spLocks noGrp="1"/>
          </p:cNvSpPr>
          <p:nvPr>
            <p:ph type="title"/>
          </p:nvPr>
        </p:nvSpPr>
        <p:spPr/>
        <p:txBody>
          <a:bodyPr/>
          <a:lstStyle/>
          <a:p>
            <a:r>
              <a:rPr lang="nl-NL" b="1" dirty="0"/>
              <a:t>5 Projectgrenzen – Plan van Aanpak</a:t>
            </a:r>
          </a:p>
        </p:txBody>
      </p:sp>
      <p:pic>
        <p:nvPicPr>
          <p:cNvPr id="6" name="Afbeelding 5">
            <a:extLst>
              <a:ext uri="{FF2B5EF4-FFF2-40B4-BE49-F238E27FC236}">
                <a16:creationId xmlns:a16="http://schemas.microsoft.com/office/drawing/2014/main" id="{80426C5F-67D7-4214-BB46-92D64D11CC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371" y="1807029"/>
            <a:ext cx="5845629" cy="5050971"/>
          </a:xfrm>
          <a:prstGeom prst="rect">
            <a:avLst/>
          </a:prstGeom>
        </p:spPr>
      </p:pic>
      <p:sp>
        <p:nvSpPr>
          <p:cNvPr id="7" name="Tekstvak 6">
            <a:extLst>
              <a:ext uri="{FF2B5EF4-FFF2-40B4-BE49-F238E27FC236}">
                <a16:creationId xmlns:a16="http://schemas.microsoft.com/office/drawing/2014/main" id="{7E58CECA-FCC7-4444-8798-DB6BFAA842EE}"/>
              </a:ext>
            </a:extLst>
          </p:cNvPr>
          <p:cNvSpPr txBox="1"/>
          <p:nvPr/>
        </p:nvSpPr>
        <p:spPr>
          <a:xfrm>
            <a:off x="511629" y="1491343"/>
            <a:ext cx="5845629" cy="4154984"/>
          </a:xfrm>
          <a:prstGeom prst="rect">
            <a:avLst/>
          </a:prstGeom>
          <a:noFill/>
        </p:spPr>
        <p:txBody>
          <a:bodyPr wrap="square" rtlCol="0">
            <a:spAutoFit/>
          </a:bodyPr>
          <a:lstStyle/>
          <a:p>
            <a:r>
              <a:rPr lang="nl-NL" sz="2400" b="1" dirty="0"/>
              <a:t>Projectgrenzen en randvoorwaarden</a:t>
            </a:r>
          </a:p>
          <a:p>
            <a:r>
              <a:rPr lang="nl-NL" sz="2400" dirty="0"/>
              <a:t>De projectgrenzen zijn benoemd. Er is minimaal benoemd:</a:t>
            </a:r>
          </a:p>
          <a:p>
            <a:pPr marL="285750" indent="-285750">
              <a:buFontTx/>
              <a:buChar char="-"/>
            </a:pPr>
            <a:r>
              <a:rPr lang="nl-NL" sz="2400" dirty="0"/>
              <a:t>Begindatum en einddatum project</a:t>
            </a:r>
          </a:p>
          <a:p>
            <a:pPr marL="285750" indent="-285750">
              <a:buFontTx/>
              <a:buChar char="-"/>
            </a:pPr>
            <a:r>
              <a:rPr lang="nl-NL" sz="2400" dirty="0"/>
              <a:t>Maximale budget</a:t>
            </a:r>
          </a:p>
          <a:p>
            <a:pPr marL="285750" indent="-285750">
              <a:buFontTx/>
              <a:buChar char="-"/>
            </a:pPr>
            <a:r>
              <a:rPr lang="nl-NL" sz="2400" dirty="0"/>
              <a:t>Welke activiteiten op de ‘grens’ liggen en of ze wel of niet worden gedaan</a:t>
            </a:r>
          </a:p>
          <a:p>
            <a:pPr marL="285750" indent="-285750">
              <a:buFontTx/>
              <a:buChar char="-"/>
            </a:pPr>
            <a:r>
              <a:rPr lang="nl-NL" sz="2400" dirty="0"/>
              <a:t>Randvoorwaarden (factoren waar de groep geen invloed op kan uitoefenen, maar waar aan voldaan moet zijn om het project succesvol af te ronden)</a:t>
            </a:r>
          </a:p>
        </p:txBody>
      </p:sp>
    </p:spTree>
    <p:extLst>
      <p:ext uri="{BB962C8B-B14F-4D97-AF65-F5344CB8AC3E}">
        <p14:creationId xmlns:p14="http://schemas.microsoft.com/office/powerpoint/2010/main" val="3764185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9">
            <a:extLst>
              <a:ext uri="{FF2B5EF4-FFF2-40B4-BE49-F238E27FC236}">
                <a16:creationId xmlns:a16="http://schemas.microsoft.com/office/drawing/2014/main" id="{90D01200-0224-43C5-AB38-FB4D16B73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5922225-3E41-D62F-ACAC-C2EC9AC1CD33}"/>
              </a:ext>
            </a:extLst>
          </p:cNvPr>
          <p:cNvSpPr>
            <a:spLocks noGrp="1"/>
          </p:cNvSpPr>
          <p:nvPr>
            <p:ph type="title"/>
          </p:nvPr>
        </p:nvSpPr>
        <p:spPr>
          <a:xfrm>
            <a:off x="612648" y="674285"/>
            <a:ext cx="6268770" cy="1536192"/>
          </a:xfrm>
        </p:spPr>
        <p:txBody>
          <a:bodyPr vert="horz" lIns="91440" tIns="45720" rIns="91440" bIns="45720" rtlCol="0" anchor="b">
            <a:normAutofit/>
          </a:bodyPr>
          <a:lstStyle/>
          <a:p>
            <a:r>
              <a:rPr lang="nl-NL" sz="5200" b="1" kern="1200">
                <a:solidFill>
                  <a:schemeClr val="tx1"/>
                </a:solidFill>
                <a:latin typeface="+mj-lt"/>
                <a:ea typeface="+mj-ea"/>
                <a:cs typeface="+mj-cs"/>
              </a:rPr>
              <a:t>Dus</a:t>
            </a:r>
            <a:r>
              <a:rPr lang="nl-NL" sz="5200" kern="1200">
                <a:solidFill>
                  <a:schemeClr val="tx1"/>
                </a:solidFill>
                <a:latin typeface="+mj-lt"/>
                <a:ea typeface="+mj-ea"/>
                <a:cs typeface="+mj-cs"/>
              </a:rPr>
              <a:t> </a:t>
            </a:r>
            <a:r>
              <a:rPr lang="nl-NL" sz="5200" b="1" kern="1200">
                <a:solidFill>
                  <a:schemeClr val="tx1"/>
                </a:solidFill>
                <a:latin typeface="+mj-lt"/>
                <a:ea typeface="+mj-ea"/>
                <a:cs typeface="+mj-cs"/>
              </a:rPr>
              <a:t>concreet voor deze les:</a:t>
            </a:r>
            <a:endParaRPr lang="nl-NL" sz="5200" kern="1200">
              <a:solidFill>
                <a:schemeClr val="tx1"/>
              </a:solidFill>
              <a:latin typeface="+mj-lt"/>
              <a:ea typeface="+mj-ea"/>
              <a:cs typeface="+mj-cs"/>
            </a:endParaRPr>
          </a:p>
        </p:txBody>
      </p:sp>
      <p:sp>
        <p:nvSpPr>
          <p:cNvPr id="42" name="Rectangle 11">
            <a:extLst>
              <a:ext uri="{FF2B5EF4-FFF2-40B4-BE49-F238E27FC236}">
                <a16:creationId xmlns:a16="http://schemas.microsoft.com/office/drawing/2014/main" id="{728A44A4-A002-4A88-9FC9-1D0566C97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3" name="Rectangle 13">
            <a:extLst>
              <a:ext uri="{FF2B5EF4-FFF2-40B4-BE49-F238E27FC236}">
                <a16:creationId xmlns:a16="http://schemas.microsoft.com/office/drawing/2014/main" id="{3E7D5C7B-DD16-401B-85CE-4AAA2A4F51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Tekstvak 3">
            <a:extLst>
              <a:ext uri="{FF2B5EF4-FFF2-40B4-BE49-F238E27FC236}">
                <a16:creationId xmlns:a16="http://schemas.microsoft.com/office/drawing/2014/main" id="{B231F4CE-2326-0F91-BC35-FF52CABAF91C}"/>
              </a:ext>
            </a:extLst>
          </p:cNvPr>
          <p:cNvSpPr txBox="1"/>
          <p:nvPr/>
        </p:nvSpPr>
        <p:spPr>
          <a:xfrm>
            <a:off x="593081" y="2210477"/>
            <a:ext cx="6268770" cy="2825496"/>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nl-NL" dirty="0"/>
              <a:t>Maken hoofdstuk 4 en 5 van het Plan van Aanpak van het Verhalencafé: </a:t>
            </a:r>
            <a:r>
              <a:rPr lang="nl-NL" dirty="0">
                <a:sym typeface="Wingdings" panose="05000000000000000000" pitchFamily="2" charset="2"/>
              </a:rPr>
              <a:t>Zie Wiki IBS MLO  IBS lessen  Projectmanagement</a:t>
            </a:r>
          </a:p>
          <a:p>
            <a:pPr indent="-228600">
              <a:lnSpc>
                <a:spcPct val="90000"/>
              </a:lnSpc>
              <a:spcAft>
                <a:spcPts val="600"/>
              </a:spcAft>
              <a:buFont typeface="Arial" panose="020B0604020202020204" pitchFamily="34" charset="0"/>
              <a:buChar char="•"/>
            </a:pPr>
            <a:endParaRPr lang="nl-NL" dirty="0">
              <a:sym typeface="Wingdings" panose="05000000000000000000" pitchFamily="2" charset="2"/>
            </a:endParaRPr>
          </a:p>
          <a:p>
            <a:pPr indent="-228600">
              <a:lnSpc>
                <a:spcPct val="90000"/>
              </a:lnSpc>
              <a:spcAft>
                <a:spcPts val="600"/>
              </a:spcAft>
              <a:buFont typeface="Arial" panose="020B0604020202020204" pitchFamily="34" charset="0"/>
              <a:buChar char="•"/>
            </a:pPr>
            <a:r>
              <a:rPr lang="nl-NL" dirty="0">
                <a:sym typeface="Wingdings" panose="05000000000000000000" pitchFamily="2" charset="2"/>
              </a:rPr>
              <a:t>Tonen hoofdstuk 2 en 3 van het Plan van Aanpak van het Verhalencafé voor Feedback aan mij, zie schema!</a:t>
            </a:r>
          </a:p>
          <a:p>
            <a:pPr>
              <a:lnSpc>
                <a:spcPct val="90000"/>
              </a:lnSpc>
              <a:spcAft>
                <a:spcPts val="600"/>
              </a:spcAft>
            </a:pPr>
            <a:endParaRPr lang="nl-NL" dirty="0">
              <a:sym typeface="Wingdings" panose="05000000000000000000" pitchFamily="2" charset="2"/>
            </a:endParaRPr>
          </a:p>
          <a:p>
            <a:pPr indent="-228600">
              <a:lnSpc>
                <a:spcPct val="90000"/>
              </a:lnSpc>
              <a:spcAft>
                <a:spcPts val="600"/>
              </a:spcAft>
              <a:buFont typeface="Arial" panose="020B0604020202020204" pitchFamily="34" charset="0"/>
              <a:buChar char="•"/>
            </a:pPr>
            <a:r>
              <a:rPr lang="nl-NL" b="1" dirty="0">
                <a:sym typeface="Wingdings" panose="05000000000000000000" pitchFamily="2" charset="2"/>
              </a:rPr>
              <a:t>Tot slot:</a:t>
            </a:r>
          </a:p>
          <a:p>
            <a:pPr indent="-228600">
              <a:lnSpc>
                <a:spcPct val="90000"/>
              </a:lnSpc>
              <a:spcAft>
                <a:spcPts val="600"/>
              </a:spcAft>
              <a:buFont typeface="Arial" panose="020B0604020202020204" pitchFamily="34" charset="0"/>
              <a:buChar char="•"/>
            </a:pPr>
            <a:r>
              <a:rPr lang="nl-NL" dirty="0">
                <a:sym typeface="Wingdings" panose="05000000000000000000" pitchFamily="2" charset="2"/>
              </a:rPr>
              <a:t>Waar kun je deze week punten voor verdienen?</a:t>
            </a:r>
          </a:p>
          <a:p>
            <a:pPr indent="-228600">
              <a:lnSpc>
                <a:spcPct val="90000"/>
              </a:lnSpc>
              <a:spcAft>
                <a:spcPts val="600"/>
              </a:spcAft>
              <a:buFont typeface="Arial" panose="020B0604020202020204" pitchFamily="34" charset="0"/>
              <a:buChar char="•"/>
            </a:pPr>
            <a:r>
              <a:rPr lang="nl-NL" dirty="0">
                <a:sym typeface="Wingdings" panose="05000000000000000000" pitchFamily="2" charset="2"/>
              </a:rPr>
              <a:t>Aan het einde van de les wil ik per IBS groepje een concept hebben voor de catering van die avond. Dus wat wordt er tijdens het Verhalencafé geserveerd qua eten, drinken en eventueel al hoeveel het gaat kosten. Dit gaat door een jury beoordeelt worden en dan krijgen jullie volgende week de uitslag!</a:t>
            </a:r>
          </a:p>
        </p:txBody>
      </p:sp>
      <p:graphicFrame>
        <p:nvGraphicFramePr>
          <p:cNvPr id="5" name="Tabel 5">
            <a:extLst>
              <a:ext uri="{FF2B5EF4-FFF2-40B4-BE49-F238E27FC236}">
                <a16:creationId xmlns:a16="http://schemas.microsoft.com/office/drawing/2014/main" id="{41B82F0A-97ED-7D7D-20F1-919E742DE79F}"/>
              </a:ext>
            </a:extLst>
          </p:cNvPr>
          <p:cNvGraphicFramePr>
            <a:graphicFrameLocks noGrp="1"/>
          </p:cNvGraphicFramePr>
          <p:nvPr>
            <p:extLst>
              <p:ext uri="{D42A27DB-BD31-4B8C-83A1-F6EECF244321}">
                <p14:modId xmlns:p14="http://schemas.microsoft.com/office/powerpoint/2010/main" val="1185005765"/>
              </p:ext>
            </p:extLst>
          </p:nvPr>
        </p:nvGraphicFramePr>
        <p:xfrm>
          <a:off x="8502932" y="601133"/>
          <a:ext cx="2219954" cy="4616160"/>
        </p:xfrm>
        <a:graphic>
          <a:graphicData uri="http://schemas.openxmlformats.org/drawingml/2006/table">
            <a:tbl>
              <a:tblPr firstRow="1" bandRow="1">
                <a:solidFill>
                  <a:schemeClr val="bg1"/>
                </a:solidFill>
                <a:tableStyleId>{5C22544A-7EE6-4342-B048-85BDC9FD1C3A}</a:tableStyleId>
              </a:tblPr>
              <a:tblGrid>
                <a:gridCol w="1109977">
                  <a:extLst>
                    <a:ext uri="{9D8B030D-6E8A-4147-A177-3AD203B41FA5}">
                      <a16:colId xmlns:a16="http://schemas.microsoft.com/office/drawing/2014/main" val="3518600519"/>
                    </a:ext>
                  </a:extLst>
                </a:gridCol>
                <a:gridCol w="1109977">
                  <a:extLst>
                    <a:ext uri="{9D8B030D-6E8A-4147-A177-3AD203B41FA5}">
                      <a16:colId xmlns:a16="http://schemas.microsoft.com/office/drawing/2014/main" val="985071717"/>
                    </a:ext>
                  </a:extLst>
                </a:gridCol>
              </a:tblGrid>
              <a:tr h="697527">
                <a:tc>
                  <a:txBody>
                    <a:bodyPr/>
                    <a:lstStyle/>
                    <a:p>
                      <a:pPr algn="ctr"/>
                      <a:r>
                        <a:rPr lang="nl-NL" sz="2100" b="0" cap="none" spc="0" dirty="0">
                          <a:solidFill>
                            <a:schemeClr val="bg1"/>
                          </a:solidFill>
                        </a:rPr>
                        <a:t>Groep:</a:t>
                      </a:r>
                    </a:p>
                  </a:txBody>
                  <a:tcPr marL="177414" marR="136473" marT="136473" marB="136473" anchor="ctr">
                    <a:lnL w="19050" cap="flat" cmpd="sng" algn="ctr">
                      <a:solidFill>
                        <a:schemeClr val="tx1"/>
                      </a:solidFill>
                      <a:prstDash val="solid"/>
                    </a:lnL>
                    <a:lnR w="12700" cmpd="sng">
                      <a:noFill/>
                    </a:lnR>
                    <a:lnT w="19050" cap="flat" cmpd="sng" algn="ctr">
                      <a:solidFill>
                        <a:schemeClr val="tx1"/>
                      </a:solidFill>
                      <a:prstDash val="solid"/>
                    </a:lnT>
                    <a:lnB w="38100" cmpd="sng">
                      <a:noFill/>
                    </a:lnB>
                    <a:solidFill>
                      <a:schemeClr val="tx1"/>
                    </a:solidFill>
                  </a:tcPr>
                </a:tc>
                <a:tc>
                  <a:txBody>
                    <a:bodyPr/>
                    <a:lstStyle/>
                    <a:p>
                      <a:pPr algn="ctr"/>
                      <a:r>
                        <a:rPr lang="nl-NL" sz="2100" b="0" cap="none" spc="0" dirty="0">
                          <a:solidFill>
                            <a:schemeClr val="bg1"/>
                          </a:solidFill>
                        </a:rPr>
                        <a:t>Tijd:</a:t>
                      </a:r>
                    </a:p>
                  </a:txBody>
                  <a:tcPr marL="177414" marR="136473" marT="136473" marB="136473" anchor="ctr">
                    <a:lnL w="12700" cmpd="sng">
                      <a:noFill/>
                    </a:lnL>
                    <a:lnR w="12700" cmpd="sng">
                      <a:noFill/>
                    </a:lnR>
                    <a:lnT w="19050" cap="flat" cmpd="sng" algn="ctr">
                      <a:solidFill>
                        <a:schemeClr val="tx1"/>
                      </a:solidFill>
                      <a:prstDash val="solid"/>
                    </a:lnT>
                    <a:lnB w="38100" cmpd="sng">
                      <a:noFill/>
                    </a:lnB>
                    <a:solidFill>
                      <a:schemeClr val="tx1"/>
                    </a:solidFill>
                  </a:tcPr>
                </a:tc>
                <a:extLst>
                  <a:ext uri="{0D108BD9-81ED-4DB2-BD59-A6C34878D82A}">
                    <a16:rowId xmlns:a16="http://schemas.microsoft.com/office/drawing/2014/main" val="1902283182"/>
                  </a:ext>
                </a:extLst>
              </a:tr>
              <a:tr h="697527">
                <a:tc>
                  <a:txBody>
                    <a:bodyPr/>
                    <a:lstStyle/>
                    <a:p>
                      <a:pPr algn="ctr"/>
                      <a:r>
                        <a:rPr lang="nl-NL" sz="2100" cap="none" spc="0" dirty="0">
                          <a:solidFill>
                            <a:schemeClr val="tx1"/>
                          </a:solidFill>
                        </a:rPr>
                        <a:t>1. Ole</a:t>
                      </a:r>
                    </a:p>
                  </a:txBody>
                  <a:tcPr marL="177414" marR="136473" marT="136473" marB="136473">
                    <a:lnL w="19050" cap="flat" cmpd="sng" algn="ctr">
                      <a:solidFill>
                        <a:schemeClr val="tx1"/>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tc>
                  <a:txBody>
                    <a:bodyPr/>
                    <a:lstStyle/>
                    <a:p>
                      <a:pPr algn="ctr"/>
                      <a:r>
                        <a:rPr lang="nl-NL" sz="2100" cap="none" spc="0" dirty="0">
                          <a:solidFill>
                            <a:schemeClr val="tx1"/>
                          </a:solidFill>
                        </a:rPr>
                        <a:t>10:00</a:t>
                      </a:r>
                    </a:p>
                  </a:txBody>
                  <a:tcPr marL="177414" marR="136473" marT="136473" marB="136473">
                    <a:lnL w="19050" cap="flat" cmpd="sng" algn="ctr">
                      <a:solidFill>
                        <a:schemeClr val="tx1"/>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3025493136"/>
                  </a:ext>
                </a:extLst>
              </a:tr>
              <a:tr h="697527">
                <a:tc>
                  <a:txBody>
                    <a:bodyPr/>
                    <a:lstStyle/>
                    <a:p>
                      <a:pPr algn="ctr"/>
                      <a:r>
                        <a:rPr lang="nl-NL" sz="2100" cap="none" spc="0" dirty="0">
                          <a:solidFill>
                            <a:schemeClr val="tx1"/>
                          </a:solidFill>
                        </a:rPr>
                        <a:t>2. Sil</a:t>
                      </a:r>
                    </a:p>
                  </a:txBody>
                  <a:tcPr marL="177414" marR="136473" marT="136473" marB="136473">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a:r>
                        <a:rPr lang="nl-NL" sz="2100" cap="none" spc="0" dirty="0">
                          <a:solidFill>
                            <a:schemeClr val="tx1"/>
                          </a:solidFill>
                        </a:rPr>
                        <a:t>10:15</a:t>
                      </a:r>
                    </a:p>
                  </a:txBody>
                  <a:tcPr marL="177414" marR="136473" marT="136473" marB="136473">
                    <a:lnL w="19050" cap="flat" cmpd="sng" algn="ctr">
                      <a:solidFill>
                        <a:schemeClr val="tx1"/>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2592696578"/>
                  </a:ext>
                </a:extLst>
              </a:tr>
              <a:tr h="697527">
                <a:tc>
                  <a:txBody>
                    <a:bodyPr/>
                    <a:lstStyle/>
                    <a:p>
                      <a:pPr algn="ctr"/>
                      <a:r>
                        <a:rPr lang="nl-NL" sz="2100" cap="none" spc="0" dirty="0">
                          <a:solidFill>
                            <a:schemeClr val="tx1"/>
                          </a:solidFill>
                        </a:rPr>
                        <a:t>3. Daan D</a:t>
                      </a:r>
                    </a:p>
                  </a:txBody>
                  <a:tcPr marL="177414" marR="136473" marT="136473" marB="136473">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a:r>
                        <a:rPr lang="nl-NL" sz="2100" cap="none" spc="0" dirty="0">
                          <a:solidFill>
                            <a:schemeClr val="tx1"/>
                          </a:solidFill>
                        </a:rPr>
                        <a:t>10:30</a:t>
                      </a:r>
                    </a:p>
                  </a:txBody>
                  <a:tcPr marL="177414" marR="136473" marT="136473" marB="136473">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1330919733"/>
                  </a:ext>
                </a:extLst>
              </a:tr>
              <a:tr h="697527">
                <a:tc>
                  <a:txBody>
                    <a:bodyPr/>
                    <a:lstStyle/>
                    <a:p>
                      <a:pPr algn="ctr"/>
                      <a:r>
                        <a:rPr lang="nl-NL" sz="2100" cap="none" spc="0" dirty="0">
                          <a:solidFill>
                            <a:schemeClr val="tx1"/>
                          </a:solidFill>
                        </a:rPr>
                        <a:t>4. Esmee</a:t>
                      </a:r>
                    </a:p>
                  </a:txBody>
                  <a:tcPr marL="177414" marR="136473" marT="136473" marB="136473">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ctr"/>
                      <a:r>
                        <a:rPr lang="nl-NL" sz="2100" cap="none" spc="0" dirty="0">
                          <a:solidFill>
                            <a:schemeClr val="tx1"/>
                          </a:solidFill>
                        </a:rPr>
                        <a:t>10:45</a:t>
                      </a:r>
                    </a:p>
                  </a:txBody>
                  <a:tcPr marL="177414" marR="136473" marT="136473" marB="136473">
                    <a:lnL w="19050" cap="flat" cmpd="sng" algn="ctr">
                      <a:solidFill>
                        <a:schemeClr val="tx1"/>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1689584409"/>
                  </a:ext>
                </a:extLst>
              </a:tr>
              <a:tr h="697527">
                <a:tc>
                  <a:txBody>
                    <a:bodyPr/>
                    <a:lstStyle/>
                    <a:p>
                      <a:pPr algn="ctr"/>
                      <a:r>
                        <a:rPr lang="nl-NL" sz="2100" cap="none" spc="0" dirty="0">
                          <a:solidFill>
                            <a:schemeClr val="tx1"/>
                          </a:solidFill>
                        </a:rPr>
                        <a:t>5. </a:t>
                      </a:r>
                      <a:r>
                        <a:rPr lang="nl-NL" sz="2100" cap="none" spc="0" dirty="0" err="1">
                          <a:solidFill>
                            <a:schemeClr val="tx1"/>
                          </a:solidFill>
                        </a:rPr>
                        <a:t>Louk</a:t>
                      </a:r>
                      <a:endParaRPr lang="nl-NL" sz="2100" cap="none" spc="0" dirty="0">
                        <a:solidFill>
                          <a:schemeClr val="tx1"/>
                        </a:solidFill>
                      </a:endParaRPr>
                    </a:p>
                  </a:txBody>
                  <a:tcPr marL="177414" marR="136473" marT="136473" marB="136473">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pPr algn="ctr"/>
                      <a:r>
                        <a:rPr lang="nl-NL" sz="2100" cap="none" spc="0" dirty="0">
                          <a:solidFill>
                            <a:schemeClr val="tx1"/>
                          </a:solidFill>
                        </a:rPr>
                        <a:t>11:00</a:t>
                      </a:r>
                    </a:p>
                  </a:txBody>
                  <a:tcPr marL="177414" marR="136473" marT="136473" marB="136473">
                    <a:lnL w="19050" cap="flat" cmpd="sng" algn="ctr">
                      <a:solidFill>
                        <a:schemeClr val="tx1"/>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3411231843"/>
                  </a:ext>
                </a:extLst>
              </a:tr>
            </a:tbl>
          </a:graphicData>
        </a:graphic>
      </p:graphicFrame>
    </p:spTree>
    <p:extLst>
      <p:ext uri="{BB962C8B-B14F-4D97-AF65-F5344CB8AC3E}">
        <p14:creationId xmlns:p14="http://schemas.microsoft.com/office/powerpoint/2010/main" val="182420538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4FF143-0ABB-4CFF-A5DD-2BA0E6EC9068}">
  <ds:schemaRefs>
    <ds:schemaRef ds:uri="http://schemas.microsoft.com/office/2006/metadata/properties"/>
    <ds:schemaRef ds:uri="http://schemas.microsoft.com/office/infopath/2007/PartnerControls"/>
    <ds:schemaRef ds:uri="c6f82ce1-f6df-49a5-8b49-cf8409a27aa4"/>
    <ds:schemaRef ds:uri="2c4f0c93-2979-4f27-aab2-70de95932352"/>
  </ds:schemaRefs>
</ds:datastoreItem>
</file>

<file path=customXml/itemProps2.xml><?xml version="1.0" encoding="utf-8"?>
<ds:datastoreItem xmlns:ds="http://schemas.openxmlformats.org/officeDocument/2006/customXml" ds:itemID="{5AD5B9CE-5244-441F-A0B3-E5363BBDCF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583B6F-241B-4752-BA3F-65607B61D5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147</TotalTime>
  <Words>595</Words>
  <Application>Microsoft Office PowerPoint</Application>
  <PresentationFormat>Breedbeeld</PresentationFormat>
  <Paragraphs>89</Paragraphs>
  <Slides>9</Slides>
  <Notes>0</Notes>
  <HiddenSlides>0</HiddenSlides>
  <MMClips>1</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9</vt:i4>
      </vt:variant>
    </vt:vector>
  </HeadingPairs>
  <TitlesOfParts>
    <vt:vector size="15" baseType="lpstr">
      <vt:lpstr>Arial</vt:lpstr>
      <vt:lpstr>Calibri</vt:lpstr>
      <vt:lpstr>Calibri Light</vt:lpstr>
      <vt:lpstr>Symbol</vt:lpstr>
      <vt:lpstr>Wingdings</vt:lpstr>
      <vt:lpstr>Kantoorthema</vt:lpstr>
      <vt:lpstr>PowerPoint-presentatie</vt:lpstr>
      <vt:lpstr>Maar eerst: Tussenstand en herhaling hoofdstuk 2</vt:lpstr>
      <vt:lpstr>Herhaling Hoofdstuk 3: Projectresultaat – Fyre Festival</vt:lpstr>
      <vt:lpstr>Welke criteria uit het beoordelingsverslag komen vandaag aan bod?</vt:lpstr>
      <vt:lpstr>4 Projectactiviteiten – Plan van Aanpak </vt:lpstr>
      <vt:lpstr>4 Projectactiviteiten – Plan van Aanpak </vt:lpstr>
      <vt:lpstr>4 Projectactiviteiten / Projectfase – Plan van Aanpak </vt:lpstr>
      <vt:lpstr>5 Projectgrenzen – Plan van Aanpak</vt:lpstr>
      <vt:lpstr>Dus concreet voor deze 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Steven Linkels</cp:lastModifiedBy>
  <cp:revision>2</cp:revision>
  <dcterms:created xsi:type="dcterms:W3CDTF">2021-07-07T07:37:45Z</dcterms:created>
  <dcterms:modified xsi:type="dcterms:W3CDTF">2022-09-22T14:04:45Z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y fmtid="{D5CDD505-2E9C-101B-9397-08002B2CF9AE}" pid="5" name="MediaServiceImageTags">
    <vt:lpwstr/>
  </property>
</Properties>
</file>