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82234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644007" y="1340551"/>
            <a:ext cx="4141390" cy="2585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Gegeven is vierhoek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ABCD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6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ABD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45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Hoeken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zijn recht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Verder is de volgende verhouding bekend: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|BC| : |CD| = 1 : 2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Bereken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BAC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631581"/>
            <a:ext cx="3678995" cy="3589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Bor-de Vries, M. (Marieke)</dc:creator>
  <cp:lastModifiedBy>Marieke Bor</cp:lastModifiedBy>
  <cp:revision>1</cp:revision>
  <dcterms:modified xsi:type="dcterms:W3CDTF">2015-09-08T11:39:39Z</dcterms:modified>
</cp:coreProperties>
</file>