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175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41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368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376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357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160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82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07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072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2643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725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270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3504" y="0"/>
            <a:ext cx="10782300" cy="2834640"/>
          </a:xfrm>
          <a:noFill/>
        </p:spPr>
        <p:txBody>
          <a:bodyPr/>
          <a:lstStyle/>
          <a:p>
            <a:pPr algn="ctr"/>
            <a:r>
              <a:rPr lang="nl-NL" sz="7200" b="1" dirty="0" smtClean="0">
                <a:solidFill>
                  <a:schemeClr val="tx1"/>
                </a:solidFill>
              </a:rPr>
              <a:t>High tea</a:t>
            </a:r>
            <a:r>
              <a:rPr lang="nl-NL" sz="2000" b="1" dirty="0" smtClean="0">
                <a:solidFill>
                  <a:schemeClr val="tx1"/>
                </a:solidFill>
              </a:rPr>
              <a:t/>
            </a:r>
            <a:br>
              <a:rPr lang="nl-NL" sz="2000" b="1" dirty="0" smtClean="0">
                <a:solidFill>
                  <a:schemeClr val="tx1"/>
                </a:solidFill>
              </a:rPr>
            </a:br>
            <a:r>
              <a:rPr lang="nl-NL" sz="2000" b="1" dirty="0" smtClean="0">
                <a:solidFill>
                  <a:schemeClr val="tx1"/>
                </a:solidFill>
              </a:rPr>
              <a:t>Week </a:t>
            </a:r>
            <a:r>
              <a:rPr lang="nl-NL" sz="2000" b="1" dirty="0" smtClean="0">
                <a:solidFill>
                  <a:schemeClr val="tx1"/>
                </a:solidFill>
              </a:rPr>
              <a:t>6</a:t>
            </a:r>
            <a:r>
              <a:rPr lang="nl-NL" sz="2000" b="1" dirty="0" smtClean="0">
                <a:solidFill>
                  <a:schemeClr val="tx1"/>
                </a:solidFill>
              </a:rPr>
              <a:t/>
            </a:r>
            <a:br>
              <a:rPr lang="nl-NL" sz="2000" b="1" dirty="0" smtClean="0">
                <a:solidFill>
                  <a:schemeClr val="tx1"/>
                </a:solidFill>
              </a:rPr>
            </a:br>
            <a:r>
              <a:rPr lang="nl-NL" sz="2000" b="1" dirty="0" smtClean="0">
                <a:solidFill>
                  <a:schemeClr val="tx1"/>
                </a:solidFill>
              </a:rPr>
              <a:t/>
            </a:r>
            <a:br>
              <a:rPr lang="nl-NL" sz="2000" b="1" dirty="0" smtClean="0">
                <a:solidFill>
                  <a:schemeClr val="tx1"/>
                </a:solidFill>
              </a:rPr>
            </a:br>
            <a:endParaRPr lang="nl-NL" sz="7200" b="1" dirty="0">
              <a:solidFill>
                <a:schemeClr val="tx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377" y="1672046"/>
            <a:ext cx="7143750" cy="473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1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667512" y="1815737"/>
            <a:ext cx="9228201" cy="4037059"/>
          </a:xfrm>
        </p:spPr>
        <p:txBody>
          <a:bodyPr/>
          <a:lstStyle/>
          <a:p>
            <a:r>
              <a:rPr lang="nl-NL" b="1" u="sng" dirty="0" smtClean="0"/>
              <a:t>Wat is een high tea:</a:t>
            </a:r>
          </a:p>
          <a:p>
            <a:r>
              <a:rPr lang="nl-NL" dirty="0" smtClean="0"/>
              <a:t>Nederlandse betekenis:</a:t>
            </a:r>
          </a:p>
          <a:p>
            <a:r>
              <a:rPr lang="nl-NL" dirty="0"/>
              <a:t>-</a:t>
            </a:r>
            <a:r>
              <a:rPr lang="nl-NL" dirty="0" smtClean="0"/>
              <a:t>Lichte </a:t>
            </a:r>
            <a:r>
              <a:rPr lang="nl-NL" dirty="0"/>
              <a:t>maaltijd waarbij men allerlei kleine hartige en zoete hapjes eet onder het genot van koppen thee. </a:t>
            </a:r>
            <a:endParaRPr lang="nl-NL" dirty="0"/>
          </a:p>
          <a:p>
            <a:r>
              <a:rPr lang="nl-NL" dirty="0" smtClean="0"/>
              <a:t>Engelse betekenis: </a:t>
            </a:r>
            <a:endParaRPr lang="nl-NL" dirty="0"/>
          </a:p>
          <a:p>
            <a:r>
              <a:rPr lang="nl-NL" dirty="0" smtClean="0"/>
              <a:t>- Maaltijd </a:t>
            </a:r>
            <a:r>
              <a:rPr lang="nl-NL" dirty="0"/>
              <a:t>met hartige gerechten </a:t>
            </a:r>
            <a:r>
              <a:rPr lang="nl-NL" dirty="0" smtClean="0"/>
              <a:t>die </a:t>
            </a:r>
            <a:r>
              <a:rPr lang="nl-NL" dirty="0"/>
              <a:t>rond zes uur gegeten </a:t>
            </a:r>
            <a:r>
              <a:rPr lang="nl-NL" dirty="0" smtClean="0"/>
              <a:t>wordt.</a:t>
            </a:r>
            <a:endParaRPr lang="nl-NL" b="1" dirty="0"/>
          </a:p>
          <a:p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603504" y="287383"/>
            <a:ext cx="10782300" cy="1397726"/>
          </a:xfrm>
        </p:spPr>
        <p:txBody>
          <a:bodyPr/>
          <a:lstStyle/>
          <a:p>
            <a:pPr algn="ctr"/>
            <a:r>
              <a:rPr lang="nl-NL" b="1" dirty="0" smtClean="0">
                <a:solidFill>
                  <a:schemeClr val="tx1"/>
                </a:solidFill>
              </a:rPr>
              <a:t>High tea</a:t>
            </a:r>
            <a:endParaRPr lang="nl-NL" b="1" dirty="0">
              <a:solidFill>
                <a:schemeClr val="tx1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704" y="2308314"/>
            <a:ext cx="2332352" cy="3125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6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250807" y="457200"/>
            <a:ext cx="10782300" cy="1998617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nl-NL" sz="4400" b="1" dirty="0" smtClean="0">
                <a:solidFill>
                  <a:schemeClr val="tx1"/>
                </a:solidFill>
              </a:rPr>
              <a:t/>
            </a:r>
            <a:br>
              <a:rPr lang="nl-NL" sz="4400" b="1" dirty="0" smtClean="0">
                <a:solidFill>
                  <a:schemeClr val="tx1"/>
                </a:solidFill>
              </a:rPr>
            </a:br>
            <a:r>
              <a:rPr lang="nl-NL" sz="4400" b="1" dirty="0">
                <a:solidFill>
                  <a:schemeClr val="tx1"/>
                </a:solidFill>
              </a:rPr>
              <a:t/>
            </a:r>
            <a:br>
              <a:rPr lang="nl-NL" sz="4400" b="1" dirty="0">
                <a:solidFill>
                  <a:schemeClr val="tx1"/>
                </a:solidFill>
              </a:rPr>
            </a:br>
            <a:r>
              <a:rPr lang="nl-NL" sz="4400" b="1" dirty="0" smtClean="0">
                <a:solidFill>
                  <a:schemeClr val="tx1"/>
                </a:solidFill>
              </a:rPr>
              <a:t/>
            </a:r>
            <a:br>
              <a:rPr lang="nl-NL" sz="4400" b="1" dirty="0" smtClean="0">
                <a:solidFill>
                  <a:schemeClr val="tx1"/>
                </a:solidFill>
              </a:rPr>
            </a:br>
            <a:r>
              <a:rPr lang="nl-NL" sz="4400" b="1" dirty="0">
                <a:solidFill>
                  <a:schemeClr val="tx1"/>
                </a:solidFill>
              </a:rPr>
              <a:t/>
            </a:r>
            <a:br>
              <a:rPr lang="nl-NL" sz="4400" b="1" dirty="0">
                <a:solidFill>
                  <a:schemeClr val="tx1"/>
                </a:solidFill>
              </a:rPr>
            </a:br>
            <a:r>
              <a:rPr lang="nl-NL" sz="4400" b="1" dirty="0" smtClean="0">
                <a:solidFill>
                  <a:schemeClr val="tx1"/>
                </a:solidFill>
              </a:rPr>
              <a:t>Opdracht:</a:t>
            </a:r>
            <a:r>
              <a:rPr lang="nl-NL" sz="2000" b="1" dirty="0" smtClean="0">
                <a:solidFill>
                  <a:schemeClr val="tx1"/>
                </a:solidFill>
              </a:rPr>
              <a:t/>
            </a:r>
            <a:br>
              <a:rPr lang="nl-NL" sz="2000" b="1" dirty="0" smtClean="0">
                <a:solidFill>
                  <a:schemeClr val="tx1"/>
                </a:solidFill>
              </a:rPr>
            </a:br>
            <a:r>
              <a:rPr lang="nl-NL" sz="4400" b="1" dirty="0" smtClean="0">
                <a:solidFill>
                  <a:schemeClr val="tx1"/>
                </a:solidFill>
              </a:rPr>
              <a:t/>
            </a:r>
            <a:br>
              <a:rPr lang="nl-NL" sz="4400" b="1" dirty="0" smtClean="0">
                <a:solidFill>
                  <a:schemeClr val="tx1"/>
                </a:solidFill>
              </a:rPr>
            </a:br>
            <a:endParaRPr lang="nl-NL" sz="4400" b="1" dirty="0">
              <a:solidFill>
                <a:schemeClr val="tx1"/>
              </a:solidFill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667512" y="1580606"/>
            <a:ext cx="9228201" cy="4272190"/>
          </a:xfrm>
        </p:spPr>
        <p:txBody>
          <a:bodyPr>
            <a:norm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NL" dirty="0" smtClean="0"/>
              <a:t>Groepsopdracht</a:t>
            </a:r>
            <a:endParaRPr lang="nl-NL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nl-NL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NL" dirty="0" smtClean="0"/>
              <a:t>Engelse variant, dus een hartige high tea</a:t>
            </a:r>
            <a:endParaRPr lang="nl-NL" dirty="0" smtClean="0"/>
          </a:p>
          <a:p>
            <a:pPr lvl="0"/>
            <a:endParaRPr lang="nl-N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In het “echt” uitvoeren</a:t>
            </a:r>
            <a:endParaRPr lang="nl-NL" dirty="0" smtClean="0"/>
          </a:p>
          <a:p>
            <a:endParaRPr lang="nl-NL" dirty="0" smtClean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522" y="3396343"/>
            <a:ext cx="4075611" cy="271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59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250807" y="457200"/>
            <a:ext cx="10782300" cy="1998617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nl-NL" sz="4400" b="1" dirty="0" smtClean="0">
                <a:solidFill>
                  <a:schemeClr val="tx1"/>
                </a:solidFill>
              </a:rPr>
              <a:t/>
            </a:r>
            <a:br>
              <a:rPr lang="nl-NL" sz="4400" b="1" dirty="0" smtClean="0">
                <a:solidFill>
                  <a:schemeClr val="tx1"/>
                </a:solidFill>
              </a:rPr>
            </a:br>
            <a:r>
              <a:rPr lang="nl-NL" sz="4400" b="1" dirty="0">
                <a:solidFill>
                  <a:schemeClr val="tx1"/>
                </a:solidFill>
              </a:rPr>
              <a:t/>
            </a:r>
            <a:br>
              <a:rPr lang="nl-NL" sz="4400" b="1" dirty="0">
                <a:solidFill>
                  <a:schemeClr val="tx1"/>
                </a:solidFill>
              </a:rPr>
            </a:br>
            <a:r>
              <a:rPr lang="nl-NL" sz="4400" b="1" dirty="0" smtClean="0">
                <a:solidFill>
                  <a:schemeClr val="tx1"/>
                </a:solidFill>
              </a:rPr>
              <a:t/>
            </a:r>
            <a:br>
              <a:rPr lang="nl-NL" sz="4400" b="1" dirty="0" smtClean="0">
                <a:solidFill>
                  <a:schemeClr val="tx1"/>
                </a:solidFill>
              </a:rPr>
            </a:br>
            <a:r>
              <a:rPr lang="nl-NL" sz="4400" b="1" dirty="0">
                <a:solidFill>
                  <a:schemeClr val="tx1"/>
                </a:solidFill>
              </a:rPr>
              <a:t/>
            </a:r>
            <a:br>
              <a:rPr lang="nl-NL" sz="4400" b="1" dirty="0">
                <a:solidFill>
                  <a:schemeClr val="tx1"/>
                </a:solidFill>
              </a:rPr>
            </a:br>
            <a:r>
              <a:rPr lang="nl-NL" sz="4400" b="1" dirty="0" err="1" smtClean="0">
                <a:solidFill>
                  <a:schemeClr val="tx1"/>
                </a:solidFill>
              </a:rPr>
              <a:t>Mindmap</a:t>
            </a:r>
            <a:r>
              <a:rPr lang="nl-NL" sz="4400" b="1" dirty="0" smtClean="0">
                <a:solidFill>
                  <a:schemeClr val="tx1"/>
                </a:solidFill>
              </a:rPr>
              <a:t>:</a:t>
            </a:r>
            <a:r>
              <a:rPr lang="nl-NL" sz="2000" b="1" dirty="0" smtClean="0">
                <a:solidFill>
                  <a:schemeClr val="tx1"/>
                </a:solidFill>
              </a:rPr>
              <a:t/>
            </a:r>
            <a:br>
              <a:rPr lang="nl-NL" sz="2000" b="1" dirty="0" smtClean="0">
                <a:solidFill>
                  <a:schemeClr val="tx1"/>
                </a:solidFill>
              </a:rPr>
            </a:br>
            <a:r>
              <a:rPr lang="nl-NL" sz="4400" b="1" dirty="0" smtClean="0">
                <a:solidFill>
                  <a:schemeClr val="tx1"/>
                </a:solidFill>
              </a:rPr>
              <a:t/>
            </a:r>
            <a:br>
              <a:rPr lang="nl-NL" sz="4400" b="1" dirty="0" smtClean="0">
                <a:solidFill>
                  <a:schemeClr val="tx1"/>
                </a:solidFill>
              </a:rPr>
            </a:br>
            <a:endParaRPr lang="nl-NL" sz="4400" b="1" dirty="0">
              <a:solidFill>
                <a:schemeClr val="tx1"/>
              </a:solidFill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667512" y="1580606"/>
            <a:ext cx="9228201" cy="4272190"/>
          </a:xfrm>
        </p:spPr>
        <p:txBody>
          <a:bodyPr>
            <a:normAutofit/>
          </a:bodyPr>
          <a:lstStyle/>
          <a:p>
            <a:pPr lvl="0"/>
            <a:r>
              <a:rPr lang="nl-NL" dirty="0" smtClean="0"/>
              <a:t>Voorbeeld:</a:t>
            </a:r>
            <a:endParaRPr lang="nl-NL" dirty="0" smtClean="0"/>
          </a:p>
          <a:p>
            <a:pPr lvl="0"/>
            <a:endParaRPr lang="nl-NL" dirty="0" smtClean="0"/>
          </a:p>
          <a:p>
            <a:pPr lvl="0"/>
            <a:endParaRPr lang="nl-NL" dirty="0"/>
          </a:p>
          <a:p>
            <a:endParaRPr lang="nl-NL" dirty="0" smtClean="0"/>
          </a:p>
          <a:p>
            <a:endParaRPr lang="nl-NL" dirty="0" smtClean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353" y="2445839"/>
            <a:ext cx="5081853" cy="213833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600" y="589733"/>
            <a:ext cx="3285507" cy="21665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566" y="3579223"/>
            <a:ext cx="4446814" cy="281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76000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316</TotalTime>
  <Words>64</Words>
  <Application>Microsoft Office PowerPoint</Application>
  <PresentationFormat>Breedbeeld</PresentationFormat>
  <Paragraphs>17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 Light</vt:lpstr>
      <vt:lpstr>Metropolitan</vt:lpstr>
      <vt:lpstr>High tea Week 6  </vt:lpstr>
      <vt:lpstr>High tea</vt:lpstr>
      <vt:lpstr>    Opdracht:  </vt:lpstr>
      <vt:lpstr>    Mindmap: 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GEZONDE VOEDING</dc:title>
  <dc:creator>Wilma ter Veen - van Gemerden</dc:creator>
  <cp:lastModifiedBy>Wilma ter Veen - van Gemerden</cp:lastModifiedBy>
  <cp:revision>16</cp:revision>
  <dcterms:created xsi:type="dcterms:W3CDTF">2020-02-02T16:36:53Z</dcterms:created>
  <dcterms:modified xsi:type="dcterms:W3CDTF">2020-02-09T21:03:46Z</dcterms:modified>
</cp:coreProperties>
</file>