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92" r:id="rId4"/>
    <p:sldId id="278" r:id="rId5"/>
    <p:sldId id="277" r:id="rId6"/>
    <p:sldId id="284" r:id="rId7"/>
    <p:sldId id="275" r:id="rId8"/>
    <p:sldId id="274" r:id="rId9"/>
    <p:sldId id="273" r:id="rId10"/>
    <p:sldId id="272" r:id="rId11"/>
    <p:sldId id="293" r:id="rId12"/>
    <p:sldId id="297" r:id="rId13"/>
    <p:sldId id="296" r:id="rId14"/>
    <p:sldId id="295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99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3620-C224-48A0-A92B-C4ED2F69216F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224E-1113-46A1-A0B1-88CFE3C711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07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31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7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3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73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7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5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4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2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33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9E3E-E3EE-4EEC-8C5D-E4E7DD439668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65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nl/url?sa=i&amp;rct=j&amp;q=&amp;esrc=s&amp;frm=1&amp;source=images&amp;cd=&amp;cad=rja&amp;docid=GF8tJZJAlNky4M&amp;tbnid=OiJ7abC4ultKqM:&amp;ved=0CAUQjRw&amp;url=http://dichtbijroosendaal.nl/2010/12/13/prettige-kerstdagen-toegewenst/kerstbal/&amp;ei=oIZJUu_HAYWVtQap-oH4Cw&amp;bvm=bv.53217764,d.bGE&amp;psig=AFQjCNFNBLWetUj2PmRcYRtHZ1avYxZNEg&amp;ust=138063667150285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nl/url?sa=i&amp;rct=j&amp;q=&amp;esrc=s&amp;frm=1&amp;source=images&amp;cd=&amp;cad=rja&amp;docid=A4Po-tS80WPvpM&amp;tbnid=2EcPutzMdR5_LM:&amp;ved=0CAUQjRw&amp;url=https://www.nationalebeeldbank.nl/shop/products/765055-drie_kerstmannetjes&amp;ei=7YFJUtvEJcbGswbKrYH4DQ&amp;bvm=bv.53217764,d.bGE&amp;psig=AFQjCNF7j4g4S_kzRZz5-duWFuidLU7m_Q&amp;ust=1380634931155182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docid=5w5OTk12OqDflM&amp;tbnid=U9YtM4SfiyhwUM:&amp;ved=0CAUQjRw&amp;url=http://jeffreybron.blogspot.com/&amp;ei=moJJUs3oCYWjtAbwmIGYBQ&amp;bvm=bv.53217764,d.bGE&amp;psig=AFQjCNF7j4g4S_kzRZz5-duWFuidLU7m_Q&amp;ust=138063493115518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://www.google.nl/url?sa=i&amp;rct=j&amp;q=&amp;esrc=s&amp;frm=1&amp;source=images&amp;cd=&amp;cad=rja&amp;docid=CoyPFgWUleQU6M&amp;tbnid=iM_mpEQ9jNqnjM:&amp;ved=0CAUQjRw&amp;url=http://www.jitg.nl/index.php?page=winkel&amp;ei=coNJUpmqCZHdsgaOo4CwBQ&amp;bvm=bv.53217764,d.bGE&amp;psig=AFQjCNF7j4g4S_kzRZz5-duWFuidLU7m_Q&amp;ust=1380634931155182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docid=1uQMivuUaF1IpM&amp;tbnid=VX3kEy4nfabj7M:&amp;ved=0CAUQjRw&amp;url=http://www.haagsuitburo.nl/agenda/uitgelicht/uit-rond-kerst-den-haag&amp;ei=QH9JUuKcNJHLswb634DwAg&amp;bvm=bv.53217764,d.bGE&amp;psig=AFQjCNFCo2OJouqpTFTm5qe2RIVzCKFGIw&amp;ust=1380634583621251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frm=1&amp;source=images&amp;cd=&amp;cad=rja&amp;docid=8LGwPEJqKZkqfM&amp;tbnid=4LtxkKZm847FwM:&amp;ved=0CAUQjRw&amp;url=http://blog.bretoniere.nl/2011/02/etalagesbretoniere/&amp;ei=3H1JUt3PC4KItAafsoDQBw&amp;bvm=bv.53217764,d.bGE&amp;psig=AFQjCNHlzh6zKrVBU1Y4RtgnjBwc6OOuKg&amp;ust=138063328360837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frm=1&amp;source=images&amp;cd=&amp;cad=rja&amp;docid=kmZnIqvxdsApdM&amp;tbnid=mfi9JoJF3ql5MM:&amp;ved=0CAUQjRw&amp;url=http://www.hollandstuinen.nl/etalage-en-winkelstyling.html&amp;ei=1ntJUqjgIsSBtAbH1IG4DQ&amp;bvm=bv.53217764,d.bGE&amp;psig=AFQjCNHlzh6zKrVBU1Y4RtgnjBwc6OOuKg&amp;ust=138063328360837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ataleren&amp;source=images&amp;cd=&amp;cad=rja&amp;docid=iaBm22Mt5dRogM&amp;tbnid=Pniou_tiMdJdcM:&amp;ved=&amp;url=http://www.decoratief-design.com/new/etaleren.html&amp;ei=BFltUZLeOeqX0AX-ooCACQ&amp;bvm=bv.45175338,d.d2k&amp;psig=AFQjCNEjLzJFby_Lbk7OVs5fSv27XBiaVQ&amp;ust=136620710973908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frm=1&amp;source=images&amp;cd=&amp;cad=rja&amp;docid=nP8KqukRPwFBRM&amp;tbnid=9QDgCAtMuU2mCM:&amp;ved=0CAUQjRw&amp;url=http://www.retailnews.nl/retail-in-beeld/22/christmas-in-london.html&amp;ei=0YBJUqP3EInsswbQ-YCQDw&amp;bvm=bv.53217764,d.bGE&amp;psig=AFQjCNF7j4g4S_kzRZz5-duWFuidLU7m_Q&amp;ust=138063493115518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Project Kerstmarkt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03847" y="5085184"/>
            <a:ext cx="313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https://encrypted-tbn1.gstatic.com/images?q=tbn:ANd9GcSkSqPDuraBPyTxBQJHPlBe0xjdJAo1UdV8j-B0Z7d5_kiYjCn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4" y="1285548"/>
            <a:ext cx="3321182" cy="22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27784" y="5439127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>
                <a:solidFill>
                  <a:schemeClr val="accent4">
                    <a:lumMod val="75000"/>
                  </a:schemeClr>
                </a:solidFill>
              </a:rPr>
              <a:t>Etaleren 13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tips</a:t>
            </a:r>
          </a:p>
        </p:txBody>
      </p:sp>
      <p:pic>
        <p:nvPicPr>
          <p:cNvPr id="8196" name="Picture 4" descr="https://encrypted-tbn3.gstatic.com/images?q=tbn:ANd9GcQRHB3XYlZQpHOW08AFFMLZRdo5h_6thtd4i8R0s_83HT4qs0n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41" y="1285547"/>
            <a:ext cx="3506344" cy="22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hQSEBUUExQVFRUVGBUXGBgYFxgYGhcXFxcVFxcVGhoXHCYeFxojGhQVHy8gJCcpLCwsFx4xNTAqNSYrLCkBCQoKDgwOGg8PGiwkHyQsLCwsLCwpLCwsLCwsLCwsLCwsLCwpLCwsLCwsLCwpLCwsLCwsLCwsKSwsLCwsLCksLP/AABEIAMIBAwMBIgACEQEDEQH/xAAcAAACAwEBAQEAAAAAAAAAAAAEBQIDBgABBwj/xABEEAABAgQDBQQHBgQFAwUAAAABAAIDBBEhBRIxBiJBUWETMnGRQoGhsbLS8AdSYqPB0RQVI+EWcoKD8XOSoiQzQ1Nj/8QAGwEAAgMBAQEAAAAAAAAAAAAAAgMAAQQFBgf/xAAuEQACAgICAgEDAgUFAQAAAAAAAQIRAzESIQRBEwUiUWGBMnGhscEGQlKR0RT/2gAMAwEAAhEDEQA/AE87j0aHQNyu72pdoHEAUDgNAF5g+20YPoWsvz7T50qxiC5hBBqN/wBW+5eSz7Bw9y4TfRRsY22DyO6wH/c+dCDbd7mkFrKi3/yfOs5NTwd+6GaDXxQFGjh7UxSe6zzifOihtE/kz/z+dKpSGGi4Uo0AG7Sh2X+g1hY88mzWecT51ZObWPgt0Z+Z86zzYZNwbqTpUO75r4qdPZApm3MWI6lGEf6/nTKBtLENsrPzPnWVjy7Wvq2yIZNDiVHXolmhj7UxRbKz8z515B2siN9Flf8Ac+dJBMAnVcHAoVIoZYptfGLHbrKUI9Pjb7/VRk9p4rmDdZZreMTkPxpBPuOUjhu/EF2FRzQDhQe5Oq4fuEtDl+0cUu7rP/P51ZFx6K0Vys/M+dUUa0aXQszMZkN0UEwtto7K7rL/APU+dXQNvYlC3Kyp/wCp86zszEVMpLknNWib01bG443I0kXa2OBYNHj2nzoSW20mA7us/M+dKXPe91ERFl3QxUioVr8HTjCu4mgm9t44bXKz8z50kmNvIzzQNb+Z86DZMujbrdOJREtg/ZOzC/sRxqOw2ubtD3Dceitbmc1leX9T51ZNbbOp3Web/nWfm8VAHhwS+RYY8Sp0CFRvthN30jSQtqohNmsp/ufOrpja97Roz8z50nmYbG6IKYmG0tqq2Ly4oNWx6dr4tK0Z5xPnUpbbSIeDPCsT51j2xyK1UYTDmqEXxKuzi0bk7VxD6LPzPnUf8UxPus0//T50hgPqBVXxWVbZJpWSkd/jCMYmTKz8z501bjL7ANZ5xPnSaUlQDU6o6ABnr4JkprSLNtClC4ElrSauFSATQOIGvQALkRLTNj/mifG5eolJkMHjHeAH4/jclL2Fh1om2Iu3hoe/8btUBGeCKFZ10UCsdf8AUJjJtB1Sh0fKacE4k6ObY3UyJpED3PLaWqENGiDVh51Uc8RpoRULybAIqLFAmiA/8Qc1OiJbEahIcQZ7ngqTFu6l1fEgTNx20SWNGNdVY95fbiqYcqSaLRCKjsgfh8eyIymtlRh8EA0FE2hwwSkZHUuiFf8AKYkVtQBTMwXcxtSXsFBmIrr6ldLYcYYAiAse0AODhQtNBYgrpuQdFf2b7QqAgjV2lhyodfHqiMUNA0VrQUF60AoMvq4etNdcUjfiwavRW4t+irWyOZtfYk38YQ6mqLkMYcH0dol8R0vEjyv0DTspQVQTXuA3QtHjj7Ddos7GnqGlFcb0Z4wcMlJkGTpZcg1XR8RfFsL1XsWfBBAC8kY7Gap2vR0Otl0Bj4De6aHiLq+Piu5bVXRMWFNKhAyko2I4udYclW+2XSfaBZTDzFfV1cqd9m1go3RTc4BvRKJ6eANGqW5dBdeiqffegKHa4DVR7WuiIl5S9XBHpUxEsTyO2UNjNqrWxb2C8jNpdoROEwM0Zlb1IUdVZys0Ep0eRZZ7SMwIrdQdNubYLebRbNDse0IIIba/r0WHlJR0R1GtJKX1sGcXFhEGK43NF6+boUXj+EOloTTW54fqk2HyjorwOJVLHfbJJV0buXnrHXvP5/fcuUv5C9pcM2jn8fxFep6jEv45CTE4O8L23/jcgYkAZVdPkhwF/S+Nyg6HaqwO72AL3QAVTJTDocS4OXmmgYCERDyUoR+6YslKmQMM2HNBCn/DtiMPNLRCDe6bK+A4jwWdumBYrfhbsxqdNFBkk41onvag1rdCNdc5U1ZWHYqh4O+qNEmaVoiHzZaiJaYzU6q5ZG+yAMlhOYlxC+s7F7DwXwWRogzE1oK2ppQgcddVhoW7wsgcC2iiy+IRnwXAUY2EagEHul2vVvuTsNN3PRrxYpcb9n2vF9jIEaE5jawXEWfCJYQQDQkNIDhfQ+Y1QuHbDtayk1E/iiGZA6I0VALi52pNanLSpJFNVkYH2qTLaZ2wnjwLT5gkDyWWZ9rM4+citq0MOajS0OMMVtldY16lbHkxSXUdBxx5bqxn9o2zkrKEGC4ZyauhgklraWNKUF+o10OozGys7CfMNEQCgNb81CfmXRXF7iS6hLjqeVTy19yzT4sRkQbrmGoNwR5V1WWMVK6R0JXCCi3bPpu08SFEjAUoALUWJxEsDi0UotKxgiy4c0VcBe/1dYqelYucmlihjFXsyPj/ALtkXyVe6QoRJFwFTovGTOQ7wVcSfc7jZPSkPhKK6LG1FkWGOy2UIADQC5FHEGUpolybb6NUVBKmCRp1wFCgaFzgBqUZFbn0uoGSIFdCji0ipQ/AccNZDAJNSgpub5Id8R1d41V+GwO1itbQ5a3PTxV8O7ZmnNpUH4Nh0SNoOOp0X0KQ2chQIYzEF+vr6cV6xkKDBayEADZV4ZAEaJvOI/tySJO3aMPFXYc+KY0P+t3BYXpWmiqwPDml5MFooPrig5+ViOcYIdRldefRMMIgCCcoiepC1+C9sU7f4aSwGmfLy4W9uqwmDzBbMNzCl/1X2dsWD3XAknmK6qUTZuWiioAt7FanSpklit8kFScgHtzUrVz/AI3LxOJaFlBaHWDn0/73dFy0pqiz43i0vlIJt3/jchYAqE1xeGXPby3/AI3IEwC3RcyRgBv4ZoKi+laURn8rLxYJjK7LRnNByGntpzPJX6CSb0IhDDRmK6WfnvwWzlthmx20z0IF6/VgjsLwaBCIbkblFnE0JPUqJWMWCTPn8KDEc40a5wGtAVZClHitGlfQJ/EoMOJ2MENDTc2+qoGJtDAkGvztER57oFNep5K1BtBfCrqzIz2BRWtDojcoOlSlzpkNNGbxHH0R6+PqVGN7RR5p5c+uXgKHK0V/tqtJsPsiJkZ4lTDqKDSpGunBao+O0lyN+Dw4y7lpCyBPPbWI/fIG624DRXvW0vQa862KWSWZvfBDolYlxTNmNjfUWX3F2xcGND7Psw0Utl3aesLBbS/Y9NwiHyp7ZrNGEgOAuSOAcLnkb8U/4rTo1t4Hai6f69COK6w50r6wkcKBSPEiGwDRU0sCSLHkisZkptrMrpeJDGhLmOqCL2tp16LzZjDYweWmViRmvBBBBbWtw7O4btHBpr4jil48bSd+y8Hjtu5dHszMhpLvRIBF61BAIuNa1qu/mOYAOsCLZhYk0q6hFNCPJbPAPsmIPaTeWmohNJoD1I9w8042qwRkSCRkG7pQCoFDUjw19SOGNdpGiGLHJ8Lt/n0YnBcYEGoLaw3fd1HhW3khdoSC3NCdUCh6+B5JAI+Qlovx8BQ25cR5IuFMB1jcdPLj5oHD2ZMvj9tLYrdiYfYi6tlcODnCxv5KuYwYsiBzd5hd1t+tFsDBo1pa2wCLJJQX2CsUZNtSQN/hlgoXb3S9F0LCoOamUX9fvVonnOBLdRzS6Wn6Pq7gbrPyk9Gngg6X2eyOcAaDgNfes3isd7Yha61PaOa1Qx5sSJUWAC8i4fCjvzm/BHGVSuQM05KkKsE2SMy0kxKepavZ3ZwQBkea/ryCFgy7JYgsJvwr7gm+FYx/ULi2opT91Usjl0YZ2nTGcnChOihooANTqrsTMvDiZW0zcxr9WWXizZbFBFqnQWTCcwYvIih3C6BoCy+PKRHUfQ5egRgkwAHtFD4nVL4eMOAEPhzVzMTIad5FTITi4g4AlzLjj/dB4NjzanMePFVYk1/Zl2bXzSvDw0OGYWUl+Cm+z6rBm2EE19J/H8bl6qJaFDoaG2Z/xuXq0JOiHznEZoNA/wBfxuQEKdzXS/EZlxcK6b3xuVUCC7hosDjRgNzheKy8PLmaDzrf/lFP267OI7I3dI0/VYIzNCAmTJQlufhRUxiySSpDd+NvvEaaFxPtVbIrjcuO9cqWFSzHMqVZGhMDXEmmUE15U4o1YDk2K8WnmwmFxudGjmf2WWlYgfE7SMS4V01rQ+wLzEZwx4hca5bho0oOfjVDRIVITnaUIa0cXE3tyAAJW3BHj37Ot4ni9c5m7w2H/MaChhy0M7zAbxHCmUOI4UvQL6PhEi1jWtYA0DQCwAXz/wCzOJ/6Op17R/ub/ZfQ5OZATs05NXL2dLLBQhUF0aiSZRqvKUQMXACudjTQE3Hngo0cCeDI3oxW1ezM1FiuMCM+FDNbEkXOp3dAluF/ZCxrmxI80+LT0Lhta14kkjW1lspvauBQhz2VH4gvneP/AGnNaS2DV2t+CyyabdHdwQ8rKlH+GvZvJuZDBTQD3BZHHNqYcME5vA/tzWAxDbqYielT2+9Z2bnHvNXOJKvGuPfs6GPDjwK2+T/oE4jHESK57bBzq0+uJQ0vHy/XIUVJNAKGvMKtsx0RpdGXNJOV6Y+l5itxccRyRk5ij2Q8zLtNndOvgs42ZLe6deH6XTXDJsOFDa316kqUPYmcb1sCh4g41oaEpjLYUSyr3UqgcVDQ4ZWkE10HEWIt9UIPFARpqLoc1PAqcHLXQjnXYXLSri5zWGwOqaYG4sjZa1SqBjAYygF0NCnn5xl7zio4SlYPyJG/mozIkUMFLBOcOwkN9K3BYeTyw4gL3X4p8zaJtyDuj61WauxeWKacvZ01CcIxOo4dE1k52I2Ec2h05Jdh2LwopJJ0RMObbFBaCBRXFGQslZ6GX0iUutOcFhBmdlCKfXgsOcJIIJBNOlUyh466EwtJsFOy0LsZivzUZXKCbdEVJ0DBmFPFJ4O1LS8inFe4jivaUDbepXp2B7s2jZkAuGam+/43LlRKYaC0km5c/wCNy5MTRVMxE9CeHAlppv8AD8blKWnXE0a0+S085BL3AACgz2p+NyHEpQEgLNL+RjYC2XFi8exMpAtFW13ShphtWocAc6Ja6ZA5rTCcfupLtTiu5kBu/XwH17E1iTm7lPq/sVisTi5ox45bDx/59yfijcq9Gjx8XyTolEiBg8NNL0119aAxWM/LDLhQOBeKcam5XThMR9BfKALeOqYbUQ2hsBvFsOh87LqY4pRs7c3KVqOkXbM7Yulm5aVaXE9b0r0Oi1kP7Tm5e6a+A/dfNOzsL3XrInNA+zbi8hpKM0n/ADN7N/adFPcFPH+ySze1szFsYjqdLLPgr3MlcTQsz9JL+SC4kwTqT1PNVZ1TnXAqcSPLZMleUXBTaFCJWRAUI0C1R4IyHDB1RTMNe5pyDMQMxA5DXx1UTLlhTXYlaFNkwWnMNfr/AIUYpUSmGCS9DuVnb2FQ9tR/naDbxIFOtAl01jQOgF15JRDRwGoo5vQi49yoxeI3PZtKgOHg4Vp6q09SGOOLlow5m4+yyUw/OcziKclbGxBrDuDRE4Jgr4kNz9GjSvFBTGH5TSoqTfoqtOVSYpS6+3ZCEyLMONNOKf4k9sKWbDGvFLYuJtgQxDh97ifrijsPw8RSO1dcjmgm7p6Xou0k/bK8FwSLFhmIw0F7c0y2da1geYjqOBI15KqVc6GHQ2xKAVHiEpm5TM4nPfjdByUmYz6Bge0bIlWG9PWp4rhLZkDszlPHgsDs7iAgxS1xrXjWy2cxNEtDoRoReyqUeLLTsSDY/sY39U+C0Mlh8NhB105LH45tY8nK8bw+qpZA2niUpXVH8c5dg84xP0DKwoJabjvP4fjcvF8vl8SiEHePefxP33Lkfxsr5TS4tmZEDm6HPUf63oaJErpx1VOK4vV4a63f+N6phRacdVibMhREqENEYCeKum2PeaN04qyWgBgvr1ISJJ+iA0xHDRQm9KrK/wAO4uYf/sd7S5wHw+1Ocep2rfB3uoPehpSXc1ofQHKXBoPO9aeFfatWBcVf5O/9IwualP8AkF4xgAw+dY194cRjYjfBwpf1grL4jNmJFc88Tb9Anu1WPunDDe47zGCH6m6Dzr5rMvNl0FK+jdlh8arr8lEaN5qsPKrc+9V2aqco0jjSy8pXYSyYRDIwKXg0UmOQygmaMXkyiM2squLaFDS0W+qOiNCRJUzq4msseSINKsYqA5WAoGh0JILhEVTvCZjKXFtiG/qFnA9HS8chpPOyFnQ8aSUuwHEodHE80Gx9QipyLWyFDhwTY/w9nJ8lr5W46LpR1Hj2pvhOzomSHZqdmS1w6ZiQb9Kj1JRCCZyU8+EH5NXlp9/7lBNunxOd5kH8fNejXYuxrIHZM1pS31YJc/ZZ0SXytsdS880bgsqXAF9yefu/VGYzMRXMyQxRulVhUmjiKT1Z84mMMbCNHOzOBUDNOrY0tZaGYgQJaG7PvxXc7n+yy1d6q6EHz7ZolkXHpBeHSxfmc5xQk7Dc02JTSWIdZXxsPzAU4IPl4z7M1sztCD1X0fYnE4boYY873GvvWKfIu7QjlRWMLoRq3VHkamkgoypmr232cYWmJDFTxWCl4Vx4rYf4x/8ATFjhVxFFmYEMk2HFTG3GNMubTdo3crC3T/mf8bl4pykJ+U2PefwP33LkywBniQa9wNvT+NyVTUJxsxMMUlQC2lu98blCDELDzH6Lj7YAsmo8aHDq0XGoSVmNRHxQD4lbM4g0sqRUcVnsSwJrndpBcKnhz/ZPjx0yC2dmqxa9P1BRrH1gA/cqT4HUpfMyjmOGZpBNR7EXg8SrS08i0+BTEuuj0n0SbbljFcWGHOcODgS09aWSiaNGlMHOLXmG6xabFDRYIcS02qtUOn2afIXyR+3ehMCpsN1OYlCw9OarhNuttpq0ea4ShPjJdhHZVKk5qlAClEh1Sb7o6Kx/byS7IMbulRD3CwKuYLFVFyiLkqSrouhTNDRwR7IFdClRbcFNpc2CVkVdo6Pgyc24z7om2TNaWR2IypaxoAOUWrS2Y8CeBNDbohWxUTOTDQ25JLiHU4acetUjZ2ahGEqE729UO2HQ9EQ4cVANronpnFyQ5STL5dlTRP8AC4ALvCg95/ZLZaXoOqYYfHo4DmSf0HsCyZZWnQf1KHw+HT22aCbxBsIbpvRVPivfBOV2Xqksfei3qVpJXDg5gBcA3UrOonk0YWLgsZ7ybuHM8fBeyuARHHu0X0SLNw20hwxUhexGBrakXT3nmlSCcmzEHByw1bw1R8CWLSCeKZTLgNOd1UGNcKnUXCyvI3sEWw8Nd2sR1DQ3B9SsGAPMPNRaSBEzQjQCqLl4uZmX66pnJtlWfMnyZbXon2HbOZmteSRpYpxEwFpibg0160TKZiiE0EiwpZNc2wrCYGERb0ApnifG5cn8njALa09J/wAblyNTKs+fbQ4g6GYbuBLvjcpw8dFBmbYofadzYsFjR3hm+Ny7Z2EIsMw4g3hb9ikKKroGgqHEhit7P/XolkWVMCJWpDXaHh4K6bkmwg5r6/hSmYxiIWUcCWjipFWuiw/EZgvoNeqAlQYcctNq18042QkmzDiK0H17FZ9oeF9jEhxWaGgPR7BT2tp5ORwtOmdL6dmeDKsnqzP7SyNQIre82zuo4FJoUcOC1ocHw68CPYVj8RkjCeSNFqxu/tZ6b6jieGfzQ7i9/wDpYCDYrx2Gt1FlTBmg61aFMoThShRS5Q0ZcMcXkLvsXiUcOqhEY4HRNsiqiBUsj9jJ+FFKosXC9eFUNlRkWHQEoBzloh2cfyFwpPYQ41yjkCjpZ9kAzvDwRsuUvJo1+HL7rCAVVMP0r4Ihq9MvmtwWdSSZ2JYpTjUdgoZWwTPD5VrN51yNB1XQJcNFkS1qGU70bfH8JL7p7/sRrYk/R4K6QaAQTQ0HtQE3MmhyioBHrKvwvEGuFhfiEucXxtHl/rvlrLkWKGo/3DTFLnkkUTSSdmFCTdJ4UWriadE1wo03jdZ9M89YyhzLIRoxhc88aIOLHiOcai/LWiaujFrKtZmJSmNOvFRTKTqrmQodGbQi5KKlWh7SCNEnfPZdaexBv2geDuj3oYY5PRTNRBJa6ra04iijHmy1+YacuSUSOPZm0cKV40Rb5Q6hxIKjuPTKGkpi4oeaExafLwLWCXNcwnLmoURAZfK4ggqKT9kNXKuBab+k/wCNy5ewsMN8rrZolP8AvcuT0yzHYjhFIzSTVm/8bldFkjD3mG6LjNyNa15r3vjcq4c0KUKBuyweKO2aC7vDVVsk2nhpwXjowDqg24/uvY0TLvD66oGignDpfLFGS3PwTHaabD5d0Jwzda3qNCh9m5wGKQ6m82xr5hZ/FojmzD2k1bWoI5FHFOrGp1EAw7EMjsh04fqETiEqHCoFQho2FGJUsIqLgc+iswqZPdNiLEHUFaLT7R7X6N50fKx//Nm2tMz8xhpDqtBIUYMUgmq174I5ISYw9rtQK805Z+qkh+X6E4S5YZfsLpaIC3XxXr3gcVa7CQNDRQ/lh5oLiyLD5EVxce/zYNMkObQIF8KninP8u6+xeNw1ouSSjjkUUZs30/LllbQkbCuelE0l5U0sEYyA0aAK9oQzzctD/E+lrG7kymHLU1V4aphqm1iRs7mPCo9Ig1ihNxcooNXafqUQ94aL+XEqDJB0Q1FMx4cAOSvpbOZ9W+ox8PE4Rf3v+n6g8hiToQLQ1uXrqeqYSfZxCXGHl60TSVw42BgtHW37I+HAFMtGiiVOV6PnMpOTtmafCa7dYaU1R+HR8ljwRcWWZQkUqlscUdUmyU32Vs0sGMXM72Ue3yQeMTMGHC3zSvPUoEY+IbK0qTpyWRx/EnvcDEBJ4Dh6lpxw5uiUVRMR/qHJpW1URLw4sTeI3RqUmlpsB9XBaOUjuMKjbArRljwXSKLxEY0AuNeiJlMcDiRl3UimJcg0B3iow5aPCdcVaeISfii1slGidhWZhobm4KGm5Z7ctSQbX/VUwcV4A3CZS08IoGYXSXyjsvRppOdIbc+k/j+Ny5FwMKBBNfSf8blyYnGtFGdxkB9KH7/xuSUzJaaKvFJpzXin4/jcq3nMEvhRCyYd6TCufi+aHlIug4JLSRwUpiKALBHx9E/Q87VzS2hKtj0ILq1d1KCizoIpxV2HQjE04InFpWydjXAMLc/fJoExxLAM2+3dePS+8OTufiuwyO5h3+6NKfVEwizQy53VI5JXLu1sPHkljkpwdNCK4o14yu9h6g8Vz4SczGIQXQ6ObUHgR9U9SVmTPeYd37rjenQ/uj5r2e28D/UsWlDyVX6r/II6GqyxEuijiHD1VHmFARWH0h5o6TPSY/L8bN3Caf7g+RVPhFGkDmPNcWgcR5qqGSxxfsBEur2Ql6+ZYPSB8LomBLRH3ZDdTm7dHtuVdVsyZPJ8Xxlc5pfuVMhKD3m4htzEangPXz6Jg/DqUD3FxOrWig89Si40s6gDW0byHAJcsiWjzvnf6kjx4eMv3f8AgRMguYczqE80QZlrgCw0cOSanBm0zOJI4AoKLLNY/MwAEcEty/5Hjp5JZJOU3bGMi6M5vXqiGSRvmd40VsnFIh5nUaOJP6JfHjGZOWG7LDHePNXSAB53EWB2RgrzQkZ4dSg8UW6XZdrLMb3ncyqoERrswpQ+j4IH+hEWMw0PFhRDxsLFCLOcNAqZmPEacuagQTIcQNJzGqZFX7LQviYPRjnOFHE6IiXcWspojIbi4tDr0ufFURoZeTQcSnObl0ywWMzctqTr+qt/nDoQDXby9fCIh6UQM/h72sDzzRx4y6kUNGshPGYscwnjQhEQ3MbTK6yokscIaGuaCr34rL5gHw7nolSi26L4tqzYQWvINH2zP+Ny5FSs9J5Tb0n8/vuXiYlKtA0YbFy0kEa73xuSxs1l43V0zLviPAANN6tP87kPPypBDQw18Fagr4l9Fomi+wF1U+TeTdM8NkXChLSKL1k1/UILTRL5NN8UQXwYDRHDaahFw44gOdDNi7unxS/Eop7TM0G2lla+YfGcxxhndpU0THBtJvRKH8LEQxobd7j9epSq+2YADklsxiOUgtaR6lGkaLcB3uWZ43tlD/sYbTV2p0H0UQww7NINTwSyVw5zGiozRD66eCKhx3NdTIXO500S3uiDGJLsaK6BKpmEx4Ba1r/EBGTkIua3tCWgnTmrYeG0buMPRS/wROhC/BGkn+m0EeIQ0PC2Z7gUNudD60/nJeIKNa1xcemijGkCGVc2ppwGiJTl+Q1OWrEjJbs3uaaAU1A8U7g4mcgHDnzQkWWeRQMLrWVWHS0QioFcnongo232Cw+Qm4naOzM3dcxR/wDNbXpRDse57CMp68kNNSDsuXK71VU5UihdO4o6K7dcQK5RTkqMSnWwIZDDmceJRUHDA0d19QeX9kzGCse3/wBokcXOH7olV96LMlgE8+YeWRYhygVHJOROZnCBBsNHOWf2ilGsi0gMc0aEgUqhIUxGYatBFByWx4lP7o/9Eo0e1WKthBsCGf8AMR7kswmOXuIrcCxSp0tEiDMQa1unGDS5aS7KTQUVThGMK9lhcSdzsAcLt4oiRp3nHdGqrEk4vG6aEHh4qExKvI7MA3Ky0tE0HQsOD6xAcrQp4ZEDWOJFamgQuJF7GNhhrgKXtqmeB4Y9zWgtcONwqa6IRGF57vsBoB9XSzG8PNQBpwWrjQyyrQCVQ2HnAJabdEF8WqKMdBwmI25broiouFhwGYX5rSzcq43obDSiBhQXAVLSan2KPLJsvk6oMgYNY39J/D8blycQXw6Hc9J/D8bly1rLKtlGMlYLSWkgE04gckPGl29v3W+QXLlI/wATIXzEIXsNDwSN0IXsPJcuTsPsspbAb90eQTCUgtyHdHkFy5OyaLXsC7Fte6NeQWtk5dohVyt05DquXLN5WkCdhUBpFS0E34BHMgNzHdGvILxcsWTZGdPwGmgLQR4BNJWXbQbrdOQXLkK0RknQG5u63yCCmZdvaHdbpyC5ci9kQHLwW5jujyCXMgt7U2HkF6uRrTLY2iyzRBdRrRpoApy0IU0HkuXJSItB0OWYXCrW+QVO0kFoh2AHgAuXJi0T2YWfgNzDdHkEEYDb7o8guXLpY9FvZbAgNvujyCOkoDezdujyC5cgy6ZSNLKSzexO63TkEJhUu0xhVrT6gvVywR2y/Rdiss3+JYMrfIclo/4ZoZZrdDwC5cmMOP8AEJnQG5TujyCqgwW1G6NeQXLlnFvY4iyzb7rfIJUJdubut8guXKS2QNe4g0BoBSwsNFy5ctC0Q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10" descr="data:image/jpeg;base64,/9j/4AAQSkZJRgABAQAAAQABAAD/2wCEAAkGBhQSEBUUExQVFRUVGBUXGBgYFxgYGhcXFxcVFxcVGhoXHCYeFxojGhQVHy8gJCcpLCwsFx4xNTAqNSYrLCkBCQoKDgwOGg8PGiwkHyQsLCwsLCwpLCwsLCwsLCwsLCwsLCwpLCwsLCwsLCwpLCwsLCwsLCwsKSwsLCwsLCksLP/AABEIAMIBAwMBIgACEQEDEQH/xAAcAAACAwEBAQEAAAAAAAAAAAAEBQIDBgABBwj/xABEEAABAgQDBQQHBgQFAwUAAAABAAIDBBEhBRIxBiJBUWETMnGRQoGhsbLS8AdSYqPB0RQVI+EWcoKD8XOSoiQzQ1Nj/8QAGwEAAgMBAQEAAAAAAAAAAAAAAgMAAQQFBgf/xAAuEQACAgICAgEDAgUFAQAAAAAAAQIRAzESIQRBEwUiUWGBMnGhscEGQlKR0RT/2gAMAwEAAhEDEQA/AE87j0aHQNyu72pdoHEAUDgNAF5g+20YPoWsvz7T50qxiC5hBBqN/wBW+5eSz7Bw9y4TfRRsY22DyO6wH/c+dCDbd7mkFrKi3/yfOs5NTwd+6GaDXxQFGjh7UxSe6zzifOihtE/kz/z+dKpSGGi4Uo0AG7Sh2X+g1hY88mzWecT51ZObWPgt0Z+Z86zzYZNwbqTpUO75r4qdPZApm3MWI6lGEf6/nTKBtLENsrPzPnWVjy7Wvq2yIZNDiVHXolmhj7UxRbKz8z515B2siN9Flf8Ac+dJBMAnVcHAoVIoZYptfGLHbrKUI9Pjb7/VRk9p4rmDdZZreMTkPxpBPuOUjhu/EF2FRzQDhQe5Oq4fuEtDl+0cUu7rP/P51ZFx6K0Vys/M+dUUa0aXQszMZkN0UEwtto7K7rL/APU+dXQNvYlC3Kyp/wCp86zszEVMpLknNWib01bG443I0kXa2OBYNHj2nzoSW20mA7us/M+dKXPe91ERFl3QxUioVr8HTjCu4mgm9t44bXKz8z50kmNvIzzQNb+Z86DZMujbrdOJREtg/ZOzC/sRxqOw2ubtD3Dceitbmc1leX9T51ZNbbOp3Web/nWfm8VAHhwS+RYY8Sp0CFRvthN30jSQtqohNmsp/ufOrpja97Roz8z50nmYbG6IKYmG0tqq2Ly4oNWx6dr4tK0Z5xPnUpbbSIeDPCsT51j2xyK1UYTDmqEXxKuzi0bk7VxD6LPzPnUf8UxPus0//T50hgPqBVXxWVbZJpWSkd/jCMYmTKz8z501bjL7ANZ5xPnSaUlQDU6o6ABnr4JkprSLNtClC4ElrSauFSATQOIGvQALkRLTNj/mifG5eolJkMHjHeAH4/jclL2Fh1om2Iu3hoe/8btUBGeCKFZ10UCsdf8AUJjJtB1Sh0fKacE4k6ObY3UyJpED3PLaWqENGiDVh51Uc8RpoRULybAIqLFAmiA/8Qc1OiJbEahIcQZ7ngqTFu6l1fEgTNx20SWNGNdVY95fbiqYcqSaLRCKjsgfh8eyIymtlRh8EA0FE2hwwSkZHUuiFf8AKYkVtQBTMwXcxtSXsFBmIrr6ldLYcYYAiAse0AODhQtNBYgrpuQdFf2b7QqAgjV2lhyodfHqiMUNA0VrQUF60AoMvq4etNdcUjfiwavRW4t+irWyOZtfYk38YQ6mqLkMYcH0dol8R0vEjyv0DTspQVQTXuA3QtHjj7Ddos7GnqGlFcb0Z4wcMlJkGTpZcg1XR8RfFsL1XsWfBBAC8kY7Gap2vR0Otl0Bj4De6aHiLq+Piu5bVXRMWFNKhAyko2I4udYclW+2XSfaBZTDzFfV1cqd9m1go3RTc4BvRKJ6eANGqW5dBdeiqffegKHa4DVR7WuiIl5S9XBHpUxEsTyO2UNjNqrWxb2C8jNpdoROEwM0Zlb1IUdVZys0Ep0eRZZ7SMwIrdQdNubYLebRbNDse0IIIba/r0WHlJR0R1GtJKX1sGcXFhEGK43NF6+boUXj+EOloTTW54fqk2HyjorwOJVLHfbJJV0buXnrHXvP5/fcuUv5C9pcM2jn8fxFep6jEv45CTE4O8L23/jcgYkAZVdPkhwF/S+Nyg6HaqwO72AL3QAVTJTDocS4OXmmgYCERDyUoR+6YslKmQMM2HNBCn/DtiMPNLRCDe6bK+A4jwWdumBYrfhbsxqdNFBkk41onvag1rdCNdc5U1ZWHYqh4O+qNEmaVoiHzZaiJaYzU6q5ZG+yAMlhOYlxC+s7F7DwXwWRogzE1oK2ppQgcddVhoW7wsgcC2iiy+IRnwXAUY2EagEHul2vVvuTsNN3PRrxYpcb9n2vF9jIEaE5jawXEWfCJYQQDQkNIDhfQ+Y1QuHbDtayk1E/iiGZA6I0VALi52pNanLSpJFNVkYH2qTLaZ2wnjwLT5gkDyWWZ9rM4+citq0MOajS0OMMVtldY16lbHkxSXUdBxx5bqxn9o2zkrKEGC4ZyauhgklraWNKUF+o10OozGys7CfMNEQCgNb81CfmXRXF7iS6hLjqeVTy19yzT4sRkQbrmGoNwR5V1WWMVK6R0JXCCi3bPpu08SFEjAUoALUWJxEsDi0UotKxgiy4c0VcBe/1dYqelYucmlihjFXsyPj/ALtkXyVe6QoRJFwFTovGTOQ7wVcSfc7jZPSkPhKK6LG1FkWGOy2UIADQC5FHEGUpolybb6NUVBKmCRp1wFCgaFzgBqUZFbn0uoGSIFdCji0ipQ/AccNZDAJNSgpub5Id8R1d41V+GwO1itbQ5a3PTxV8O7ZmnNpUH4Nh0SNoOOp0X0KQ2chQIYzEF+vr6cV6xkKDBayEADZV4ZAEaJvOI/tySJO3aMPFXYc+KY0P+t3BYXpWmiqwPDml5MFooPrig5+ViOcYIdRldefRMMIgCCcoiepC1+C9sU7f4aSwGmfLy4W9uqwmDzBbMNzCl/1X2dsWD3XAknmK6qUTZuWiioAt7FanSpklit8kFScgHtzUrVz/AI3LxOJaFlBaHWDn0/73dFy0pqiz43i0vlIJt3/jchYAqE1xeGXPby3/AI3IEwC3RcyRgBv4ZoKi+laURn8rLxYJjK7LRnNByGntpzPJX6CSb0IhDDRmK6WfnvwWzlthmx20z0IF6/VgjsLwaBCIbkblFnE0JPUqJWMWCTPn8KDEc40a5wGtAVZClHitGlfQJ/EoMOJ2MENDTc2+qoGJtDAkGvztER57oFNep5K1BtBfCrqzIz2BRWtDojcoOlSlzpkNNGbxHH0R6+PqVGN7RR5p5c+uXgKHK0V/tqtJsPsiJkZ4lTDqKDSpGunBao+O0lyN+Dw4y7lpCyBPPbWI/fIG624DRXvW0vQa862KWSWZvfBDolYlxTNmNjfUWX3F2xcGND7Psw0Utl3aesLBbS/Y9NwiHyp7ZrNGEgOAuSOAcLnkb8U/4rTo1t4Hai6f69COK6w50r6wkcKBSPEiGwDRU0sCSLHkisZkptrMrpeJDGhLmOqCL2tp16LzZjDYweWmViRmvBBBBbWtw7O4btHBpr4jil48bSd+y8Hjtu5dHszMhpLvRIBF61BAIuNa1qu/mOYAOsCLZhYk0q6hFNCPJbPAPsmIPaTeWmohNJoD1I9w8042qwRkSCRkG7pQCoFDUjw19SOGNdpGiGLHJ8Lt/n0YnBcYEGoLaw3fd1HhW3khdoSC3NCdUCh6+B5JAI+Qlovx8BQ25cR5IuFMB1jcdPLj5oHD2ZMvj9tLYrdiYfYi6tlcODnCxv5KuYwYsiBzd5hd1t+tFsDBo1pa2wCLJJQX2CsUZNtSQN/hlgoXb3S9F0LCoOamUX9fvVonnOBLdRzS6Wn6Pq7gbrPyk9Gngg6X2eyOcAaDgNfes3isd7Yha61PaOa1Qx5sSJUWAC8i4fCjvzm/BHGVSuQM05KkKsE2SMy0kxKepavZ3ZwQBkea/ryCFgy7JYgsJvwr7gm+FYx/ULi2opT91Usjl0YZ2nTGcnChOihooANTqrsTMvDiZW0zcxr9WWXizZbFBFqnQWTCcwYvIih3C6BoCy+PKRHUfQ5egRgkwAHtFD4nVL4eMOAEPhzVzMTIad5FTITi4g4AlzLjj/dB4NjzanMePFVYk1/Zl2bXzSvDw0OGYWUl+Cm+z6rBm2EE19J/H8bl6qJaFDoaG2Z/xuXq0JOiHznEZoNA/wBfxuQEKdzXS/EZlxcK6b3xuVUCC7hosDjRgNzheKy8PLmaDzrf/lFP267OI7I3dI0/VYIzNCAmTJQlufhRUxiySSpDd+NvvEaaFxPtVbIrjcuO9cqWFSzHMqVZGhMDXEmmUE15U4o1YDk2K8WnmwmFxudGjmf2WWlYgfE7SMS4V01rQ+wLzEZwx4hca5bho0oOfjVDRIVITnaUIa0cXE3tyAAJW3BHj37Ot4ni9c5m7w2H/MaChhy0M7zAbxHCmUOI4UvQL6PhEi1jWtYA0DQCwAXz/wCzOJ/6Op17R/ub/ZfQ5OZATs05NXL2dLLBQhUF0aiSZRqvKUQMXACudjTQE3Hngo0cCeDI3oxW1ezM1FiuMCM+FDNbEkXOp3dAluF/ZCxrmxI80+LT0Lhta14kkjW1lspvauBQhz2VH4gvneP/AGnNaS2DV2t+CyyabdHdwQ8rKlH+GvZvJuZDBTQD3BZHHNqYcME5vA/tzWAxDbqYielT2+9Z2bnHvNXOJKvGuPfs6GPDjwK2+T/oE4jHESK57bBzq0+uJQ0vHy/XIUVJNAKGvMKtsx0RpdGXNJOV6Y+l5itxccRyRk5ij2Q8zLtNndOvgs42ZLe6deH6XTXDJsOFDa316kqUPYmcb1sCh4g41oaEpjLYUSyr3UqgcVDQ4ZWkE10HEWIt9UIPFARpqLoc1PAqcHLXQjnXYXLSri5zWGwOqaYG4sjZa1SqBjAYygF0NCnn5xl7zio4SlYPyJG/mozIkUMFLBOcOwkN9K3BYeTyw4gL3X4p8zaJtyDuj61WauxeWKacvZ01CcIxOo4dE1k52I2Ec2h05Jdh2LwopJJ0RMObbFBaCBRXFGQslZ6GX0iUutOcFhBmdlCKfXgsOcJIIJBNOlUyh466EwtJsFOy0LsZivzUZXKCbdEVJ0DBmFPFJ4O1LS8inFe4jivaUDbepXp2B7s2jZkAuGam+/43LlRKYaC0km5c/wCNy5MTRVMxE9CeHAlppv8AD8blKWnXE0a0+S085BL3AACgz2p+NyHEpQEgLNL+RjYC2XFi8exMpAtFW13ShphtWocAc6Ja6ZA5rTCcfupLtTiu5kBu/XwH17E1iTm7lPq/sVisTi5ox45bDx/59yfijcq9Gjx8XyTolEiBg8NNL0119aAxWM/LDLhQOBeKcam5XThMR9BfKALeOqYbUQ2hsBvFsOh87LqY4pRs7c3KVqOkXbM7Yulm5aVaXE9b0r0Oi1kP7Tm5e6a+A/dfNOzsL3XrInNA+zbi8hpKM0n/ADN7N/adFPcFPH+ySze1szFsYjqdLLPgr3MlcTQsz9JL+SC4kwTqT1PNVZ1TnXAqcSPLZMleUXBTaFCJWRAUI0C1R4IyHDB1RTMNe5pyDMQMxA5DXx1UTLlhTXYlaFNkwWnMNfr/AIUYpUSmGCS9DuVnb2FQ9tR/naDbxIFOtAl01jQOgF15JRDRwGoo5vQi49yoxeI3PZtKgOHg4Vp6q09SGOOLlow5m4+yyUw/OcziKclbGxBrDuDRE4Jgr4kNz9GjSvFBTGH5TSoqTfoqtOVSYpS6+3ZCEyLMONNOKf4k9sKWbDGvFLYuJtgQxDh97ifrijsPw8RSO1dcjmgm7p6Xou0k/bK8FwSLFhmIw0F7c0y2da1geYjqOBI15KqVc6GHQ2xKAVHiEpm5TM4nPfjdByUmYz6Bge0bIlWG9PWp4rhLZkDszlPHgsDs7iAgxS1xrXjWy2cxNEtDoRoReyqUeLLTsSDY/sY39U+C0Mlh8NhB105LH45tY8nK8bw+qpZA2niUpXVH8c5dg84xP0DKwoJabjvP4fjcvF8vl8SiEHePefxP33Lkfxsr5TS4tmZEDm6HPUf63oaJErpx1VOK4vV4a63f+N6phRacdVibMhREqENEYCeKum2PeaN04qyWgBgvr1ISJJ+iA0xHDRQm9KrK/wAO4uYf/sd7S5wHw+1Ocep2rfB3uoPehpSXc1ofQHKXBoPO9aeFfatWBcVf5O/9IwualP8AkF4xgAw+dY194cRjYjfBwpf1grL4jNmJFc88Tb9Anu1WPunDDe47zGCH6m6Dzr5rMvNl0FK+jdlh8arr8lEaN5qsPKrc+9V2aqco0jjSy8pXYSyYRDIwKXg0UmOQygmaMXkyiM2squLaFDS0W+qOiNCRJUzq4msseSINKsYqA5WAoGh0JILhEVTvCZjKXFtiG/qFnA9HS8chpPOyFnQ8aSUuwHEodHE80Gx9QipyLWyFDhwTY/w9nJ8lr5W46LpR1Hj2pvhOzomSHZqdmS1w6ZiQb9Kj1JRCCZyU8+EH5NXlp9/7lBNunxOd5kH8fNejXYuxrIHZM1pS31YJc/ZZ0SXytsdS880bgsqXAF9yefu/VGYzMRXMyQxRulVhUmjiKT1Z84mMMbCNHOzOBUDNOrY0tZaGYgQJaG7PvxXc7n+yy1d6q6EHz7ZolkXHpBeHSxfmc5xQk7Dc02JTSWIdZXxsPzAU4IPl4z7M1sztCD1X0fYnE4boYY873GvvWKfIu7QjlRWMLoRq3VHkamkgoypmr232cYWmJDFTxWCl4Vx4rYf4x/8ATFjhVxFFmYEMk2HFTG3GNMubTdo3crC3T/mf8bl4pykJ+U2PefwP33LkywBniQa9wNvT+NyVTUJxsxMMUlQC2lu98blCDELDzH6Lj7YAsmo8aHDq0XGoSVmNRHxQD4lbM4g0sqRUcVnsSwJrndpBcKnhz/ZPjx0yC2dmqxa9P1BRrH1gA/cqT4HUpfMyjmOGZpBNR7EXg8SrS08i0+BTEuuj0n0SbbljFcWGHOcODgS09aWSiaNGlMHOLXmG6xabFDRYIcS02qtUOn2afIXyR+3ehMCpsN1OYlCw9OarhNuttpq0ea4ShPjJdhHZVKk5qlAClEh1Sb7o6Kx/byS7IMbulRD3CwKuYLFVFyiLkqSrouhTNDRwR7IFdClRbcFNpc2CVkVdo6Pgyc24z7om2TNaWR2IypaxoAOUWrS2Y8CeBNDbohWxUTOTDQ25JLiHU4acetUjZ2ahGEqE729UO2HQ9EQ4cVANronpnFyQ5STL5dlTRP8AC4ALvCg95/ZLZaXoOqYYfHo4DmSf0HsCyZZWnQf1KHw+HT22aCbxBsIbpvRVPivfBOV2Xqksfei3qVpJXDg5gBcA3UrOonk0YWLgsZ7ybuHM8fBeyuARHHu0X0SLNw20hwxUhexGBrakXT3nmlSCcmzEHByw1bw1R8CWLSCeKZTLgNOd1UGNcKnUXCyvI3sEWw8Nd2sR1DQ3B9SsGAPMPNRaSBEzQjQCqLl4uZmX66pnJtlWfMnyZbXon2HbOZmteSRpYpxEwFpibg0160TKZiiE0EiwpZNc2wrCYGERb0ApnifG5cn8njALa09J/wAblyNTKs+fbQ4g6GYbuBLvjcpw8dFBmbYofadzYsFjR3hm+Ny7Z2EIsMw4g3hb9ikKKroGgqHEhit7P/XolkWVMCJWpDXaHh4K6bkmwg5r6/hSmYxiIWUcCWjipFWuiw/EZgvoNeqAlQYcctNq18042QkmzDiK0H17FZ9oeF9jEhxWaGgPR7BT2tp5ORwtOmdL6dmeDKsnqzP7SyNQIre82zuo4FJoUcOC1ocHw68CPYVj8RkjCeSNFqxu/tZ6b6jieGfzQ7i9/wDpYCDYrx2Gt1FlTBmg61aFMoThShRS5Q0ZcMcXkLvsXiUcOqhEY4HRNsiqiBUsj9jJ+FFKosXC9eFUNlRkWHQEoBzloh2cfyFwpPYQ41yjkCjpZ9kAzvDwRsuUvJo1+HL7rCAVVMP0r4Ihq9MvmtwWdSSZ2JYpTjUdgoZWwTPD5VrN51yNB1XQJcNFkS1qGU70bfH8JL7p7/sRrYk/R4K6QaAQTQ0HtQE3MmhyioBHrKvwvEGuFhfiEucXxtHl/rvlrLkWKGo/3DTFLnkkUTSSdmFCTdJ4UWriadE1wo03jdZ9M89YyhzLIRoxhc88aIOLHiOcai/LWiaujFrKtZmJSmNOvFRTKTqrmQodGbQi5KKlWh7SCNEnfPZdaexBv2geDuj3oYY5PRTNRBJa6ra04iijHmy1+YacuSUSOPZm0cKV40Rb5Q6hxIKjuPTKGkpi4oeaExafLwLWCXNcwnLmoURAZfK4ggqKT9kNXKuBab+k/wCNy5ewsMN8rrZolP8AvcuT0yzHYjhFIzSTVm/8bldFkjD3mG6LjNyNa15r3vjcq4c0KUKBuyweKO2aC7vDVVsk2nhpwXjowDqg24/uvY0TLvD66oGignDpfLFGS3PwTHaabD5d0Jwzda3qNCh9m5wGKQ6m82xr5hZ/FojmzD2k1bWoI5FHFOrGp1EAw7EMjsh04fqETiEqHCoFQho2FGJUsIqLgc+iswqZPdNiLEHUFaLT7R7X6N50fKx//Nm2tMz8xhpDqtBIUYMUgmq174I5ISYw9rtQK805Z+qkh+X6E4S5YZfsLpaIC3XxXr3gcVa7CQNDRQ/lh5oLiyLD5EVxce/zYNMkObQIF8KninP8u6+xeNw1ouSSjjkUUZs30/LllbQkbCuelE0l5U0sEYyA0aAK9oQzzctD/E+lrG7kymHLU1V4aphqm1iRs7mPCo9Ig1ihNxcooNXafqUQ94aL+XEqDJB0Q1FMx4cAOSvpbOZ9W+ox8PE4Rf3v+n6g8hiToQLQ1uXrqeqYSfZxCXGHl60TSVw42BgtHW37I+HAFMtGiiVOV6PnMpOTtmafCa7dYaU1R+HR8ljwRcWWZQkUqlscUdUmyU32Vs0sGMXM72Ue3yQeMTMGHC3zSvPUoEY+IbK0qTpyWRx/EnvcDEBJ4Dh6lpxw5uiUVRMR/qHJpW1URLw4sTeI3RqUmlpsB9XBaOUjuMKjbArRljwXSKLxEY0AuNeiJlMcDiRl3UimJcg0B3iow5aPCdcVaeISfii1slGidhWZhobm4KGm5Z7ctSQbX/VUwcV4A3CZS08IoGYXSXyjsvRppOdIbc+k/j+Ny5FwMKBBNfSf8blyYnGtFGdxkB9KH7/xuSUzJaaKvFJpzXin4/jcq3nMEvhRCyYd6TCufi+aHlIug4JLSRwUpiKALBHx9E/Q87VzS2hKtj0ILq1d1KCizoIpxV2HQjE04InFpWydjXAMLc/fJoExxLAM2+3dePS+8OTufiuwyO5h3+6NKfVEwizQy53VI5JXLu1sPHkljkpwdNCK4o14yu9h6g8Vz4SczGIQXQ6ObUHgR9U9SVmTPeYd37rjenQ/uj5r2e28D/UsWlDyVX6r/II6GqyxEuijiHD1VHmFARWH0h5o6TPSY/L8bN3Caf7g+RVPhFGkDmPNcWgcR5qqGSxxfsBEur2Ql6+ZYPSB8LomBLRH3ZDdTm7dHtuVdVsyZPJ8Xxlc5pfuVMhKD3m4htzEangPXz6Jg/DqUD3FxOrWig89Si40s6gDW0byHAJcsiWjzvnf6kjx4eMv3f8AgRMguYczqE80QZlrgCw0cOSanBm0zOJI4AoKLLNY/MwAEcEty/5Hjp5JZJOU3bGMi6M5vXqiGSRvmd40VsnFIh5nUaOJP6JfHjGZOWG7LDHePNXSAB53EWB2RgrzQkZ4dSg8UW6XZdrLMb3ncyqoERrswpQ+j4IH+hEWMw0PFhRDxsLFCLOcNAqZmPEacuagQTIcQNJzGqZFX7LQviYPRjnOFHE6IiXcWspojIbi4tDr0ufFURoZeTQcSnObl0ywWMzctqTr+qt/nDoQDXby9fCIh6UQM/h72sDzzRx4y6kUNGshPGYscwnjQhEQ3MbTK6yokscIaGuaCr34rL5gHw7nolSi26L4tqzYQWvINH2zP+Ny5FSs9J5Tb0n8/vuXiYlKtA0YbFy0kEa73xuSxs1l43V0zLviPAANN6tP87kPPypBDQw18Fagr4l9Fomi+wF1U+TeTdM8NkXChLSKL1k1/UILTRL5NN8UQXwYDRHDaahFw44gOdDNi7unxS/Eop7TM0G2lla+YfGcxxhndpU0THBtJvRKH8LEQxobd7j9epSq+2YADklsxiOUgtaR6lGkaLcB3uWZ43tlD/sYbTV2p0H0UQww7NINTwSyVw5zGiozRD66eCKhx3NdTIXO500S3uiDGJLsaK6BKpmEx4Ba1r/EBGTkIua3tCWgnTmrYeG0buMPRS/wROhC/BGkn+m0EeIQ0PC2Z7gUNudD60/nJeIKNa1xcemijGkCGVc2ppwGiJTl+Q1OWrEjJbs3uaaAU1A8U7g4mcgHDnzQkWWeRQMLrWVWHS0QioFcnongo232Cw+Qm4naOzM3dcxR/wDNbXpRDse57CMp68kNNSDsuXK71VU5UihdO4o6K7dcQK5RTkqMSnWwIZDDmceJRUHDA0d19QeX9kzGCse3/wBokcXOH7olV96LMlgE8+YeWRYhygVHJOROZnCBBsNHOWf2ilGsi0gMc0aEgUqhIUxGYatBFByWx4lP7o/9Eo0e1WKthBsCGf8AMR7kswmOXuIrcCxSp0tEiDMQa1unGDS5aS7KTQUVThGMK9lhcSdzsAcLt4oiRp3nHdGqrEk4vG6aEHh4qExKvI7MA3Ky0tE0HQsOD6xAcrQp4ZEDWOJFamgQuJF7GNhhrgKXtqmeB4Y9zWgtcONwqa6IRGF57vsBoB9XSzG8PNQBpwWrjQyyrQCVQ2HnAJabdEF8WqKMdBwmI25broiouFhwGYX5rSzcq43obDSiBhQXAVLSan2KPLJsvk6oMgYNY39J/D8blycQXw6Hc9J/D8bly1rLKtlGMlYLSWkgE04gckPGl29v3W+QXLlI/wATIXzEIXsNDwSN0IXsPJcuTsPsspbAb90eQTCUgtyHdHkFy5OyaLXsC7Fte6NeQWtk5dohVyt05DquXLN5WkCdhUBpFS0E34BHMgNzHdGvILxcsWTZGdPwGmgLQR4BNJWXbQbrdOQXLkK0RknQG5u63yCCmZdvaHdbpyC5ci9kQHLwW5jujyCXMgt7U2HkF6uRrTLY2iyzRBdRrRpoApy0IU0HkuXJSItB0OWYXCrW+QVO0kFoh2AHgAuXJi0T2YWfgNzDdHkEEYDb7o8guXLpY9FvZbAgNvujyCOkoDezdujyC5cgy6ZSNLKSzexO63TkEJhUu0xhVrT6gvVywR2y/Rdiss3+JYMrfIclo/4ZoZZrdDwC5cmMOP8AEJnQG5TujyCqgwW1G6NeQXLlnFvY4iyzb7rfIJUJdubut8guXKS2QNe4g0BoBSwsNFy5ctC0Q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4" name="Picture 12" descr="http://dichtbijroosendaal.nl/files/2010/12/kerstb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14" y="3371480"/>
            <a:ext cx="2844246" cy="21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9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9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512" y="508518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gebruik kleuren: bv. warm en koud</a:t>
            </a:r>
          </a:p>
        </p:txBody>
      </p:sp>
      <p:sp>
        <p:nvSpPr>
          <p:cNvPr id="2" name="AutoShape 2" descr="data:image/jpeg;base64,/9j/4AAQSkZJRgABAQAAAQABAAD/2wCEAAkGBhQSERUUExQWFRUWGRkXGBgYGBoaFxcaHBgXGhgaHRgaHCYeGBokHBgYHy8gIycpLCwsGB8xNTAqNSYrLCkBCQoKDgwOGg8PGiokHyUsKSwsKSksLCwsLCwsLC0pLCwsLCwpKSksLCwsLCwsLCwsKSwsKSwsLCkpLCksKSwsKf/AABEIAMIBAwMBIgACEQEDEQH/xAAbAAACAgMBAAAAAAAAAAAAAAAEBQMGAAIHAf/EAE4QAAECBAIGBQkDCQYEBwEAAAECEQADBCESMQUGQVFhcRMigbHBByMyQnKRodHwFLLCFSQzNFJic4LhY3SSs9LxFkNTVCVkhJOUorQX/8QAGgEAAwEBAQEAAAAAAAAAAAAAAAECAwQFBv/EACwRAAICAQQABAYCAwEAAAAAAAABAhEDBBIhMRMiQVEyYXGBkaFCsQUU8CP/2gAMAwEAAhEDEQA/AOozSGaCNDDrfynvEAKm3EMNDnrn2fERKNH0F6ZD087Z5tf3DHFp1EAh+sSpMtJKUrUMKUA5BLgEl9vZlHbNIywqTMSSEgoUCo5AFJBJ4DOOep1GUpSjLqJM1JShhiIIKUgOBcXBPvG6KIKcadKcJEwoLAWJQ5YKtcHaNkMaLTVZKBKalbWw4nWnPcoOQz5Q6rNUKpIHmsVg+Ei5YA5EE5bYU/kJcvEVSVS2a+AgHNvRSC183MTSKDdHeUiepSEK+zzytSUt6Cg5AchRBOeQBi86dTJ6QCdLQolNnXhUQM7HMCOX6Op1pnScdwZqB+lCg+MerNRi4gO8XXykaNVOXJSkt1Vu4cZjZ/TltiqEz2bq3SLuDORtzCx7w5hZXakBSsUmolPmywUX+MVher9XKJUmZZN2lqXiLbEpJYk82jZGl9Iyi6kzFIN7gLYHYUnrJPDZuMLex7R/Q6lVMuchZQkpxpJKFBTdYFW0FuzKJtdaJZqFqCS3VILZ9RIN/f7oO1IrV1WPpE4CgJIKQUu5I38MoXa3a21VPWTkImAIGDCFyyUegknrAby+cFElYUgJBCrYhYubguQxO0EZcojl06VAYg5CSLi7ZHrZggHZshqjXIhJRPpZUwKdm6uFyXAN7AvbZlGSdIUOF8E+SpncqC0DJ7ghQHvbYIk0H/k3pLzgCwODI7MG9rdjQipK6bLmqUJi3D4XUVNZ2v6IcX93GHeqVShYWJKVLJIzWkJSWZN7FVgD6PbEEvU+cD5tcuY5xHAoZAWtzfPwhi6FCdeZtkTZcieGAZSMJG5iHaxGzOBZNTQVcwI+zLkzFlgZawUueDlvdG+kdW6pCwVSFM+eEHtcCFOrdM1bIdDHGMibd8RbsqlRNpDQNPLmrlJq0BaCUlE0MQR+8kjuhdpHQM4IJTgUGd5axkNpBufpo18odMBX1Htk3yZhu5xpoOhwYVKuTmnZhYKy2kgi3HjFPqyHJxTZb9U9EtKTjUQSp2s7MwHwd+MXr/haWZRwrPSM4JZidzNYRz7SmnhTmWQbpU5TsKQCGfZnDik1+RMT5vFiyZQZjxL37I+b1Cazb447v1OL/H58+r00smeXk3cJ9Lv7+oypNJSpY6yEqVkSQHbnFE1n6JNQooOELZQGIlSVHhkADcRZKemlgEzFKIfZmBvIzPZA69RZVSFTZNSlQD4isFGE2sXdo9fSRz7V4nw+h7+oz6aeNPBd/pFF6YpxkOSQXJ7TZOQyGbwDKqlAuUuTtdQJ7QXi4V3k/qUZJ6RO9BCg3MfKAKLQKkkiYk2PokMou+QI4cmBOyO2jz9zAqHTZCnTiS7EgO3abgniYc0usxS6go4nyJJcB9mIt/SBtLUyUEBKE2YdVIYHbm+Lc5e8DTaDpGUHFsj7uY+soBj6n1rTOWeksDm7dg97Q8QZE0bC+bEK+B+cUL8lLBysY1GNJw3cZcDwPGD6k/Q6ErQyckTCDzPuZTp+IgCr0cqWCpScvWSSjs6rgxUZWss6WWe+e9vrlDSm14WPTSC4ZxYwUg3MtE+f1jZP+I/KPIVjXmnNyguw9VPKPYuzOi/qQ/OGOiR1zy8RCyXUJVkoHkQYZaGV1z7PiIzXZb6CtOB6af8Awpn3DHE6enWZqk9GSMKClQAIxBCcQxJ2kZOfV4iO3aVklcmbLS2JaFpSH2lJA+Mc1RqhWIUtKpTpZJSUqRmEgKBYFRfY42RTQk+BcisnSmwzZqLD11N7i4g+RrdWpBaeFM36RCVbeDRtUaHqEt5tYsN+7seApiVpSrEndmE8du0xl5ky+BvR65zlrQmdT00x1JDgEEHEGLFJuDfOLJp7WyVIndHNkqWyQQoBKs9jG8UbRn6eU8sjziLsoesOLQ215SFVZDF8KRY52fLtzilKTQpRSGUvXDRkwsT0ZyZSFpb3WiUU9BPvLqUOcmmJ47Cxzjl9ZSBa3BUglrLQRdt4JuT3xBVUAWvEVIZRBD9UhOT4VANaNiaO16vaBFOpahMMwLCRlYM7ZE/Qii686BnqrZ01CThOFjgXdpaR6SFPm4ygPQFG0+UEOE40jqqs2IAuQb8Yd626ZqZVZMEqetCRhZPVKfQTsUIz3rtj2+xUJ1MobVDM5Bg5Udod7xqui9F8JHIizDFlbfmNucWQa6VLDGJE0fvymftSfCMXrFImBp1DLYuCZaym23YNnGBTiDTD/JfRIIm2SsBSMwC3m0Mzk2s+cUefSlEzEFKBKnJGPIAAAKAsMzcjOOoeT6fSrTM+yomIDoxBagoegMLFy/VaKt+SKJSzhr0DrBkzUFLMACASQGLCKQmVyk1lrJSmRVrIBYgqxc7F4aaG17qJtTKlTkyZilTAkKVKKVC/pJUwc7mgibqHOWQZU2nnh/VmB24CweBNDalVciskzFyVpT0qSogAgB8ypC2I4kQkgDdcpVHMqJyZiElYPWwzSlZIAYlJsdnC0IPsiRMKZalJBxKCixIWoi/Vz9InsgrXzVieutnTUyllKlYgpId+qnc5d+WUV6mWUKwqdIxDYQbAJvkxcRLNYpNEtbQrAPSLxsWffYHLZmII1f0aVYiLDeOQtBWiKUzZUxKySypYS5xO4UM9rkCJNA1BQuYGLJJvdnDZHtjl8D/0Xse3pMul/wBd4ckUl7VS/XqWWTRBEg7VEXfnZt2R98T6FpwrR1eA7KSv7gMKpGtdVLxYVoKNiMKVgc7PFm1a04Z1FVTJsmV1UqxIljAJnmwS53nJ47uFSS4PGzyg5VjVRXX5Of6PoTLSSFzENkULIYMGt84mkaQWhsSipSiylKuXIZuFrWg9estApLGXPkE7sKwCztv2wtmTZXTgSp2KUoo65BSoDNincGzhMxiWTSWk5SJqpUyklzEhroUpCrpSdlnvFeFbIC1nDMlqCxuVYghRtuOE57TD7T+hZ02eVSgiZZDAFBNkJBLG9yHEJqrRS0zCqZLUByLHCQCdxY7ob6CPZaxqmhaUET5WJaQoJV1VMdwN2cEdkC1uoM0epi4pL8rXMa6x0gWmlJ/6IGQIzVt2ZwlkTJ0lJMuetFxksgbPVNr5dsK10Sa1WqZTMBwm7jDhu54fWyIf+HEqxBmKRiIyIEdblSelokdISolKCSc3sXtFeXotQnBIxFBQQFKYhB5HN7bIKGc9VqujdGRfpmhVA+jLPFiPgBHsFABzNTZGYseQ7wBEQ1SnSjjk1c1LeqCW4i6suEWBAO+CWDWMZo0ZDo6fUploK1hRaxUEuX455QenS04ZoSeQPziseVTq0Egj9tP+WuOWUmlJiVHDMWmxyUoeMKctnIkrO+jWAj0pRHI/MR6vTElYZaCQcwpIIjh9BrdWOAKiZc7Ti73izStaqoD00q9qWk9wEZZNTHE6kChZ0OVTUGIKEuWlQyIRhOb7ANsR6X1bpKteNa3UwFlhrfuqcfCOcK1+nOUTJElQ22Wl/cYNRr/LA69OR7Mz/UmNY5k+UzOe2LpssqvJfKd5c9YG5gLbnl4IBrvJjOJdM2WonPECL8HC2HCFcryj0e0T0cglXcp4ZU/lCpTlVqTwWmYPAiNd7HtM0ZqVVS50orSgoQtBdKk2CVA/sp3bok1v0bNNUtaZc1SThZSElQ9ED1XOzdDCn1xSr0KuQs7AVJBPvAMM5GnZpAtLV7Kge5US9r7Q+Uc9qKNYZ0kW9ZLHbsUAYGqZCSjCvqhQUCxIOHax5PHUvy2r1pJ7D/SIpmkaZYImSbHMFCSImo3dhbEPkolJTKm4XZ5ef8NLbBHOZ9GBOV17GYGDZWTiBYnPqm7fF47NRVtLJfogmXiZwxSLWHqtlCoam0KlKUiaQVEEgTbOLZHhFroTOOSaQ40stOY2scx+0AYa6p11T9qko6SbgUtIVhmrKWe7jEoNHQJnkolEhUudkQcny4vC/RfksmyKmVNeWpKFhRZSnsdxR4wUwsVa5631dPWz5ctQwJYpSpII/RpJA27zFO0lrGqcSpaQ6lN1XABSEOQHIuGsd5MXbXzVasmVk2bKlTFIUUEFKhsQkG2J839WKfM1dqEgGZJmhi7mUVdr4Re2e4CKoE6LForSwUUJShKVk7LBRuASABa55OTBeiZVMghK5pSq4KjKUQS6nIUBk7AX2Ql1ZlpFRLSos6r2Zhd+rezZ7GfZB2kaRqiaoJOELmAEXe6mOTAN4RHKL4Y/Og5U1PUqadfAqAPuVDrVvQU6XSVMuYAVTEqwhKgoF5bWN9r5xzpFAC7E7DcctoJ5ZRdfJ7TFNLVh+sxuHDHohlYNe8UnZDVFNrtXZstyqXMS9yFI8W7PlCSbKUFJwu4ZiG3htttuzNotFHpqsShJFRNBYOkrxgHbZWK0T/8AENQogTEyJrsPOSEvn+0lolzV8jSaI5M6aFlwMgGCWHoj1VMUrd3zDu1mg/R8+YJstJC0pK0JFztVmRcBILMDug/WbWMU89lUyZgCUOpKsKrpGwpIN7ZuI1o9cKFakhUidLUCFuk4hZiCSF32bIdBYy1q01Mp5kpGGXNBQSekQ5JxqGaWazcIRzNP05T56iKd5lL/AAm0PtZkyKjoJpnJlhSTgEwKAUH4WGe2Ep1aWU+aXIm7hLmpv2Ej4wyS/wBItJpEFAITgThCmxNZnaztA4VBNLJKKRCVBilCQRuIAcQOkWgGRlUZGKA2kDhGQqAEy55GNg948Ocbn0dr390ZmliHytH8xp/bH+UqOR0iLq9mOteV0fmUj2x/lkeMcxo6bzZL3IHucAeMZ5+aivUqHQFTzMBChdj8LvF1o0BUmWtSgkTMWAF3UxYlgCwcEOWiraK0WaidLkggYlEYjkAAoqLbWAJ7IcStLoSJSJWLBLUvApZdbWJyYJBJxYbsdubxqMMJed9omMn0gvSehnCXscwRdwWI25NCqq0cUjrTALZbQCHBIzS4uHzi30E1NQZalqdLKWo/uIfFbZZLe6K3P0LNqZs2aEEGaSsJdIUZYD9VBOJQYNYbI5scJU/YUoRlK32VvStMAkKDWALjeSX8IVY4smn9GzES3VLWkYUgkpI2nfxhGNHzcOLo14QASrCrCxLAuzMTHo+gkbUk51JG1x3xbatTJS27wEU+ilnpEEjNQAOx3i81MgYXIJZILAs9oiSKugWl0lMT6MxaeSiPGGMjWOp2TlngTi7wYr9PrFIFjKV8FeMMJGslObdZP8vyMG1i3Ib1Gnph/SEKAAUBhSk3SCcgH7YjWlQJIIz2KHziCpq5ZBGJsUsKTndIlgkwcNI06spyP8SR3w2gTN6abNSQXV2PBytO1CB1Zi/ee6A5UuWfRWk8iD3GIamZgDqUwG17QuShnK10qhmpJ9oD/eC5Wvc0ZoSrkCPlFRmaySU+uTyBPfAU3XBA9FClc2T84rzE8HTKfXgH05HxHjE6NK0Sy6qYAnaEJf3hjHIZ2ukz1ZaRzc/KNka61AlhWJAdw2HcbbYpOQvKddEjR6/VwHkoHxgrQ9BSyELRKmOF2OJSXFme7RxaXrtUftID/uCHlPrjMSgdIpDm4dAbIbg++HbFSLonydjAAioC2AFwNj7RnsgZeoFQlQKejUA3rkHPdg8YqafKC2cuWo8Mafi5Ahho7yhJUAWmILAkInO3C6Yl16oB3rtq5UTZ2KXKUpGFAcYTcBiMJc/CKxM0JPlKBVIWAzHzau+wGQ7BFlla+AEDpJyX3pSrxg6Vr6P+sj+eWodwit66CmLtPS/zei9g7W/Y2bYrkym6qmsWsSAwsbx0KXrelYv0C/5m+9G666nmBl0yFA/s4FdzRNJuw5DdBy8Oj5Y/sx8bwLNnqbCmxJ9L9kbTz3RtTayU6krkpPR4BhwrZLcr3ESSCkgspJPAvGgjztjI2VLPCMibfsAN0eceGJCkjjsjxaQAbXD90RuNKEHlgV+Z0/Ff4DHL6MuFB2LDY+9vrjHUfK8l6WnH9oPuxyNdT0blPL3D+sKS8yZO6o7Tek0iuTNRNR6SFFWTjNmPAux5mGFJWSFAqEuYycSigMoJsCWW4ITxKS3GEdWsWIJuC989u4Q71Q0minM5UxwCgpsHLnAbXzsc7OzghxDyJOPIdde43odYZaaSakS1ImEJlpR6qUYsak4irESo3JYbYOqtdJRmmbJxIWoyypISARhwkp6QqIwMm2EB7OIhnaQoFkrUl1EhSiQtOa0lyRmrDiYWtZ3aIZR0aVJNgSQ4eaA2FQDBy/qnPdxEQm2nyi+pU0S6R0tTrXOVNnOqqISV4VtKldIFk5OVslKQkAi2cB1esiFzKiaZoUkgU0uU63TTlSQtSXTc4EtdjiUonIOFTIkmjnyysdKVoKQR1mSQGBbbiWTf1W9aDFUFHMlSukmJStKJY6ikIfqywoLURdWMTL3IxglwLbJP1M3V8BcqbKnzZoXPl4ZsxCZKAoCXIlImBWNiyUEIASE+kcSnGcWJOkErmKSsIEsp6gVhwgpB6MFTgXLAkljkSxipUur1JjRhnXwlR87LYEIDD0esVE5OGY5tFk05o1AkTChTsiwcGwKQLjMsSeMKV2HBRdaq3F0Usj9GFOomWVqKi9xLJShIYAIctnthDKqQ4iWp0eothBF+MBTJJSpjntiiC3TfSkf3VX+RFdCn2xYkqddP/dFf5BitSVkNzhMYz0E32iTv6RMWrWm9NMbj3piraC/WJPtp74tOs/6tM5nvTEvspdHOekUBmc98amereY0WpkjnGvSWjQgnRVqu0NEuZUr2SdmbnfC3RklKyX5Q3mywhEq+SSB7zEbldIUZpuiGXI38BwhxMS6EhnOENZ4VyFHK2zl22iyU0tJ6hS5YZZ+7dCv3NWhRQ6KE1aZblOJeElshtttzhjL0KkrlpSo3BJcgqQEu+JrOwJ2ZciStD0+AzkYglSkslROTqSSHOTpBHw2wx0JQpZXSLSFHzZIUn1iHu7ZJUHyHSDjGaal0EWmnT6E9RSFBHWcHJ7Hv5R5NSwPNosStHIm4QAQrIl7BXUDAEkuXUWJsEva8Qr0KiYR0eMYnIBY4R11JUotkUhDDerOzQ9oWTUkkJlpKg4IY/W8RLoSkepQ7EYg3HdDyZo5KZJGKyQR2gPvu5gXRNO1RJ4kHviqFY7qpITVTmHpBJPuiKVRIJcpT7oK0mn85meynujKZNob7KXQMvRkt9o4BRA748gpQYxkHIcE5Fhzvv/2iGaSl/rnG0uZmSCd/H63xIU4kHZZhu4CMuV2WIPK7+qyPb8AI5kdHhRwnddtht/WOkeWCpwSKWzvMPwSDHO9HVKVzAUlh66doGT8soz1E3Dn0OeW6lt7FGltHnEkSwVM+WYiFKSZUx8yod/yi6aUwuhEtby2cixYvZlZ9jwjlUBBWV4SFAkEFgDds9t45Iat5I7Ttlix1alzx+bE1atSV4RbqgmwySgHb2wPSyjjU7gpI8fAQXppQ+0hO3wyOXCNKKWVY8JxGxLbusH7o7sK8i+iMs3xX/wB0jJqmm9o74hNQCGxF+ZhgqSBOJUUhgAz3e3yhfUykoyLneO2On+KMH2wmj/TIH1kY6DWyPMq/hiOf6FWgzUqKi+FSWw7S5d3jqFZIT0Kr/wDLTsiJdjXRzQUhJscgVXLWGcKqiX1iYtVKQ8woAmEl2IZs98LZlIQokgAgOMmGI53IBa9n3RXSDa6uuBjLHnZH90X/AJCoq8hic90XMpaZJSSSo06wSQGP5s7m5Y8uMUWTN6wAGZHfDoSY/wBDWnyTmy0xaNaf1GYojs7UQi1flfnMj+IjvEW3XKT+YTva/FLiGuRp8HJ5csKDRhpcOEPt8DHsk5kb/CPVVNgWDBV9+UaEg4WEr3Q/qJJMinYEliSwJs53QgMkqJASp72Au2eUOpiCZUgB/wBH8XVANe5bK3RcgUoYsolLKf0j4uHgOrnpkzkTCqxdBHYCDyz+EI5FIrCAp2e3D35dkSaYS60cJafiI4cWmlGLjKV2dUs8WuVz7liXMROmgoVbDmCzmHx+yrKSykkABkhh8AXL/W+n6to6p/m8IbSjcgP1fk8axgoKkc1K7GFdSSEFbE3Q6MQL4sYdmAbqvnvjam0fTmoBRUYbghOwZ2BJdhmCYWzATnAi6c4wRaKT5HR0qplgIYKcH6veNNHSGnSjuUIW0ExQQlich3CGmj5xM2W/7Qi/Uka6T/WV+ymNZVhHulS1Sv2UxkqG+y10eKQTGRspJeMiLKBpZjXpjdO8HujJLnbA9YLi/wBNFMS+Qo8t5aTS+2v7qY47TrIXiBaxHEcjHY/LefN0o3rmfdTHGVA4khIcmHPplYqtX7lm0f1xiUSVCzk35RFOxBRSHKCbjYHz5b4j0HRz1gmWkqAzsLe/lBVTSzU+klQc7s2zPZHlZMkU6o92GmxTXcfyhFVScM8MMWG/8rFwfrbAtFOKCShw6gnNs3OcWLT+jfOImIuhYKSRfLMMMixEJ1UgFsCmC3zPJ8o79PJSxxkjw87qW2uEy60uiaaZLxKYrIYk+kDz2PFU0ronoZyZZDpUQ1swSdu+8eSauYmYcsLi7FyM994tXTyVzOkWQeogJJ9RaVOVDjlsaM5b8c7btNM0yZI5eklX9HqtXZAldIlAQoXsTuIYvbb3Raq6X5hf8JMU7StStOFlWU7gZMQWzvs3Rd61PmF/wkwaZNR8zsnPOElFQVe/zOeUWihMSv0sSWZiBmS7uDEaimWhWNONDFKg7Eh2cHYoEAg8I8qdIrkIJQWJIfLfy4x6EpmSEdIsIxAlyQLu+2Oy+Dl9KDZJQFIAxfqpCXZgBTKLn967dpinyJdw28RckUqBNQy3w0xAy6w+zG/1uhOF08kgFJKt27neBcg2NtXaY/aZBb/mI7xFq12lf+HzzuV+KXCrVqrTjkow9ZU6Wp918vj8IsOu6wNG1PEkcutLgoEcPpxicDfDPROiDOm4XYJDq9+Q3vCiW7WLHF4RY9VKvDON3xC+61xE5G1FtDTS+LoYaWp5kuaFYThCCm/osQX+B2ZQLPnISiUrC7hQYFQYYzcMRcPti6ISmaghQGRDnZFYnUYKEXAUCtwdwU+fG9o5MT7DTZ7/AI+VdWNaZMqZJQcQdkllPifPPjlFd01OlhbKlrulLYVswawukvzh5o6lSpsb8ntbhCHWurHTdUAApQ3YB8o6oSvo3y7XVIJ0TWpCTh6j4mxF2eznLbG04qTeU4ASyjixOdpB3bvCA9XJQK0LUAQAt3y3DPnFtPQpUACASlyB6OZGeT2jOapObfr0Z48bc0lbT/Qm0RMdJBdxtuX9+2DALxDICcaygMl24Ft3xglAvEw65Ncuze9ipFq0enqJ5DuhnRp87L9oQFo2X1EeyO6GNKg9JLt6w741RzsP0wlqknekeEZKEbadW07+URDJmZD3xbVlIleMiMmMido9wHT1Aa/KPVoxXsz7S2cRpkjaOETuBkNlueyGxIQeXA9Sk9qb91Ec00fTBMozG6ymQngC2I9uUdL8uB6lLZ+tM7pcc/pB5mXkwvnvzjHPKqXvQnzGvqWfVenCaYqFitSu9h8BHtXVYTJBz858Ukd5EGauYTTBO1OK3bCTTrLUM2BOWYycd8eMqlmlfzIduFLsXV1EtCFDGGT1kgHfty3WhASpib+kCOOb94i7axSaf7PL6P8ASdpKkgXffcj3xVJJKsICdrtkWcA27I9LRzU8dxXFnTmm57U+0km/cbau6vTZs9lIJRh2kAB2h1W6olPVSTiSwvlsY/B+2CqatUlQKCBbM7oaydIy1KufOEHrP1Tk1t+dotxm8z3fD6c+p2Y8CafForunNXCKeXNKusgszsCkhhYnMcPdaLXpBHmV/wAJHfGrImJUgjEG7MoJ0knzUz+GnvjpWNRVI5dRi8KVVRyjTDmWQUjZcO/ftgCZo1ZkhRFgAxJ2OLAQz0xOIlttPhAI0p5tMsuTYDdmPjFLhHJ2P5MhlItdNMQP/jGKjJ0XNWQcO0El3O+8XCmmeeA/8qS3/pzFZ0dUeZm4H9JJBGwOM+y0JMdUWvVsfnNN/El94i2a/I/8NqPa/HLiq6sj86p/4kv7wi36+20bUe1+OVFAjhLMntPdFioR0UtBIuq/ZCCSjEoAbVMO0w90pMGNKcgAO+OfUSpUb6XBHUZ445dct/Ys35fSkEBBw4RzfnujajMtVPgU3SKUtlMMQDubkWuIWaJ0X0zJSoA5uq4DbI3q5nQhBLHCtaS21y5IPZGOn4fd8W/ye3qMOBSWOCpp19qGf5JWEpKFk7AksH4vFa1loCZgLpSwZiTsA3A74t1BXy14cJIccA53NygDS9EhalkgPiN7ZYU7xzjrTVWjzNTgUOirUFQUJSC7OXKc8w2bWizUlHLnYSJpxkWe7C5uBlmYSJ0eUpBNwSweLToqhSgJcKUc7MQI82effJxZ0vQ5I41kwT836BZNEqWMCmJBNxle4gilsoQ20pOBlDqFLEB2F7ndC2lVhWDxjsxSTVI87JHIneRU2W+gUShGeQ37oOlk9Ii9sQ28YGo6x0JbcO6CpC+un2h3xuYhWnh54cQHiAW2QZptPnH4QB0jN9WivUfoSFUeRgeMgEaNm0aJNxzjxBeNkgPnt2RmagHlUo0TDTBZsDMLbz1LPsioU1EMOFKEgbm+ni+6/lOKRiy6/wCCOeax1YlMuSrC5Yi1+Yyjl1MHOVWcfi1k2UNNHI6EEpYM7cz9fCCdK0MtaQSUpKsg4Dg5sNrWMVVGtZwsUJUSwe4vG1fpZc1KGluPSSQD1WV6OW3cd8cX+pNyvo6G9z6DtLyZUuVKlzADPSSEqSbYCQXPAg2GYbdC4yAMgH2W+L9sLV9MuoCpiVPZwxsGt3QeUnGdjDF2AfOPRx4pYsdv6/IIKgr8qBGQff4wxotKII9IA7n+jCfR2jCsuUk8biz32gM8NU6trROKuiC0s2FMxBJOeWLsjVOz1NLq8mLhK0xjJ0qgOVG7EEbS4yiy6QT5uZ/DT3xTxTSinEJWEEWVicPkLDvi51akrkrKVA4kJSLi5F4uT2NKfF9X6nNq88s8t1HK9LSgQCdhMKqiQCpJQnI5Zxc6nRE3bKxDez90K6mRhzQBzT84bVnFZiB55P8AdVf/AJjFd0OUIQpClEBbXA3Eb4vVBSIIVML4kyLANh/VhwhQZ8JRHKXQTqyPzqn/AIkv7wi4a+y30bUgZlX45cU/RFWEz5StomIPuUIutTpSnqpSpJUkhZc4JiCdnEkZDZFko45ozR4E1N/RDkZ3b5mPa+V5wn6yjpVL5N6VDlEycl7dZOIe9hAtZ5KukLy6pB4KSR8Qo90c+WDmzr0WVYcryP24KfoivMslxnbl/vHusdS8rB6xmKVbZmO+HlV5Ia1wUKkrA3LIO39oDhtgr/8AnFUZKQZKukTb0kNne7xrivHDaa6rUQyzc4qm+39ip6oyyub1g4CSb77Q7qnxnPP8IhzoDUSqlTCVSCkMQC6Wu2484nnamVS1qwylC/7oewHrHLjEv2Odzb5bv6lXRQrmEJSlSjiyAfugCfJmyphBQtTEZJyO425xe6LUOvSeqejcu/SAuRk+EjjvzhnN8ndRMOJc1IUWdt4DH1eXu4xxS08nN1FV+zrxf5DJiXv/AEVGcmU6UvNRdjbrGwvgVhUnMNa94NmaIUrCaZYmpu4UQJgYZM4B7IsB8mExR69QkpOfVe9vkILk+TFAIP2hQZvRSkXHLLshLTZoxUcbSr5d/NmEtVve6at/N8fgD0PNxSkFm6oseUNqUHGn2h3wwotVESw3SLPYP6waNEy0kElVr3IHhHoKLOVuwPWD0oWyyGcw00vOlrymJJ2spNubGFJny0g9dP8AiEW0wsnCoyARpmUPWEZBTDgnErrcDG/RsocxG2CJaZLqHMd8Z0a2hF5WqkpVTgbpp7BgJiiypiFjGpbgWLiwJy7bGO16Z1flVJSZhPVBAYgZs7uDugSXqTSANgccT8oJQuVmSUU7rk5BVaPROw4FtYEMhRtvcC0MpMkyBLQE9LkSl8IOEgm7WN7co6wNXKb/AKQP+I+Mby9AUyS4kS334AT7zBsZantdo5HUzp8whSZYSUqzJSo4RkCCRle7nlGKopzgqQlSU3zdWYdm7o7L0MtA9BCRySIgmabp0ZzpKecxI8YrbLbtt0TKTm7k7OeVfS1cvo0yQwYOErDBuAO3LnENHqvWJJwhV2dRQ+WRGJrv/vF9m660ac6mV2Kxd0BzvKNRJ/5xV7MtZ8IxxaSGJVEanJPdfJUZPk8qcRLqS+ZDA3zzXDmj1Pq09VUzEkBmLDa7WfbBUzypUoyTPVyQB3qEBzfKsn1aaaeakp7njV4k6T5oVsbSdVpo9dI7SfCDEavK9ZaT/K/jFSm+VWafQpB/NNJ/CIHV5Saw5SZKeYUfxCNKJLfL1MkCYuZMAUVWDdXCnAEFNt9/fHP9d9ByqWalMrEEqTiIUpyC5HNmbOJJmvlcoEFaUeyhL9hLkRWamcVElRKicybk8yc4KEybQpeqkD+0R94RTtNSQKmaP31/eMXHV/8AXJH8VH3hFP1h/Wp38Rf3jACNaKvmIbBNmJ9lah3GH1JrvXIyqVkfvBK/vAxVpJvB0lXGAZeaHym1icxJXzl4T70ERaabypTlJCjTIv8A2ivlHMqGW7bYt9DIHRpHCKSFZZ0+UyZ/2w/90/6Y3HlImn0aUds0/wCiK+iQ2faYMlSwAecOgsYL19qj6MmUPaKz4iBZ2uladslPKWS3+JRgZQc3sBsjPs3WhUFms/Wmu/7hn/Zlyx+GBV6Vq1elVzmP7KsP3WieZSd7fGPRIDi20wUFgE4LV6c6ep981Z+DwOvRqdoc8ST3w0nqALjlGk2YC78xDCxNoOSlM+alIZ0uw4EQwUoZZH4QBo8kVEz2P9MSpmsTCYEoV9Xj2IQs74yFY6OiT6wGwSRzygdekTL62HE2cCLWcyYjq5hKG32h0KxZO8pVasqEtMlLEj0CTbmqBla46SVnOAf9lCB+F4W0El1KLZk8hf45w1TS/WyAdgk3TderOrmdhwj/AOoEC456z16iarmtXzhmuiOW/wCEQpkXgCxXM0W+bnmSe+MTolP7MNFIIBFi188okFObWhBYuRotI2RMjR/CGJkkMfrOJPswHyhisB+zAbI9KA2UHS5T7PlnGqkgfGwgAAEvIiNkocwYJIZh9cIhmIIcp2bC+X14QABT5bv9NCWYlTm0WCejjmPdcwHLSDlHPlm49I6cOKM/iYv0cpaJqFgB0KCg9xYveEelNErXMWt7qUTkwuXzi4JlJ4R6aR9hPZ84xWXI+kbvBhXr+znqtGzB6r8rx6lBFiI6AdF7cPx+UeL0I7PhA4h+8RvCc32jnnDGvhlZWaBbN3RbqIvLTyiOTqvJVvHsBoa02hEJSAJqgBYOAfCN0znZktQNmy98ezphYAbtl9pGcSTKZKL9Lb2B4kREiYkvhVjOVmt7jFCMpachO/bE6U3JJyb/AHjWkCxmn4wQHN3SIQA86UTkYkVSnMHLxiZKHFiTyH9I9EgPf3FQv2P4QALFyr7PfHs6WGZn5QeulAO7klR+JAib7MCLKJ+HgYW6JSjJlWoqDzq7er4iCxocmHUrRgSorB4Evv4MY3+ypu5UeBJF+wtEPJEtY5Cn8imMhsKcG4SPc/fHsR4qH4bJ5soHi0BVJUAH3jvgo1SQHhXW1rnnb+kbmIi0aDiUAdvjFgkygxGbXI3uYQUNKpy2+HdNJUS5LP28uUABc1aRxFgAO+FyJvXDja/ygtdMwIu+8t2xFMoXu77OEAANSyZhU3VOW36aCZDqvsN+PCCpWjSWKgOrBcmkG8Z9kILBVSWDnZ8fjG8uTnhGWx4Im4XYq7M4hM5IdgWZm+Zh0FmopbXDWy7IHqqcYUnNQZzwJf8ApBZXiyGdtmQj1QL3KQPja7QUKwZMlRBa4cgct/fGiqVRBBbx+EFplEMcQHIZxqkgPics+1s4KCwZdCkrCcQT1XL7idm/OC5VDISAbLPBJPfCqppcawUlY2OnP3t3R6rQ5zOIj99RY9hMS0UmHVNTJT+7zKR8HeF8ytl3Yk8go9wguXohQDpl2v6KCfACI/sxJZi/FQHwDwm0ikmwUVh2SydzsB3nujybWTB6qB7z8A0NJFGCHZjk1jkb3e+W6JE0rb7kACwObbAIjxIl+HISqlzlGy19iWHxBiT7KR6az2zG+APhDf7OHLja179+Ub9EE5OMma3C7QvE+RXhP3Eg0cl7AnkhR+KgBBsulVkEkA/vJHwSFGGDC/NnjFof3jsyheIyvCRCilI2DtKj4gfCN0SC4YtyAHcH+MTISPj8o9A7/nEubGoRRp0YLPe1nv3u0TJIGQtyz+MeJG3ifj9CNk27OrEbiqM8PoRiQfnzGRjBsfkfr6zjHf6yIhWOjwSvjf5iNsAv9W+YjAr63ERmLL4c9ogCjFHgeyPYwHd9fGMgoKEtUOpCsl033nvjIyO44UF02QhrJFx9bY8jIbA3V4xhNhz8IyMhCBp0w2uffBdGHZ784yMgGZWpZbC3+5hZOHWHOMjIBDOSmwiJXojt74yMihAxV1oeUFOnoycKX5CMjIhlIU6RmEA3Pv4xXKqcp3xFwbFy47YyMjCfR0YzpmrqyqnSVEqO83PvMK9N3mB75xkZD/gZv4xXo82HAluF4KoLove0ZGRidRHt/mPjGwz/AJj4x7GQijY+Mav975xkZDEbIUXPOM2/zDwjIyATJvV/nEar8R3iMjIGNGkz1vaH4Y3jIyEB7v5jwjROZ5juEZGQDRsUDcIyMjIBH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data:image/jpeg;base64,/9j/4AAQSkZJRgABAQAAAQABAAD/2wCEAAkGBhQSERUUExQWFRUWGRkXGBgYGBoaFxcaHBgXGhgaHRgaHCYeGBokHBgYHy8gIycpLCwsGB8xNTAqNSYrLCkBCQoKDgwOGg8PGiokHyUsKSwsKSksLCwsLCwsLC0pLCwsLCwpKSksLCwsLCwsLCwsKSwsKSwsLCkpLCksKSwsKf/AABEIAMIBAwMBIgACEQEDEQH/xAAbAAACAgMBAAAAAAAAAAAAAAAEBQMGAAIHAf/EAE4QAAECBAIGBQkDCQYEBwEAAAECEQADBCESMQUGQVFhcRMigbHBByMyQnKRodHwFLLCFSQzNFJic4LhY3SSs9LxFkNTVCVkhJOUorQX/8QAGgEAAwEBAQEAAAAAAAAAAAAAAAECAwQFBv/EACwRAAICAQQABAYCAwEAAAAAAAABAhEDBBIhMRMiQVEyYXGBkaFCsQUU8CP/2gAMAwEAAhEDEQA/AOozSGaCNDDrfynvEAKm3EMNDnrn2fERKNH0F6ZD087Z5tf3DHFp1EAh+sSpMtJKUrUMKUA5BLgEl9vZlHbNIywqTMSSEgoUCo5AFJBJ4DOOep1GUpSjLqJM1JShhiIIKUgOBcXBPvG6KIKcadKcJEwoLAWJQ5YKtcHaNkMaLTVZKBKalbWw4nWnPcoOQz5Q6rNUKpIHmsVg+Ei5YA5EE5bYU/kJcvEVSVS2a+AgHNvRSC183MTSKDdHeUiepSEK+zzytSUt6Cg5AchRBOeQBi86dTJ6QCdLQolNnXhUQM7HMCOX6Op1pnScdwZqB+lCg+MerNRi4gO8XXykaNVOXJSkt1Vu4cZjZ/TltiqEz2bq3SLuDORtzCx7w5hZXakBSsUmolPmywUX+MVher9XKJUmZZN2lqXiLbEpJYk82jZGl9Iyi6kzFIN7gLYHYUnrJPDZuMLex7R/Q6lVMuchZQkpxpJKFBTdYFW0FuzKJtdaJZqFqCS3VILZ9RIN/f7oO1IrV1WPpE4CgJIKQUu5I38MoXa3a21VPWTkImAIGDCFyyUegknrAby+cFElYUgJBCrYhYubguQxO0EZcojl06VAYg5CSLi7ZHrZggHZshqjXIhJRPpZUwKdm6uFyXAN7AvbZlGSdIUOF8E+SpncqC0DJ7ghQHvbYIk0H/k3pLzgCwODI7MG9rdjQipK6bLmqUJi3D4XUVNZ2v6IcX93GHeqVShYWJKVLJIzWkJSWZN7FVgD6PbEEvU+cD5tcuY5xHAoZAWtzfPwhi6FCdeZtkTZcieGAZSMJG5iHaxGzOBZNTQVcwI+zLkzFlgZawUueDlvdG+kdW6pCwVSFM+eEHtcCFOrdM1bIdDHGMibd8RbsqlRNpDQNPLmrlJq0BaCUlE0MQR+8kjuhdpHQM4IJTgUGd5axkNpBufpo18odMBX1Htk3yZhu5xpoOhwYVKuTmnZhYKy2kgi3HjFPqyHJxTZb9U9EtKTjUQSp2s7MwHwd+MXr/haWZRwrPSM4JZidzNYRz7SmnhTmWQbpU5TsKQCGfZnDik1+RMT5vFiyZQZjxL37I+b1Cazb447v1OL/H58+r00smeXk3cJ9Lv7+oypNJSpY6yEqVkSQHbnFE1n6JNQooOELZQGIlSVHhkADcRZKemlgEzFKIfZmBvIzPZA69RZVSFTZNSlQD4isFGE2sXdo9fSRz7V4nw+h7+oz6aeNPBd/pFF6YpxkOSQXJ7TZOQyGbwDKqlAuUuTtdQJ7QXi4V3k/qUZJ6RO9BCg3MfKAKLQKkkiYk2PokMou+QI4cmBOyO2jz9zAqHTZCnTiS7EgO3abgniYc0usxS6go4nyJJcB9mIt/SBtLUyUEBKE2YdVIYHbm+Lc5e8DTaDpGUHFsj7uY+soBj6n1rTOWeksDm7dg97Q8QZE0bC+bEK+B+cUL8lLBysY1GNJw3cZcDwPGD6k/Q6ErQyckTCDzPuZTp+IgCr0cqWCpScvWSSjs6rgxUZWss6WWe+e9vrlDSm14WPTSC4ZxYwUg3MtE+f1jZP+I/KPIVjXmnNyguw9VPKPYuzOi/qQ/OGOiR1zy8RCyXUJVkoHkQYZaGV1z7PiIzXZb6CtOB6af8Awpn3DHE6enWZqk9GSMKClQAIxBCcQxJ2kZOfV4iO3aVklcmbLS2JaFpSH2lJA+Mc1RqhWIUtKpTpZJSUqRmEgKBYFRfY42RTQk+BcisnSmwzZqLD11N7i4g+RrdWpBaeFM36RCVbeDRtUaHqEt5tYsN+7seApiVpSrEndmE8du0xl5ky+BvR65zlrQmdT00x1JDgEEHEGLFJuDfOLJp7WyVIndHNkqWyQQoBKs9jG8UbRn6eU8sjziLsoesOLQ215SFVZDF8KRY52fLtzilKTQpRSGUvXDRkwsT0ZyZSFpb3WiUU9BPvLqUOcmmJ47Cxzjl9ZSBa3BUglrLQRdt4JuT3xBVUAWvEVIZRBD9UhOT4VANaNiaO16vaBFOpahMMwLCRlYM7ZE/Qii686BnqrZ01CThOFjgXdpaR6SFPm4ygPQFG0+UEOE40jqqs2IAuQb8Yd626ZqZVZMEqetCRhZPVKfQTsUIz3rtj2+xUJ1MobVDM5Bg5Udod7xqui9F8JHIizDFlbfmNucWQa6VLDGJE0fvymftSfCMXrFImBp1DLYuCZaym23YNnGBTiDTD/JfRIIm2SsBSMwC3m0Mzk2s+cUefSlEzEFKBKnJGPIAAAKAsMzcjOOoeT6fSrTM+yomIDoxBagoegMLFy/VaKt+SKJSzhr0DrBkzUFLMACASQGLCKQmVyk1lrJSmRVrIBYgqxc7F4aaG17qJtTKlTkyZilTAkKVKKVC/pJUwc7mgibqHOWQZU2nnh/VmB24CweBNDalVciskzFyVpT0qSogAgB8ypC2I4kQkgDdcpVHMqJyZiElYPWwzSlZIAYlJsdnC0IPsiRMKZalJBxKCixIWoi/Vz9InsgrXzVieutnTUyllKlYgpId+qnc5d+WUV6mWUKwqdIxDYQbAJvkxcRLNYpNEtbQrAPSLxsWffYHLZmII1f0aVYiLDeOQtBWiKUzZUxKySypYS5xO4UM9rkCJNA1BQuYGLJJvdnDZHtjl8D/0Xse3pMul/wBd4ckUl7VS/XqWWTRBEg7VEXfnZt2R98T6FpwrR1eA7KSv7gMKpGtdVLxYVoKNiMKVgc7PFm1a04Z1FVTJsmV1UqxIljAJnmwS53nJ47uFSS4PGzyg5VjVRXX5Of6PoTLSSFzENkULIYMGt84mkaQWhsSipSiylKuXIZuFrWg9estApLGXPkE7sKwCztv2wtmTZXTgSp2KUoo65BSoDNincGzhMxiWTSWk5SJqpUyklzEhroUpCrpSdlnvFeFbIC1nDMlqCxuVYghRtuOE57TD7T+hZ02eVSgiZZDAFBNkJBLG9yHEJqrRS0zCqZLUByLHCQCdxY7ob6CPZaxqmhaUET5WJaQoJV1VMdwN2cEdkC1uoM0epi4pL8rXMa6x0gWmlJ/6IGQIzVt2ZwlkTJ0lJMuetFxksgbPVNr5dsK10Sa1WqZTMBwm7jDhu54fWyIf+HEqxBmKRiIyIEdblSelokdISolKCSc3sXtFeXotQnBIxFBQQFKYhB5HN7bIKGc9VqujdGRfpmhVA+jLPFiPgBHsFABzNTZGYseQ7wBEQ1SnSjjk1c1LeqCW4i6suEWBAO+CWDWMZo0ZDo6fUploK1hRaxUEuX455QenS04ZoSeQPziseVTq0Egj9tP+WuOWUmlJiVHDMWmxyUoeMKctnIkrO+jWAj0pRHI/MR6vTElYZaCQcwpIIjh9BrdWOAKiZc7Ti73izStaqoD00q9qWk9wEZZNTHE6kChZ0OVTUGIKEuWlQyIRhOb7ANsR6X1bpKteNa3UwFlhrfuqcfCOcK1+nOUTJElQ22Wl/cYNRr/LA69OR7Mz/UmNY5k+UzOe2LpssqvJfKd5c9YG5gLbnl4IBrvJjOJdM2WonPECL8HC2HCFcryj0e0T0cglXcp4ZU/lCpTlVqTwWmYPAiNd7HtM0ZqVVS50orSgoQtBdKk2CVA/sp3bok1v0bNNUtaZc1SThZSElQ9ED1XOzdDCn1xSr0KuQs7AVJBPvAMM5GnZpAtLV7Kge5US9r7Q+Uc9qKNYZ0kW9ZLHbsUAYGqZCSjCvqhQUCxIOHax5PHUvy2r1pJ7D/SIpmkaZYImSbHMFCSImo3dhbEPkolJTKm4XZ5ef8NLbBHOZ9GBOV17GYGDZWTiBYnPqm7fF47NRVtLJfogmXiZwxSLWHqtlCoam0KlKUiaQVEEgTbOLZHhFroTOOSaQ40stOY2scx+0AYa6p11T9qko6SbgUtIVhmrKWe7jEoNHQJnkolEhUudkQcny4vC/RfksmyKmVNeWpKFhRZSnsdxR4wUwsVa5631dPWz5ctQwJYpSpII/RpJA27zFO0lrGqcSpaQ6lN1XABSEOQHIuGsd5MXbXzVasmVk2bKlTFIUUEFKhsQkG2J839WKfM1dqEgGZJmhi7mUVdr4Re2e4CKoE6LForSwUUJShKVk7LBRuASABa55OTBeiZVMghK5pSq4KjKUQS6nIUBk7AX2Ql1ZlpFRLSos6r2Zhd+rezZ7GfZB2kaRqiaoJOELmAEXe6mOTAN4RHKL4Y/Og5U1PUqadfAqAPuVDrVvQU6XSVMuYAVTEqwhKgoF5bWN9r5xzpFAC7E7DcctoJ5ZRdfJ7TFNLVh+sxuHDHohlYNe8UnZDVFNrtXZstyqXMS9yFI8W7PlCSbKUFJwu4ZiG3htttuzNotFHpqsShJFRNBYOkrxgHbZWK0T/8AENQogTEyJrsPOSEvn+0lolzV8jSaI5M6aFlwMgGCWHoj1VMUrd3zDu1mg/R8+YJstJC0pK0JFztVmRcBILMDug/WbWMU89lUyZgCUOpKsKrpGwpIN7ZuI1o9cKFakhUidLUCFuk4hZiCSF32bIdBYy1q01Mp5kpGGXNBQSekQ5JxqGaWazcIRzNP05T56iKd5lL/AAm0PtZkyKjoJpnJlhSTgEwKAUH4WGe2Ep1aWU+aXIm7hLmpv2Ej4wyS/wBItJpEFAITgThCmxNZnaztA4VBNLJKKRCVBilCQRuIAcQOkWgGRlUZGKA2kDhGQqAEy55GNg948Ocbn0dr390ZmliHytH8xp/bH+UqOR0iLq9mOteV0fmUj2x/lkeMcxo6bzZL3IHucAeMZ5+aivUqHQFTzMBChdj8LvF1o0BUmWtSgkTMWAF3UxYlgCwcEOWiraK0WaidLkggYlEYjkAAoqLbWAJ7IcStLoSJSJWLBLUvApZdbWJyYJBJxYbsdubxqMMJed9omMn0gvSehnCXscwRdwWI25NCqq0cUjrTALZbQCHBIzS4uHzi30E1NQZalqdLKWo/uIfFbZZLe6K3P0LNqZs2aEEGaSsJdIUZYD9VBOJQYNYbI5scJU/YUoRlK32VvStMAkKDWALjeSX8IVY4smn9GzES3VLWkYUgkpI2nfxhGNHzcOLo14QASrCrCxLAuzMTHo+gkbUk51JG1x3xbatTJS27wEU+ilnpEEjNQAOx3i81MgYXIJZILAs9oiSKugWl0lMT6MxaeSiPGGMjWOp2TlngTi7wYr9PrFIFjKV8FeMMJGslObdZP8vyMG1i3Ib1Gnph/SEKAAUBhSk3SCcgH7YjWlQJIIz2KHziCpq5ZBGJsUsKTndIlgkwcNI06spyP8SR3w2gTN6abNSQXV2PBytO1CB1Zi/ee6A5UuWfRWk8iD3GIamZgDqUwG17QuShnK10qhmpJ9oD/eC5Wvc0ZoSrkCPlFRmaySU+uTyBPfAU3XBA9FClc2T84rzE8HTKfXgH05HxHjE6NK0Sy6qYAnaEJf3hjHIZ2ukz1ZaRzc/KNka61AlhWJAdw2HcbbYpOQvKddEjR6/VwHkoHxgrQ9BSyELRKmOF2OJSXFme7RxaXrtUftID/uCHlPrjMSgdIpDm4dAbIbg++HbFSLonydjAAioC2AFwNj7RnsgZeoFQlQKejUA3rkHPdg8YqafKC2cuWo8Mafi5Ahho7yhJUAWmILAkInO3C6Yl16oB3rtq5UTZ2KXKUpGFAcYTcBiMJc/CKxM0JPlKBVIWAzHzau+wGQ7BFlla+AEDpJyX3pSrxg6Vr6P+sj+eWodwit66CmLtPS/zei9g7W/Y2bYrkym6qmsWsSAwsbx0KXrelYv0C/5m+9G666nmBl0yFA/s4FdzRNJuw5DdBy8Oj5Y/sx8bwLNnqbCmxJ9L9kbTz3RtTayU6krkpPR4BhwrZLcr3ESSCkgspJPAvGgjztjI2VLPCMibfsAN0eceGJCkjjsjxaQAbXD90RuNKEHlgV+Z0/Ff4DHL6MuFB2LDY+9vrjHUfK8l6WnH9oPuxyNdT0blPL3D+sKS8yZO6o7Tek0iuTNRNR6SFFWTjNmPAux5mGFJWSFAqEuYycSigMoJsCWW4ITxKS3GEdWsWIJuC989u4Q71Q0minM5UxwCgpsHLnAbXzsc7OzghxDyJOPIdde43odYZaaSakS1ImEJlpR6qUYsak4irESo3JYbYOqtdJRmmbJxIWoyypISARhwkp6QqIwMm2EB7OIhnaQoFkrUl1EhSiQtOa0lyRmrDiYWtZ3aIZR0aVJNgSQ4eaA2FQDBy/qnPdxEQm2nyi+pU0S6R0tTrXOVNnOqqISV4VtKldIFk5OVslKQkAi2cB1esiFzKiaZoUkgU0uU63TTlSQtSXTc4EtdjiUonIOFTIkmjnyysdKVoKQR1mSQGBbbiWTf1W9aDFUFHMlSukmJStKJY6ikIfqywoLURdWMTL3IxglwLbJP1M3V8BcqbKnzZoXPl4ZsxCZKAoCXIlImBWNiyUEIASE+kcSnGcWJOkErmKSsIEsp6gVhwgpB6MFTgXLAkljkSxipUur1JjRhnXwlR87LYEIDD0esVE5OGY5tFk05o1AkTChTsiwcGwKQLjMsSeMKV2HBRdaq3F0Usj9GFOomWVqKi9xLJShIYAIctnthDKqQ4iWp0eothBF+MBTJJSpjntiiC3TfSkf3VX+RFdCn2xYkqddP/dFf5BitSVkNzhMYz0E32iTv6RMWrWm9NMbj3piraC/WJPtp74tOs/6tM5nvTEvspdHOekUBmc98amereY0WpkjnGvSWjQgnRVqu0NEuZUr2SdmbnfC3RklKyX5Q3mywhEq+SSB7zEbldIUZpuiGXI38BwhxMS6EhnOENZ4VyFHK2zl22iyU0tJ6hS5YZZ+7dCv3NWhRQ6KE1aZblOJeElshtttzhjL0KkrlpSo3BJcgqQEu+JrOwJ2ZciStD0+AzkYglSkslROTqSSHOTpBHw2wx0JQpZXSLSFHzZIUn1iHu7ZJUHyHSDjGaal0EWmnT6E9RSFBHWcHJ7Hv5R5NSwPNosStHIm4QAQrIl7BXUDAEkuXUWJsEva8Qr0KiYR0eMYnIBY4R11JUotkUhDDerOzQ9oWTUkkJlpKg4IY/W8RLoSkepQ7EYg3HdDyZo5KZJGKyQR2gPvu5gXRNO1RJ4kHviqFY7qpITVTmHpBJPuiKVRIJcpT7oK0mn85meynujKZNob7KXQMvRkt9o4BRA748gpQYxkHIcE5Fhzvv/2iGaSl/rnG0uZmSCd/H63xIU4kHZZhu4CMuV2WIPK7+qyPb8AI5kdHhRwnddtht/WOkeWCpwSKWzvMPwSDHO9HVKVzAUlh66doGT8soz1E3Dn0OeW6lt7FGltHnEkSwVM+WYiFKSZUx8yod/yi6aUwuhEtby2cixYvZlZ9jwjlUBBWV4SFAkEFgDds9t45Iat5I7Ttlix1alzx+bE1atSV4RbqgmwySgHb2wPSyjjU7gpI8fAQXppQ+0hO3wyOXCNKKWVY8JxGxLbusH7o7sK8i+iMs3xX/wB0jJqmm9o74hNQCGxF+ZhgqSBOJUUhgAz3e3yhfUykoyLneO2On+KMH2wmj/TIH1kY6DWyPMq/hiOf6FWgzUqKi+FSWw7S5d3jqFZIT0Kr/wDLTsiJdjXRzQUhJscgVXLWGcKqiX1iYtVKQ8woAmEl2IZs98LZlIQokgAgOMmGI53IBa9n3RXSDa6uuBjLHnZH90X/AJCoq8hic90XMpaZJSSSo06wSQGP5s7m5Y8uMUWTN6wAGZHfDoSY/wBDWnyTmy0xaNaf1GYojs7UQi1flfnMj+IjvEW3XKT+YTva/FLiGuRp8HJ5csKDRhpcOEPt8DHsk5kb/CPVVNgWDBV9+UaEg4WEr3Q/qJJMinYEliSwJs53QgMkqJASp72Au2eUOpiCZUgB/wBH8XVANe5bK3RcgUoYsolLKf0j4uHgOrnpkzkTCqxdBHYCDyz+EI5FIrCAp2e3D35dkSaYS60cJafiI4cWmlGLjKV2dUs8WuVz7liXMROmgoVbDmCzmHx+yrKSykkABkhh8AXL/W+n6to6p/m8IbSjcgP1fk8axgoKkc1K7GFdSSEFbE3Q6MQL4sYdmAbqvnvjam0fTmoBRUYbghOwZ2BJdhmCYWzATnAi6c4wRaKT5HR0qplgIYKcH6veNNHSGnSjuUIW0ExQQlich3CGmj5xM2W/7Qi/Uka6T/WV+ymNZVhHulS1Sv2UxkqG+y10eKQTGRspJeMiLKBpZjXpjdO8HujJLnbA9YLi/wBNFMS+Qo8t5aTS+2v7qY47TrIXiBaxHEcjHY/LefN0o3rmfdTHGVA4khIcmHPplYqtX7lm0f1xiUSVCzk35RFOxBRSHKCbjYHz5b4j0HRz1gmWkqAzsLe/lBVTSzU+klQc7s2zPZHlZMkU6o92GmxTXcfyhFVScM8MMWG/8rFwfrbAtFOKCShw6gnNs3OcWLT+jfOImIuhYKSRfLMMMixEJ1UgFsCmC3zPJ8o79PJSxxkjw87qW2uEy60uiaaZLxKYrIYk+kDz2PFU0ronoZyZZDpUQ1swSdu+8eSauYmYcsLi7FyM994tXTyVzOkWQeogJJ9RaVOVDjlsaM5b8c7btNM0yZI5eklX9HqtXZAldIlAQoXsTuIYvbb3Raq6X5hf8JMU7StStOFlWU7gZMQWzvs3Rd61PmF/wkwaZNR8zsnPOElFQVe/zOeUWihMSv0sSWZiBmS7uDEaimWhWNONDFKg7Eh2cHYoEAg8I8qdIrkIJQWJIfLfy4x6EpmSEdIsIxAlyQLu+2Oy+Dl9KDZJQFIAxfqpCXZgBTKLn967dpinyJdw28RckUqBNQy3w0xAy6w+zG/1uhOF08kgFJKt27neBcg2NtXaY/aZBb/mI7xFq12lf+HzzuV+KXCrVqrTjkow9ZU6Wp918vj8IsOu6wNG1PEkcutLgoEcPpxicDfDPROiDOm4XYJDq9+Q3vCiW7WLHF4RY9VKvDON3xC+61xE5G1FtDTS+LoYaWp5kuaFYThCCm/osQX+B2ZQLPnISiUrC7hQYFQYYzcMRcPti6ISmaghQGRDnZFYnUYKEXAUCtwdwU+fG9o5MT7DTZ7/AI+VdWNaZMqZJQcQdkllPifPPjlFd01OlhbKlrulLYVswawukvzh5o6lSpsb8ntbhCHWurHTdUAApQ3YB8o6oSvo3y7XVIJ0TWpCTh6j4mxF2eznLbG04qTeU4ASyjixOdpB3bvCA9XJQK0LUAQAt3y3DPnFtPQpUACASlyB6OZGeT2jOapObfr0Z48bc0lbT/Qm0RMdJBdxtuX9+2DALxDICcaygMl24Ft3xglAvEw65Ncuze9ipFq0enqJ5DuhnRp87L9oQFo2X1EeyO6GNKg9JLt6w741RzsP0wlqknekeEZKEbadW07+URDJmZD3xbVlIleMiMmMido9wHT1Aa/KPVoxXsz7S2cRpkjaOETuBkNlueyGxIQeXA9Sk9qb91Ec00fTBMozG6ymQngC2I9uUdL8uB6lLZ+tM7pcc/pB5mXkwvnvzjHPKqXvQnzGvqWfVenCaYqFitSu9h8BHtXVYTJBz858Ukd5EGauYTTBO1OK3bCTTrLUM2BOWYycd8eMqlmlfzIduFLsXV1EtCFDGGT1kgHfty3WhASpib+kCOOb94i7axSaf7PL6P8ASdpKkgXffcj3xVJJKsICdrtkWcA27I9LRzU8dxXFnTmm57U+0km/cbau6vTZs9lIJRh2kAB2h1W6olPVSTiSwvlsY/B+2CqatUlQKCBbM7oaydIy1KufOEHrP1Tk1t+dotxm8z3fD6c+p2Y8CafForunNXCKeXNKusgszsCkhhYnMcPdaLXpBHmV/wAJHfGrImJUgjEG7MoJ0knzUz+GnvjpWNRVI5dRi8KVVRyjTDmWQUjZcO/ftgCZo1ZkhRFgAxJ2OLAQz0xOIlttPhAI0p5tMsuTYDdmPjFLhHJ2P5MhlItdNMQP/jGKjJ0XNWQcO0El3O+8XCmmeeA/8qS3/pzFZ0dUeZm4H9JJBGwOM+y0JMdUWvVsfnNN/El94i2a/I/8NqPa/HLiq6sj86p/4kv7wi36+20bUe1+OVFAjhLMntPdFioR0UtBIuq/ZCCSjEoAbVMO0w90pMGNKcgAO+OfUSpUb6XBHUZ445dct/Ys35fSkEBBw4RzfnujajMtVPgU3SKUtlMMQDubkWuIWaJ0X0zJSoA5uq4DbI3q5nQhBLHCtaS21y5IPZGOn4fd8W/ye3qMOBSWOCpp19qGf5JWEpKFk7AksH4vFa1loCZgLpSwZiTsA3A74t1BXy14cJIccA53NygDS9EhalkgPiN7ZYU7xzjrTVWjzNTgUOirUFQUJSC7OXKc8w2bWizUlHLnYSJpxkWe7C5uBlmYSJ0eUpBNwSweLToqhSgJcKUc7MQI82effJxZ0vQ5I41kwT836BZNEqWMCmJBNxle4gilsoQ20pOBlDqFLEB2F7ndC2lVhWDxjsxSTVI87JHIneRU2W+gUShGeQ37oOlk9Ii9sQ28YGo6x0JbcO6CpC+un2h3xuYhWnh54cQHiAW2QZptPnH4QB0jN9WivUfoSFUeRgeMgEaNm0aJNxzjxBeNkgPnt2RmagHlUo0TDTBZsDMLbz1LPsioU1EMOFKEgbm+ni+6/lOKRiy6/wCCOeax1YlMuSrC5Yi1+Yyjl1MHOVWcfi1k2UNNHI6EEpYM7cz9fCCdK0MtaQSUpKsg4Dg5sNrWMVVGtZwsUJUSwe4vG1fpZc1KGluPSSQD1WV6OW3cd8cX+pNyvo6G9z6DtLyZUuVKlzADPSSEqSbYCQXPAg2GYbdC4yAMgH2W+L9sLV9MuoCpiVPZwxsGt3QeUnGdjDF2AfOPRx4pYsdv6/IIKgr8qBGQff4wxotKII9IA7n+jCfR2jCsuUk8biz32gM8NU6trROKuiC0s2FMxBJOeWLsjVOz1NLq8mLhK0xjJ0qgOVG7EEbS4yiy6QT5uZ/DT3xTxTSinEJWEEWVicPkLDvi51akrkrKVA4kJSLi5F4uT2NKfF9X6nNq88s8t1HK9LSgQCdhMKqiQCpJQnI5Zxc6nRE3bKxDez90K6mRhzQBzT84bVnFZiB55P8AdVf/AJjFd0OUIQpClEBbXA3Eb4vVBSIIVML4kyLANh/VhwhQZ8JRHKXQTqyPzqn/AIkv7wi4a+y30bUgZlX45cU/RFWEz5StomIPuUIutTpSnqpSpJUkhZc4JiCdnEkZDZFko45ozR4E1N/RDkZ3b5mPa+V5wn6yjpVL5N6VDlEycl7dZOIe9hAtZ5KukLy6pB4KSR8Qo90c+WDmzr0WVYcryP24KfoivMslxnbl/vHusdS8rB6xmKVbZmO+HlV5Ia1wUKkrA3LIO39oDhtgr/8AnFUZKQZKukTb0kNne7xrivHDaa6rUQyzc4qm+39ip6oyyub1g4CSb77Q7qnxnPP8IhzoDUSqlTCVSCkMQC6Wu2484nnamVS1qwylC/7oewHrHLjEv2Odzb5bv6lXRQrmEJSlSjiyAfugCfJmyphBQtTEZJyO425xe6LUOvSeqejcu/SAuRk+EjjvzhnN8ndRMOJc1IUWdt4DH1eXu4xxS08nN1FV+zrxf5DJiXv/AEVGcmU6UvNRdjbrGwvgVhUnMNa94NmaIUrCaZYmpu4UQJgYZM4B7IsB8mExR69QkpOfVe9vkILk+TFAIP2hQZvRSkXHLLshLTZoxUcbSr5d/NmEtVve6at/N8fgD0PNxSkFm6oseUNqUHGn2h3wwotVESw3SLPYP6waNEy0kElVr3IHhHoKLOVuwPWD0oWyyGcw00vOlrymJJ2spNubGFJny0g9dP8AiEW0wsnCoyARpmUPWEZBTDgnErrcDG/RsocxG2CJaZLqHMd8Z0a2hF5WqkpVTgbpp7BgJiiypiFjGpbgWLiwJy7bGO16Z1flVJSZhPVBAYgZs7uDugSXqTSANgccT8oJQuVmSUU7rk5BVaPROw4FtYEMhRtvcC0MpMkyBLQE9LkSl8IOEgm7WN7co6wNXKb/AKQP+I+Mby9AUyS4kS334AT7zBsZantdo5HUzp8whSZYSUqzJSo4RkCCRle7nlGKopzgqQlSU3zdWYdm7o7L0MtA9BCRySIgmabp0ZzpKecxI8YrbLbtt0TKTm7k7OeVfS1cvo0yQwYOErDBuAO3LnENHqvWJJwhV2dRQ+WRGJrv/vF9m660ac6mV2Kxd0BzvKNRJ/5xV7MtZ8IxxaSGJVEanJPdfJUZPk8qcRLqS+ZDA3zzXDmj1Pq09VUzEkBmLDa7WfbBUzypUoyTPVyQB3qEBzfKsn1aaaeakp7njV4k6T5oVsbSdVpo9dI7SfCDEavK9ZaT/K/jFSm+VWafQpB/NNJ/CIHV5Saw5SZKeYUfxCNKJLfL1MkCYuZMAUVWDdXCnAEFNt9/fHP9d9ByqWalMrEEqTiIUpyC5HNmbOJJmvlcoEFaUeyhL9hLkRWamcVElRKicybk8yc4KEybQpeqkD+0R94RTtNSQKmaP31/eMXHV/8AXJH8VH3hFP1h/Wp38Rf3jACNaKvmIbBNmJ9lah3GH1JrvXIyqVkfvBK/vAxVpJvB0lXGAZeaHym1icxJXzl4T70ERaabypTlJCjTIv8A2ivlHMqGW7bYt9DIHRpHCKSFZZ0+UyZ/2w/90/6Y3HlImn0aUds0/wCiK+iQ2faYMlSwAecOgsYL19qj6MmUPaKz4iBZ2uladslPKWS3+JRgZQc3sBsjPs3WhUFms/Wmu/7hn/Zlyx+GBV6Vq1elVzmP7KsP3WieZSd7fGPRIDi20wUFgE4LV6c6ep981Z+DwOvRqdoc8ST3w0nqALjlGk2YC78xDCxNoOSlM+alIZ0uw4EQwUoZZH4QBo8kVEz2P9MSpmsTCYEoV9Xj2IQs74yFY6OiT6wGwSRzygdekTL62HE2cCLWcyYjq5hKG32h0KxZO8pVasqEtMlLEj0CTbmqBla46SVnOAf9lCB+F4W0El1KLZk8hf45w1TS/WyAdgk3TderOrmdhwj/AOoEC456z16iarmtXzhmuiOW/wCEQpkXgCxXM0W+bnmSe+MTolP7MNFIIBFi188okFObWhBYuRotI2RMjR/CGJkkMfrOJPswHyhisB+zAbI9KA2UHS5T7PlnGqkgfGwgAAEvIiNkocwYJIZh9cIhmIIcp2bC+X14QABT5bv9NCWYlTm0WCejjmPdcwHLSDlHPlm49I6cOKM/iYv0cpaJqFgB0KCg9xYveEelNErXMWt7qUTkwuXzi4JlJ4R6aR9hPZ84xWXI+kbvBhXr+znqtGzB6r8rx6lBFiI6AdF7cPx+UeL0I7PhA4h+8RvCc32jnnDGvhlZWaBbN3RbqIvLTyiOTqvJVvHsBoa02hEJSAJqgBYOAfCN0znZktQNmy98ezphYAbtl9pGcSTKZKL9Lb2B4kREiYkvhVjOVmt7jFCMpachO/bE6U3JJyb/AHjWkCxmn4wQHN3SIQA86UTkYkVSnMHLxiZKHFiTyH9I9EgPf3FQv2P4QALFyr7PfHs6WGZn5QeulAO7klR+JAib7MCLKJ+HgYW6JSjJlWoqDzq7er4iCxocmHUrRgSorB4Evv4MY3+ypu5UeBJF+wtEPJEtY5Cn8imMhsKcG4SPc/fHsR4qH4bJ5soHi0BVJUAH3jvgo1SQHhXW1rnnb+kbmIi0aDiUAdvjFgkygxGbXI3uYQUNKpy2+HdNJUS5LP28uUABc1aRxFgAO+FyJvXDja/ygtdMwIu+8t2xFMoXu77OEAANSyZhU3VOW36aCZDqvsN+PCCpWjSWKgOrBcmkG8Z9kILBVSWDnZ8fjG8uTnhGWx4Im4XYq7M4hM5IdgWZm+Zh0FmopbXDWy7IHqqcYUnNQZzwJf8ApBZXiyGdtmQj1QL3KQPja7QUKwZMlRBa4cgct/fGiqVRBBbx+EFplEMcQHIZxqkgPics+1s4KCwZdCkrCcQT1XL7idm/OC5VDISAbLPBJPfCqppcawUlY2OnP3t3R6rQ5zOIj99RY9hMS0UmHVNTJT+7zKR8HeF8ytl3Yk8go9wguXohQDpl2v6KCfACI/sxJZi/FQHwDwm0ikmwUVh2SydzsB3nujybWTB6qB7z8A0NJFGCHZjk1jkb3e+W6JE0rb7kACwObbAIjxIl+HISqlzlGy19iWHxBiT7KR6az2zG+APhDf7OHLja179+Ub9EE5OMma3C7QvE+RXhP3Eg0cl7AnkhR+KgBBsulVkEkA/vJHwSFGGDC/NnjFof3jsyheIyvCRCilI2DtKj4gfCN0SC4YtyAHcH+MTISPj8o9A7/nEubGoRRp0YLPe1nv3u0TJIGQtyz+MeJG3ifj9CNk27OrEbiqM8PoRiQfnzGRjBsfkfr6zjHf6yIhWOjwSvjf5iNsAv9W+YjAr63ERmLL4c9ogCjFHgeyPYwHd9fGMgoKEtUOpCsl033nvjIyO44UF02QhrJFx9bY8jIbA3V4xhNhz8IyMhCBp0w2uffBdGHZ784yMgGZWpZbC3+5hZOHWHOMjIBDOSmwiJXojt74yMihAxV1oeUFOnoycKX5CMjIhlIU6RmEA3Pv4xXKqcp3xFwbFy47YyMjCfR0YzpmrqyqnSVEqO83PvMK9N3mB75xkZD/gZv4xXo82HAluF4KoLove0ZGRidRHt/mPjGwz/AJj4x7GQijY+Mav975xkZDEbIUXPOM2/zDwjIyATJvV/nEar8R3iMjIGNGkz1vaH4Y3jIyEB7v5jwjROZ5juEZGQDRsUDcIyMjIBH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 descr="https://encrypted-tbn2.gstatic.com/images?q=tbn:ANd9GcTI24Q2UnK1ez5XyYUNSx1calxuMcphbCMB_SNImSiYZTyNLs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45" y="1340768"/>
            <a:ext cx="49591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5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10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9552" y="50851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kies een bepaalde sfeer of thema</a:t>
            </a:r>
          </a:p>
        </p:txBody>
      </p:sp>
      <p:pic>
        <p:nvPicPr>
          <p:cNvPr id="14338" name="Picture 2" descr="https://stock-foto.nationalebeeldbank.nl/nationalebeeldbank_2012-11-765055-2_drie-kerstmannetj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0818"/>
            <a:ext cx="5256584" cy="34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2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11</a:t>
            </a:r>
          </a:p>
        </p:txBody>
      </p:sp>
      <p:pic>
        <p:nvPicPr>
          <p:cNvPr id="13314" name="Picture 2" descr="https://encrypted-tbn2.gstatic.com/images?q=tbn:ANd9GcTvJITvI52T-zX6t-eOZVIZaULJYP80Z8QMqgQZOfw9xSUl3YLkh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2196"/>
            <a:ext cx="5400600" cy="35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29356" y="5163289"/>
            <a:ext cx="223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Decoratie</a:t>
            </a:r>
          </a:p>
        </p:txBody>
      </p:sp>
    </p:spTree>
    <p:extLst>
      <p:ext uri="{BB962C8B-B14F-4D97-AF65-F5344CB8AC3E}">
        <p14:creationId xmlns:p14="http://schemas.microsoft.com/office/powerpoint/2010/main" val="40942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12</a:t>
            </a:r>
          </a:p>
        </p:txBody>
      </p:sp>
      <p:pic>
        <p:nvPicPr>
          <p:cNvPr id="11266" name="Picture 2" descr="https://encrypted-tbn0.gstatic.com/images?q=tbn:ANd9GcSliX51kLdM0DasMgUjrM50LbEXjfuAxIKvbmyMtuknXqi33JdU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968552" cy="33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131840" y="4941168"/>
            <a:ext cx="2465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Verlichting</a:t>
            </a:r>
          </a:p>
        </p:txBody>
      </p:sp>
    </p:spTree>
    <p:extLst>
      <p:ext uri="{BB962C8B-B14F-4D97-AF65-F5344CB8AC3E}">
        <p14:creationId xmlns:p14="http://schemas.microsoft.com/office/powerpoint/2010/main" val="107287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13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4824171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			Iets</a:t>
            </a:r>
            <a:r>
              <a:rPr lang="nl-NL" sz="3600" b="1" dirty="0">
                <a:solidFill>
                  <a:schemeClr val="accent4">
                    <a:lumMod val="75000"/>
                  </a:schemeClr>
                </a:solidFill>
              </a:rPr>
              <a:t> anders: </a:t>
            </a:r>
          </a:p>
          <a:p>
            <a:r>
              <a:rPr lang="nl-NL" sz="3600" b="1" dirty="0">
                <a:solidFill>
                  <a:schemeClr val="accent4">
                    <a:lumMod val="75000"/>
                  </a:schemeClr>
                </a:solidFill>
              </a:rPr>
              <a:t>	verrassend, sexy, kunstzinnig,  humoristisch, absurd, andere culturen……</a:t>
            </a:r>
          </a:p>
        </p:txBody>
      </p:sp>
      <p:pic>
        <p:nvPicPr>
          <p:cNvPr id="5124" name="Picture 4" descr="http://2.bp.blogspot.com/-G-8JjPxHh98/Twny_xTZsXI/AAAAAAAAAfs/49IKt_6OKLU/s1600/Schermafbeelding+2011-12-29+om+14.50.2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3914"/>
            <a:ext cx="1872208" cy="24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Q_dHQrSR3OZbS-tDzQgaDzxE_iYwF2BrQ79RSA5bcmk3waLNH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65" y="1277273"/>
            <a:ext cx="1819033" cy="12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jitg.nl/uploads/images/KerstHHVaze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4" y="283914"/>
            <a:ext cx="1869017" cy="24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0.gstatic.com/images?q=tbn:ANd9GcQT7S-_cxEh6HQ8sqez2qVk5Gesna-qUrcjwJjrPGgq0reE07OJ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6" y="2924944"/>
            <a:ext cx="186901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2.gstatic.com/images?q=tbn:ANd9GcR8FKU5L7dX_ksORddOrrIpWdcKNfxOq1UMaOroVB42YPnhhPNt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59" y="2924944"/>
            <a:ext cx="2105025" cy="19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0.gstatic.com/images?q=tbn:ANd9GcRJXC_tETQAwa75TuOIhXgFX3VAbZt-fJabGEvYjDNUX88BWte8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0175"/>
            <a:ext cx="2143125" cy="20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encrypted-tbn3.gstatic.com/images?q=tbn:ANd9GcR4GmsAROFs9wzdXBKBhW8wt7d8Zih9HS_XuIM99iQAXYtpDPkG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4"/>
            <a:ext cx="18852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4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Kerstmarkt 2012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5" y="1268454"/>
            <a:ext cx="3003798" cy="400506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7544" y="5595337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Kijk en bewonder of huiver…………….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37711"/>
            <a:ext cx="5217723" cy="40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9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" y="-66479"/>
            <a:ext cx="9232638" cy="69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6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5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1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403648" y="508518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  Van boven naar beneden</a:t>
            </a:r>
          </a:p>
        </p:txBody>
      </p:sp>
      <p:pic>
        <p:nvPicPr>
          <p:cNvPr id="9218" name="Picture 2" descr="http://www.haagsuitburo.nl/sites/default/files/imagecache/rectangle_390x260/images/2011/11/den_haag_kerstvakantie_uit_agenda_met_alle_voorstellingen_concerten_activiteiten_en_leuke_dingen_rond_kerstmis_en_oud_en_nieu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2925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3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0" y="-12674"/>
            <a:ext cx="9160899" cy="68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4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2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403648" y="508518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        Van breed naar smal        	(driehoek compositie)</a:t>
            </a:r>
          </a:p>
        </p:txBody>
      </p:sp>
      <p:pic>
        <p:nvPicPr>
          <p:cNvPr id="7170" name="Picture 2" descr="http://blog.bretoniere.nl/wp-content/uploads/2011/01/IMG_0367-382x2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5983"/>
            <a:ext cx="4752528" cy="35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7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59632" y="508518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Van achteren naar voren 		    (diepte)</a:t>
            </a:r>
          </a:p>
        </p:txBody>
      </p:sp>
      <p:pic>
        <p:nvPicPr>
          <p:cNvPr id="6146" name="Picture 2" descr="https://encrypted-tbn1.gstatic.com/images?q=tbn:ANd9GcT-Lv-LIPCP8VyvPxyB5ZnZSjerKU_fzqeoEUk5carrhphRurp8k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50" y="1432330"/>
            <a:ext cx="5509220" cy="36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1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4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508518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Oneven aantallen</a:t>
            </a:r>
          </a:p>
        </p:txBody>
      </p:sp>
      <p:pic>
        <p:nvPicPr>
          <p:cNvPr id="10242" name="Picture 2" descr="https://encrypted-tbn2.gstatic.com/images?q=tbn:ANd9GcQflbjeLqR8ztM40E-VfaC2ZyA0j2W8sGoUIni8LTSlfA_tNYw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8032"/>
            <a:ext cx="5256584" cy="35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5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5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0" y="5085184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dezelfde soorten, vormen of materialen</a:t>
            </a:r>
          </a:p>
        </p:txBody>
      </p:sp>
      <p:pic>
        <p:nvPicPr>
          <p:cNvPr id="4098" name="Picture 2" descr="http://www.hollandstuinen.nl/cms/inc/spaw2/uploads/images/etal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447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0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6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59832" y="5085184"/>
            <a:ext cx="327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ooghoogte</a:t>
            </a:r>
          </a:p>
        </p:txBody>
      </p:sp>
      <p:sp>
        <p:nvSpPr>
          <p:cNvPr id="2" name="AutoShape 2" descr="data:image/jpeg;base64,/9j/4AAQSkZJRgABAQAAAQABAAD/2wCEAAkGBhQSERQUEhQVFRQWFhYUFRUYFxgUFBcUFxQWFxUXFxcXHCYfFxkkGRQUHy8gIycpLCwsFR4xNTAqNSYrLCkBCQoKDgwOGg8PGikkHiQsLCwsLCksLSwsLSkpKSksLCwsLCwsLCkpLCwsLCwsLCwsLCksLCkpLCksLCwsKSwsLP/AABEIALYBFQMBIgACEQEDEQH/xAAcAAABBQEBAQAAAAAAAAAAAAAEAQIDBQYHAAj/xABKEAACAQIDBAYFCQUHAwMFAAABAhEAAwQSIQUxQVEGEyJhgZEHcaHR8BQyQlJTkqKxwSNDYtLhFRZjcoLi8ReywnSzwyQlMzRz/8QAGgEAAgMBAQAAAAAAAAAAAAAAAQIAAwQFBv/EADIRAAICAQIFAgUDBAIDAAAAAAABAhEDBCESFDFBURORBVJhcYEiscGh0fDxQuEyYnL/2gAMAwEAAhEDEQA/AMYtochUi2l5DyrQ2dg2+K+00WvR+3GiSeGp3+dRaeR1JaiKMuqLyHkKlXL3Vr7GwLJAOQQRPH30Zb6O2Ps19vvpuVl5KJaqPgxAuDuqRbwreW+j1j7JPKk2bsbDtaRuqQyoMlRJ86PKyurKnql4MTZx2RgymGUhlPIgyD517E4sXHNy5DOxksQJJ8q6Iuw7H2Nv7i+6pBsiz9jb+4vuo8o/JXza8HNvlQr3yoV01dmWvsrf3F91PGBQbrafdX3UOTfknN/Q5f8AKxSfLBXVlw6/VXyFPFoch5VOT/8AYfm/ocm+V+unLdJ3I3lXWAtOFTk15Dzb8HJ3LgE9Xcgansk1U3NsYjN+zwl4r3o8nwCmK7LtHcNdN/rqDDYYkTpO+O4kj9KK0UatyFerk3Sic92bZv3VkYa8CNCpRlIPiBPrqxTYeKP7h/yroOCU9Y2mmUeOp/rVooqmWkiu5ctVJ9jmKdGsWf3B8wKJt9E8Yf3Q8XFdGv3cgnwp/wAtRSquwVmEgHTT17qTlV9Q8014Of2+h+L+zQf6/wClFW+hmL+raH+s+6t/duARPdU6a6iq/Qx3Qz1E0rMCnQvFf4Q8WP6VJ/czEAavZH3q3kUNisQACN+nhQlhxxVsC1GSTpGEv9Gry/vbR5wp082oRtk3PtF+4f5q1V9JM0HdSsMpK9jarrdmbbZlz7Qfc/rQ97BOPp/hFaG4tC3LNRNkaKP5I3G4R/pBqTZ+xnvPl63KOJhZ8BOtHXLEcR6uNWGyrmUg50EaFWBkjfpGh8eVacNOSUjNltRfCDDoOft2+4PfTh0GH27/AHVrWLqJpQtdX0cfg5nrZPJlR0FX7a55J7qq9g9Huva4GuOoSIjLrJbfI/hroKpWf6H29b3rX83qqeOClFJF0Mk3GTvwRDoGn2178H8tJWtCV6n9PH4E9XJ5Oa27O6jLVipbdiiUtVsSK5TBsPahivPtDz7Q89f9VHJbpl62Ykb1Mgc+Y8RPjFQ28bcgP1QNrfKuGcLzKxB9QJpqKnIP+TgiCARyIkeRobYdkCxbgASomBE+vnRy0Lsf/wDBb/y0O4OqC8tLFKKWjYKGilinUooNjUIKWaYbLO6ohAJBJ13Ac6HxGe3cgjTiJnypbTdFnC0rC6eq0y201MtBsKQNtGxmtmN41FZjam1blkoEkjIFaNCDLe+tBisUzSBoOHM+vlWBx/SAi/dtkCMyAsfowiyR651NZtS5elS8nW0mj/XbW9f2/wBlr0c28txc9pzLaEFyzgA6BhmMc/GtGmNvAAlmg959vKuT7Ywa2MT1iLlJ7agnsq+hDBhvXWQNDw3Cul4zaHV2muSpzAZRO8kfpvrltySVNmzLhUKbXXfoDttq5dxBBuEWrQLOZIELqZ13SI9QrD29tYvaV+9dR3SyJIMnsoNFAHFogxzJq52snV4QWdc2KkuQfmWBu1IgkyoynfmblQGysNGi2rjWbLraCJoWudWj3Llwjfq+7TcadZJQjxXv2McscZy4a27k2yel+MsAm0DctITmFzO8KI13yOJMVuujHpbwt5+qvThrkwM8dUx4ZbgPZO7Ro3wJrNbSW4lq6UskBMjMdAGkgQI3jKdR3d1Y+7sEuWYDLbBMu3zRAMCeO47qEcnEuKXUXJgiv0xPpVWBEgyDqDwNVl21XFOi/S3E4dFW3dKnNIVgHtuIIysDuPGVIJga1udielizcOTF2zh33ZxLWiTz+knPUED61HOuNJozQUoM0921QN+3VtK3FD22V1OoZSGUjuIoG+lYGqZuxztFVdShri0c4oW4tMkWMr7qa0xtBRN9KgZasRWw/ZvSAiQ+o4ADceA03zp7a0y1gCmtarA7U1RDHzdToAP+APbXTw5e0jnZsXdFytUfRBNLp71/8qvRu8KpujThEuFjAkfkd3OmyP8AXH8gxr9EvwaALXqosRtJ3PZJUDcAYPjS1U9TFMsWmk11KoKBv04a6VOtuhdq4VXtw5hcySdOLAcdONVw6I221S60dwUj2V2FXk5kpMv1WgzsSznzZBJMmCQpPeoMHyqTZtjInVyTkOUE7yCAw/7o8KIvTlOXfBj1xpU6A6im6AQCdTuHqofZI/Y2/V+prP43Gs7qT2WWQROsrxj43Vd7AxIa0B9XT9Z7qojk4pUXOFRLIClikBqN8ZbBguoPKdasuhVuSRTwKSK8RQGE2Pb/AG15sxBUAZRAkNMb+RobpBhwmVlZidxJMzImoV2oovwjjOIR9xA13EHjrNTbZQlQH1YmfLkKqv8AXdnQhpp8CVbvoT4NYRZ5CaS/iuC+J91RXMSGXT/UOI7jS4bDBwZJ5acKje5q0+GGOHq5Crxu0ERgC6hoJgkA7iBpv/4rl2IxdxnuuyrJeSQDl1Ubp8qN6bYO7bxCszyrKVVhIjKz6MJ0bXx/KotWv2ZAJJLgbzyHPwrDqJ8apdju6Bx9RZJd09vx/wBFnbJuoRALAEroNMoJgyOUgRwPdV30dxTYrqbTEZbK9swIKDcZI4gKvgTWf2Nfy4i0JMSV7u0QpPiW/KrHohatszYctcUYm1dslgVzArI0Mclcf6qw02rLdXCPDKNbrdfyvYpdt9JrmLxbazZZwLaEaC2sBTw1MZvW1abohtA9bibeskrdkzlhlCGY1nsjzqpxPRBMNfULiLd06xrlgjQdZvVYmSZ4bq2WwcJhw5GHfrMyBXcaHrFYzKkAhSASDugD10crjJbdkcfHhy4lxTi1b/oRbaYvhltA5muITIJgi3EgljJklR41Di8MLGzbrMoJaFSQNM5ygjvHWOaL2l0is2ngL1rpaGThbAzduW4kkpED6B1GlUW19s9aLAuAhbbBoUwGkKRI5iNCD9I86X01D92asWk1Gphx4432W638ntjdGAbXX4jN8nAIAQgXC+oUQdcuYROkk+dHtPFrcfsDIAoEEltRMyeO+tttTbuHXBW8PYU3FuAgrLIyKhJz5yDLZghynv1iK54yEuVXNMnKI7R10Gn0jpoKvxuUo9Dj5YuE6ls12Nz6JcFdbEXLud1s21hlDEJcuMOyCo0aBLcx2eddHxLUF0Y2L8jwdqyY6yM94jUG62rQeIHzR3KKKu1mn+qQ+PyCOKGuUVcFDOKZRHbBLwqLJRFxaTJViRXYA6a0Xb7pkzJ85/KmNb1qS0tMthXua3D3AU0IMLr5VU7OwwNi5IEjceIMcKhwd8gETAIPx7IqbDEhSATB3jgatnkTr8lUcbVo9as6V6jLVrSvVkNVnNcajPbZMx1UgdxjQ+BjyrI7H9JWKTFrb6lcpfI1ntZ4Oh7W6RvnLuFbjqqRkiuxvdo5DB+l3pDODCslnObgjtEhVZZmYGpOYR/lNO6MekU4tGY2smWVMHMpciQQSOW8d9ee2GEMARyIkeRrwtKi7goHIQPIU/HIXhQ+7cDNJETBPEzxI156+NT4DE9XmMkGIAHPXU+qoOrp6Wp3UqXcctrW2YsxJ6wCJidO/wANKpWYkyfXRAw5Ez6qTJRk2+pIqi2t7RIsgBiGHjpynhWX210wvq5tI8ZYJMdqTBieUR5mrtlgVzjamLm87a6uQOWhgflWHU5ZJVFno/gWDFLO55Y2ku/ls0F2+yomI0JZmDwBoTqSBunfFWW0ulAe5hiGBCgMzGSdzjKZywcrcQNSOVUOAxQey9gmCSr29dM6ntL4jT10DftZQcgMcJ/Xlr+VZseWcYtnrZaXDPLU/wDhdfZ9Pbc6GNopmU5h21LAcgACc3Iwd1O2H0kN66UtJmBQupBkwN+YGII3aTXMsdtDKApGggD3+ytJ0J2kVAdYlXJHLtKPeatlq5y6I4+p02PBimqtvs+1t7num5D3LcHXdBO8troOei+dVdvZzhWzLGoETDAQZJBG+CB/xWz2h0/wdh3ufIyb257kqQpiCVBIhdOGWsdjvSHhm7BtNcU6m6hdCs6/MeAGmZUSN3aO4KpSaaSMC1CwuEMqcFS32+9/awSyqrcQjNIdNCQI7amd2u6im2dluEAjs3GjtCdb2blQi4RMQrNh72cLrBLLdU6kSp/y7+7ShcEzG7cLuZAdiSTMoYIPfTKSrobMaeXKpSnFp7Wv5LlMAJHL1itV6OcKM9x4kdtSPokBMwkfr31hExZ7XaPZJG88Na3/AKNcQQl0CIIZhrrqba7vGqcf/mqR1vjM70MpXdtfuBdJNnKLoE5f2YUDuLkhvWd9UmPtKE3ydI8AF/Si+mO0CcbcBJAXKoAPAID+tUDYsnQzviD+dTJli29tzV8NwvHpsW/ZP33HXNrm0gUCSc/eIYKCI8KvfRhs5sRizfcfs8OM07gbzfMUDcQBLHlCc6gt9CbuJwq37JDMC4NqcpOU/RJOWT3kV0TotscYTC27WmaM9wjjdb52vEDRR3KKdZEsdI8V8Ujx6/I+1/tsXl27Qly7SPdqG4dKWEDG5UOLTUTCmTSlquUCtzI2WkK1LFIwpuEWwUrT0WnBKkRKFAsktLR+Ht6VDYSj8MmlI0PZMlvSvURbtiK9ScAvGc7bDFTrv8D+VD3bWu6rG88nUzwphjlXX6HP3ZW5e6qvpDbzW8hzKhl3KmGKoVC20M/Oe49te8SONaJbAYx4CotqbPZVR0UlkccVgluyuafoi4bbmNf2ek7ieG1sC66gGzbhuWkZhDRDrM5binLcWRoYcMPCikWm4LZy2f2aktPbkmWZyT1jaaasc2nF6OtYYkTU6BTI7NhjJA0G+pbeD13UXZQqCImaRbTUrLEC4u0x0jSuRXcKWuopkzcVSN30hOvnXZLpbXnXLel1zqLtxWzanOpDHVW3AjiJkR3VjzY7o7fw7PDHHIpd1+3+wEWoGZyVGkKPnDlrzpMHjD1qZxC3GAYkxpz5A8KTZ2PS6Au9h9EyJ8tOFG4VQ1xQoUFgMz6uQANOrnRdN/Od+lY3J4/0s9HkywzxhkwO39Huv/p9vFbd/sTdLtihURrbDKzDSZ4gaHjvJ8DRnRTsW2kwMw36fRXnTbmCuACLmgZYlRG+NR4+yir963h0XrFMkRmg6tG/sAkVR6lRqKv7GDVZvVm+KS3rf7fhFH07wrhibQZrbmWIBaCAC+v1ZI19YFYk4cwDO+fYTp37vbW8xGKbEStsqx0ABNwAHWNGSANB5UT/AGaXtBGsIWAMMWBgkndI7xWnmPTVSj/VHKyaV6iXFx3tXR9uxidkWgGLT2hmg8R2DurfbH2YThTiDcYmChGkfOgsdJzTHd3VzwXTadkZJIkEg6jSDHA7+Nb/ANHmKF7D4myMy/MAB1EGdTHPLGkbq15nWPYx/D8vpamMn2Kez27lyYCjTQaySa1nRXpLYs27hVhnyBASQAW62Rod+5fCsntC6basCIclgRM6yQfDQ1TGxoI0g+zlrpz86zYZJNyZ634opZMUcMXfd/wvwanGvmvO0h+0deG8yfXw8KFusJG+ZkR3f81HsxItLJ4cv4m7/VRDLqPH9PjwrPlqUmz0Oijw6bHFdaj1+iRs+gN++VIUkWgxkEAqdATHEHUVtGeqDoThcuFBOmZmJHHfl3cNFq+IHwfdV+PHaR4T4plT1WSvP7bDSaV91NnupQa1KByJSGZaaalZartibWTE2zcQgqLlxARuIVyFYdxXK08c1Nw0VuRZWhU9zDwJplpaIuPpEcqlIFsDC1Iq1Dj8ULVtrjaKgzMdwCj5x8BJ8KLUVW0PY62KLt0OiUVaTSkaHTCFr1NUUtVcIbMY9mDTclWAYd1eZxyBrrUYQDJpUVy2WUgkx+vMd43+FFPczbwKV+ERRWwnUoukWwGxNgolw27mhDagH6ytlM5ToY5gb6ToLsG/hLDJfvdbLSurEIIggFtdd8bvOtApA76VLkCKFbjElIy99Iupk1MzfEVAgl63XOfSbbzXMOANQLhJ470Cj1TmNdLfWuYekbF9Xi0zKShsrlj6wuXM35r7KqlGyy2kY28mmon49lGdG8U/XoiqSNQN+i8d2ke+jcBb+U3AmHtPduEEm2rdqFEkgEaiOVXnR/Y2ItYiWwmKURlJNi7CyUIJbJHLjxrPkxJwZp0macMyp1ez+wdirJygkFRP/kOVB9L1zWrQni271RWh2omZSpQgySdG0I1rL9JsUqKg7PPXTUgc99YcUVFo35ZWmBej7AtcxRQtEAkEiQCFYbuO+tTjtmXrSXIZGyT9EameU1Uej7Fg4okZdx3QdI3aVtOkF9RbvbiJAB3zunX1zSahpzSZZpdoP8nCsTYuF2ZuJJM+vnV/0JxrWnvhd7WSd8ZQhktrpopPnQm1F/YWroWA2ZSw0XMLtwQdNCVjyoTZOLyXZWIKMrazowgj17q6c0uB0crTOtRC1e66/UNuYsuxZuPDu9/fT0Tfw+NxpzoCalXIDLE94jfw31jjJdD288Mlcrv+QjZ2IBGXivtBMz51dbL2Ffv5mtW8wU5S2ZVgxOmYifCqMYQPczWwwBPZgayfowOPdXUcB0bGHw5tdYxu3CGuXFMG24+ctvLuHA89e4BKi5/2Gz/Esul0seFK+1+F+btbII6P28lhEmWWQ2s9osWOvjVorUHgMN1aBZmOJiT3mONGoK2xjXQ8XmzPLNzl1bv3PE0oJpEuAsy8VifURII7t4nmp5VJkiromaTK3b7DqGDMVQ5RcImerLDrACNQWWVBGva01qu6LXGF/EWnjPFq8yKOxZLJkFhSN5S0lgnveeNXuOtzacD52Ro49oCRpx1A0oTqreGto+YBFYtdusQM3WDtXGbQSbmQzu8AKZoqbtlygiphVRsjpHhsSSLF+3cK6kK0sBzjfHfuq5QUjQyZQdLsE2ItLhVJUYhsl1xGZbCjPcKg7yYVO7rJ4VZ7LTKmQkk2/wBnJ3kAAoSeJKFZPOalx1oko6iWtkmPrKQQyjv3EcyoGk0Dtfa9rCr8outls5crmCTIJNvQc5dfWVFIxuhczpUlptKzHRrp5hMczJYdusAzFHUoxWYJE6EajdzrSLSsdNBKvXqiDV6ktjGcFk0l20aIApjDWuijHIE6unKlTlaULrRFRGtqndTUirUgWoMQhKkcVIopwWgEFda5x6XsGMmHukxldrZ9Trm/O37TXUha0JrDelSxOAJH0bts+qWyf+dVyLOxTegjChsfevDXqsMQNPpXLigeowjeuTXWrvSwAsjEIwMa5SN+vfIEkjurnnoVwWXB427Oty9asL3dWnWe03t9O6VbcuW8SLVlEYKish7QLm4TpIHaMqBI591ZZXxbFuNRq2aTbvTO+jZbYtspjUgkEGNxVhOhoTBdLrjGHs2nkgACTy5zymqnpdcuC6lpYLKM7kCAMoCiQSco7U8abaxeW27iMyPG8TuBXfvEEVfFbFUmrLjG9NLCNlbCKTqJGXQAz9TT1VH0xvo2FtuLZtm5LFQATpMSQNd1ZC1i2NwEamRpvJJPD21vOlbRadTHYtKuv1skmPOs2qcYwtrujVo+KWSk+zOKbUvp8gw1uW7Vy85Eawr3B+bCqnZqDrDlmNBrpqT6u6itq4k5cOJELZJ3He167P5CkwKyrEgdpvHQL+etWtLhYdIuLUR+n8IMmDJj8t/LuoqxYzEcaivId9T4S4RpHfWR49z3eCaVJhmFxbWri3LRAe2ZGZcw07t0g6idxiuh9E2zYa3mZiwRQ2Ydokicx46zvNYYnQ94PtFdJv7PdUBsAdYigBTorgADKTwMLAPnwhsMN2cf4+kuCfd2vav7hoWplTvpLYLKCREgGORI3axRKLpW1RPKNlfjVykXF1KSGAntWz87TiRAYeogfONFiDqCCDqD66IC1WXcWuG7DKzBj+wRFLOxOrWlHNdWG4BJ3BCaZKilsNVO+ocVsy3dtPZcTbdSjLJHZbeARu36RuqDZ23c9zq7mGv4djOTrVXI8CSA9tmUNAJgkEwYmKuFWmoUx3RT0YYfA4jr7dy87ZWRQ5XKA0Seyok6erXdW3VKzPTHpRcwHUsmHOIRy/WZSwZAuSD2UbTtHfHDXWqSx6d8F9KzfX1dSw/9wH2VW0MnR0HJQ209k2sRaezeUPbcQynjrI1GoIIBBGoIqXYu1kxWHtX7chLqh1DQGAPAwSJ8aOAquiyzG9GvRphMBda9Z61nIKjrGDBFbeFAUcgJMnvrVhdKlurpXgulCgrYiSlpyp316hwj2UkU3JUxFeC1uiZJEOSlC1NkpwWi0BMjUd1PC08CnxQCMC91OyU4LTgKgUNuAZYrKekDCBtn4idwQP8AcdW/StYwqj6XWc2BxSgSTh70evq2iq2ixblN0N2cybJwSBzb6+7cvNA1Ks5KcRBNte/WrL0hYb9jYv2lCvZupl3SEIJAg6HtBDB5d9F9V1GHs2hocLYw6hZ0LkAHfqYAesnew97G27uIxNxgq3UXD2tMqqb6oXZePZMCdTqd0VQlbse6jRXba2piTla6qKXAQscrFplpYAyumnLQDkKK2fgHuWS5UHMx7YbfrDdkjhl0k8Tyom/ss3Lb37vV5WL5REQhuQmoM6kEx3CjdkI6WYRmVd4DKCoBc8YUmBJmauSKmyHYOykXHBd4ABtzv7TBST7RPdVr0rvZkxB/zD9B7BRfR7Gk3iHAJVGuZgsSFJUbyYO47+PnkMbtxrovrC5QGkz2pBg6evu476w62LlwpebN+hajxSfijl2IXNlH1Vy/iZv/ADNa3o50KN/Co4u5GJfQrnUgOyjiCNw51j7dye/z91df6G2yuFsgiDlmP8xLfrWnJ02KNPOUJOSMjtforiLCM7C29tBJZXIYCQJysv61UYQ5rgQAhvD866ttvD9bh79s/TtXF8ShFcfw+PZMRbaBqAfXp/WlST6nRXxLUQ6NP7r/AEabCkJfto/ZLOggnfLCuvW1muY9H9oE4205EBv2c8sykD8RXzrp9s00IJXRTrPiE9Uo8aSq+n1oeop0V6Keoq5I5jYig1DtHZi37ZR8wGhDIxt3FYbmR1IKnfu4Eg6EiiRT6NC2U+zejptMGuYnE341UXXUqpgiYRFzGD9KY4RVuEpaULTJUIwe/cy3cP8AxM9vztNc/wDhFHmzbf5yo/OQG85qk6VbBOMwlywtw2mYDK4nssDxjWCMymODGsV6PvRXisFjUxF27aVEDApaLsboZSuVpVQFBIbWdVG7fVckOmdJ2dbVetRQAEutAAgDOq3TA9dw0bNc69J2ytqPcVtntc6llHWJZuC1d61SRmLSrFSmQaN9EyKvfR1Zxy4UjaJJuZzkzlWuC3lWM5XQnNm4kwdaqaLEzTXN1LGlKw0p2XSgMQ16nlK9UCVBSlCUpp61sRnkMyU8LSxXgKIogFPFKBSgUGiI8B30pWlAp8Uo6IiKhOGDnKRIbsn1HQ+ylxm0rVogXLiISJALAEjdIG81X3ellhCCryRyU/rAqqc4rqy+EJS6II6SbFdluuAW7XWFFEu0CAo1GsFo8KyO0dtW/kl21NxLkAKl63cs3PnroOsUZon6JMR5GbO9IeJQsL/UXRJy5A9tss6ZiZBMchVw3pAw7iGDoNPnoGQzv3E7vUKqjOL7jSxzS6GItC4MEtsxmzOzkiQVCggceNxauMBtZRmViAttVCniYzBQR62rU4YYLFyV6i4eaMufxymRunwqDGdA7LAhHdO4w43zrmE79d9aEZW6KfZV9ls4pyTpbt2wuuhuRm372n8qzGLwim2zLAZXJPMiZYE8iDFajpifkeEAJDG7fUT83RbRI396g8d5rluI21cbMohVJnTUxu3n1HhWDUxcsir6HR0soxxu+9kSYJAQpOWCQG4A8Cf4Zie4zWv6LbdyBbbqSCYBGuWT5FZO8HzrK46xlIzwTG/du3+yPKj9m4nKBlAJ4drQDuABp3kTimhFBxk0zppthjv31w3H4IrAO+2Wtk96EqfaDWvPSW6rAqYjgBPtPuqg2niDcN9yNWPWRpxENuA+kCfGjGVuiZI0rHYXF5bYcb7ZDj1qQw9oru9vX1VwzauEFl7iAAI9pLyDf2Lluf8AuzjwruODaUQ/wr+QrTBGVhKilAry04CrBGNFPFJFOUURBQKcFpAKcKgBQKeGikApctKwoZgcel5c1tgwkrI5jePbRQobD4dUGVFVRqYUACTv0FELVLRamK1OmkikNKOmeikps0tQJiR0mY/u1+//AEp46UMP3Y8H/wBtUi2R8CpltD4FZebmjdymMsz0v52/xf7aUdMP8Mff/wBtADDr8CkbBJyB8KPOSByUSyHTAfZj7/8Atp/98R9n+L/bVDcsoPo/p+tRm2OFOtTJicrBf4zSDpgv2R+9/SiMN0lzyRb0WJJuKoEzGrRyNZPIPgVoOidhSboIkQuhGm9o5jzBpseaU5KIMmCMIOSRmvSUvWXcO5QpmRlnMrCFZSIy/wD9T7KxuHuOjZd/nA5aeVdE9JYGfDCCNL3AZYm17d3Dny1wF4xc8BT5VToqxu42FXLhYAyQDGgLaaGd1RGzO4eO80lsbtdBU9giZ3xyBP5VglKuh0IRtbkG0cIsLukbjx3cKTBdJ8Xh9LWJuqPqlusUazAW4GC+EURjlMAZT6zAHv8AZQ9nZZbViAPOaEMvCt2NPEpPoG4/buJx/V/KSpW1mKlVyklomdYnQagDeaptsLDrAgcB40dhoUfOO88Y/KgNr3FLjLpAE6c++opSlktklGMMVIJxuLFyyhygOmhPFiBxnmOXOo9njtabip/MVY9Heh1y+EvFrPV3AyWQ10pcNxLhtnTIdMwI38BVm3QfEpey3DYGW31km52chfJvy78xir/TcVSRk9aLe73KQW1qs2kkMk6AhlPjEfHfWyxvRC9ZtG+xtm0I1S4D85soOgneRWO202ijvAHmDv8AUDQgnGasMnGWOVMO6Q4gXLGCYCGGGNm4eZUJljuB6zfzrpWy+lto2bRCuf2afV+qO+uY37H/ANHaZt4eR/lZmA9hHlV50ZcPh07syfdYj8orQ8jSteSiONOVPxZ0AdLLXFbnkv8ANTx0us8n8l/mrJdVS9SPg0vMSLHp4muHS2zyfyX+apV6VWObeX9axgtD4indQPiKK1EhXpom1HSax9Y/dNP/ALyWPrH7re6sN8nFJ1Y50fXkLy0Pqb1Okdj65+63uqddvWD9P2N7q54I5+2ni5/F7aV55EWnh9Tog21Y+v7G91OG2rH1x5N7q531v8Rr2fv+POq3nkixaeHlnRf7bsfaDyPur39r2ftF9vurnyn+L486kT/MKTmX4LFpY+Tef2ra+0X2+6vVjEI4sPKkpebfgflI+Sl6wjlTPlDcKsfkXd+dKMGOVDgl3Q3Gn3K9cQ9Sgnv86M+SDlTlwnIUOF+B1JeQME8qUjuNG/If4TTPkncaFMNoFCN30Xg8bctSVJEiDGm6kOE9fspnyXuPsoxtO0wSaapoqelO1GuNazsTGaJM7yk/lWbxBm4fVv8A1rTbY2H1sHtAiY4jWs5iujl62ZysV7u0I9XzvIVpi76vcyTVPZbEtu0IB9Y3eVGJb1BJMLJA4SRSYTCuyIAhLbyN0aCZJ0GvCrG1sO4fnQo7hm91ZskafU1YZWugFeAaJ4VE+IXcSBppV8mwF4s59g/DFTpstFkKAJ39kSfHfxrPUUark/oc/dXJ0ViN+4x7afe2Yza50XjBmfPQe2tydlLyPt99RtsVDMj8/fV6yx7GV45d2a30UYcDZtoSCRcva6xJv3DpwO+ri/Z/+5L/AOkad/C+p/XjWX2Bcu4ayLVq6VQMzAFVOrGTvBO8njRi46914um72hbNvRUjKWVuXNa3RyxpbnMnpp8TpFl6RLE7Ougaa2t2n71O6uCbWwb5lgSFEg6ksTwzHdu4867Nt3H3L9hrTXNGieys6MG5d1Y29sFtP2g+4f5qqyZUpJouw4GoNMoNsYVxgkAgwLe6dd3dU/QgXBauhh+8keoosxPCQfbV+dlMbWQuNDvymd8/WqfB7LyLBZiCZOkT6+PtpXkjVFixS4rGi4aWT8CjepX4FKLK/A/pVNmikBAmvBjR3Ur8f8UwqnwKnECgYv3/AB5VH1Y7qMKr8D+lJ1a/Ao8QrQJ1de6uiwi/Apcq/AqWybAnVDlXvk54D2/1ovIvxNeyr8TQ3ZLQILZqQIfg0SCtL2edK0xuJA3VH4NJRMDnXqXhY/Gjl49KOK+G9608elTE/DD+SvV6u56s/JwfTj4HD0r4n4K/yU9fS3iOX/Z/JSV6p6s/IFCPglHpfv8AEexPdTx6Yr31fYter1B5Z+Q+nHwOHpju/U/Cvvp3/WS59T8K++vV6l9aYfTiL/1lufUH3R/NXh6Zrn2S/dHvr1eqetInpxH/APWdvsh90fzU9fTS32Q+6P5q9XqKySZOBIl/6yHT9iu76o99OX0vn7Ffu/7q9Xqbif8AiBX+Wye36Wf8BfL+tSr6Uxxw6+z30teo8X0XsSvq/dlhg+n/AFiyLCgTGpoj++faC9QskE/OMaR3d9er1Wqn2XsVtvy/djMT01VFzNhwR3OZ5cqCX0h2Tr8mMf5zS16hUb6L2JxSS6v3ZJ/fqxH/AOu336nXptY+wf7wr1eo8EPC9g8c/mfuxw6aYf7F/vCl/vlh+Nm55r76WvVPTh8q9gPJNf8AJ+4q9K8Mf3VzzX308dIMMf3d3zX316vUfRx/KhXmyfM/clTa+GP0Lv4ffT/7Qw/1bv4ffXq9R9DH8qF5jL8zF+V4fld/D76d8oscrn4ffXq9R5fF8qBzGX5mL1lj/E/D768Hsf4n4ffS16py2L5ULzOX5mNN2wPtfw++nZrH+J+H316vVOWxfKic1m+Zi5rP+J+H30ler1TlsXyoHNZvmZ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4" name="Picture 4" descr="http://www.decoratief-design.com/new/etaleren_files/PICT18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006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0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7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9552" y="50851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waar laat je de klant naar kijken?</a:t>
            </a:r>
          </a:p>
        </p:txBody>
      </p:sp>
      <p:pic>
        <p:nvPicPr>
          <p:cNvPr id="2050" name="Picture 2" descr="https://encrypted-tbn3.gstatic.com/images?q=tbn:ANd9GcT1fboeCFKdbeuDrfAiUj4vauqHsP9GIvZTfZ6Kqk18_uvpUSdy2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465254" cy="33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5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Etaleren: tip 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99592" y="508518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	  producten in groepjes</a:t>
            </a:r>
          </a:p>
        </p:txBody>
      </p:sp>
      <p:pic>
        <p:nvPicPr>
          <p:cNvPr id="12290" name="Picture 2" descr="http://www.retailnews.nl/retail-in-beeld/afbeeldingen/161/de-fraaie-etalage-van-selfrid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00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18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121</Words>
  <Application>Microsoft Office PowerPoint</Application>
  <PresentationFormat>Diavoorstelling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Kantoorthema</vt:lpstr>
      <vt:lpstr>Project Kerstmarkt  </vt:lpstr>
      <vt:lpstr>Etaleren: tip 1</vt:lpstr>
      <vt:lpstr>Etaleren: tip 2</vt:lpstr>
      <vt:lpstr>Etaleren: tip 3</vt:lpstr>
      <vt:lpstr>Etaleren: tip 4</vt:lpstr>
      <vt:lpstr>Etaleren: tip 5</vt:lpstr>
      <vt:lpstr>Etaleren: tip 6</vt:lpstr>
      <vt:lpstr>Etaleren: tip 7</vt:lpstr>
      <vt:lpstr>Etaleren: tip 8</vt:lpstr>
      <vt:lpstr>Etaleren: tip 9</vt:lpstr>
      <vt:lpstr>Etaleren: tip 10</vt:lpstr>
      <vt:lpstr>Etaleren: tip 11</vt:lpstr>
      <vt:lpstr>Etaleren: tip 12</vt:lpstr>
      <vt:lpstr>Etaleren: tip 13</vt:lpstr>
      <vt:lpstr>Kerstmarkt 2012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Niet zo maar zo!</dc:title>
  <dc:creator>gebruiker</dc:creator>
  <cp:lastModifiedBy>Fion Friedrichs</cp:lastModifiedBy>
  <cp:revision>33</cp:revision>
  <dcterms:created xsi:type="dcterms:W3CDTF">2013-04-16T11:10:13Z</dcterms:created>
  <dcterms:modified xsi:type="dcterms:W3CDTF">2017-10-11T14:47:32Z</dcterms:modified>
</cp:coreProperties>
</file>