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6D93C4-362C-4B39-A9AA-EDC9CB9E8EB0}" v="2" dt="2020-11-05T11:53:15.5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e364d0b9-009e-4116-b78a-a86aed516e71" providerId="ADAL" clId="{1C6D93C4-362C-4B39-A9AA-EDC9CB9E8EB0}"/>
    <pc:docChg chg="modSld">
      <pc:chgData name="Stijn Weijermars" userId="e364d0b9-009e-4116-b78a-a86aed516e71" providerId="ADAL" clId="{1C6D93C4-362C-4B39-A9AA-EDC9CB9E8EB0}" dt="2020-11-05T12:05:50.486" v="40" actId="20577"/>
      <pc:docMkLst>
        <pc:docMk/>
      </pc:docMkLst>
      <pc:sldChg chg="modSp mod">
        <pc:chgData name="Stijn Weijermars" userId="e364d0b9-009e-4116-b78a-a86aed516e71" providerId="ADAL" clId="{1C6D93C4-362C-4B39-A9AA-EDC9CB9E8EB0}" dt="2020-11-05T12:05:50.486" v="40" actId="20577"/>
        <pc:sldMkLst>
          <pc:docMk/>
          <pc:sldMk cId="4159768415" sldId="256"/>
        </pc:sldMkLst>
        <pc:spChg chg="mod">
          <ac:chgData name="Stijn Weijermars" userId="e364d0b9-009e-4116-b78a-a86aed516e71" providerId="ADAL" clId="{1C6D93C4-362C-4B39-A9AA-EDC9CB9E8EB0}" dt="2020-11-05T12:05:50.486" v="40" actId="20577"/>
          <ac:spMkLst>
            <pc:docMk/>
            <pc:sldMk cId="4159768415" sldId="256"/>
            <ac:spMk id="9" creationId="{00000000-0000-0000-0000-000000000000}"/>
          </ac:spMkLst>
        </pc:spChg>
        <pc:spChg chg="mod">
          <ac:chgData name="Stijn Weijermars" userId="e364d0b9-009e-4116-b78a-a86aed516e71" providerId="ADAL" clId="{1C6D93C4-362C-4B39-A9AA-EDC9CB9E8EB0}" dt="2020-11-05T11:53:15.573" v="6" actId="1036"/>
          <ac:spMkLst>
            <pc:docMk/>
            <pc:sldMk cId="4159768415" sldId="256"/>
            <ac:spMk id="10" creationId="{00000000-0000-0000-0000-000000000000}"/>
          </ac:spMkLst>
        </pc:spChg>
        <pc:spChg chg="mod">
          <ac:chgData name="Stijn Weijermars" userId="e364d0b9-009e-4116-b78a-a86aed516e71" providerId="ADAL" clId="{1C6D93C4-362C-4B39-A9AA-EDC9CB9E8EB0}" dt="2020-11-05T11:48:02.319" v="3" actId="20577"/>
          <ac:spMkLst>
            <pc:docMk/>
            <pc:sldMk cId="4159768415" sldId="256"/>
            <ac:spMk id="17" creationId="{00000000-0000-0000-0000-000000000000}"/>
          </ac:spMkLst>
        </pc:spChg>
        <pc:picChg chg="mod">
          <ac:chgData name="Stijn Weijermars" userId="e364d0b9-009e-4116-b78a-a86aed516e71" providerId="ADAL" clId="{1C6D93C4-362C-4B39-A9AA-EDC9CB9E8EB0}" dt="2020-11-05T11:53:21.034" v="9" actId="1036"/>
          <ac:picMkLst>
            <pc:docMk/>
            <pc:sldMk cId="4159768415" sldId="256"/>
            <ac:picMk id="2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C3D6-6F8C-4930-A855-F0E3C0710329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B16E3-DB88-43F2-B191-AB6D10F233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299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B16E3-DB88-43F2-B191-AB6D10F233E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34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3961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72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190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26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725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235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723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83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726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665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244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67E4C-19F1-4586-87AA-751BC1D0EDC5}" type="datetimeFigureOut">
              <a:rPr lang="nl-NL" smtClean="0"/>
              <a:t>11-11-2020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937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storyboardthat.com/nl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s://www.rijksoverheid.nl/onderwerpen/voeding/voedselveiligheid-in-nederlan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s://www.voedingscentrum.nl/encyclopedie/haccp.aspx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s://nl.wikihow.com/Een-storyboard-mak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-29232" y="0"/>
            <a:ext cx="556077" cy="68580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69392" y="958553"/>
            <a:ext cx="3997378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nl-NL" sz="11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Leerdoel </a:t>
            </a:r>
            <a:br>
              <a:rPr lang="nl-NL" sz="11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</a:br>
            <a:r>
              <a:rPr lang="nl-NL" sz="1100" dirty="0">
                <a:ea typeface="Calibri" pitchFamily="34" charset="0"/>
                <a:cs typeface="Arial" charset="0"/>
              </a:rPr>
              <a:t>Je kunt uitleggen wat HACCP is. </a:t>
            </a:r>
          </a:p>
          <a:p>
            <a:r>
              <a:rPr lang="nl-NL" sz="1100" dirty="0">
                <a:ea typeface="Calibri" pitchFamily="34" charset="0"/>
                <a:cs typeface="Arial" charset="0"/>
              </a:rPr>
              <a:t>Je kunt de 7 stappen benoemen hoe je een HACCP plan opzet.</a:t>
            </a:r>
          </a:p>
          <a:p>
            <a:r>
              <a:rPr lang="nl-NL" sz="1100" dirty="0">
                <a:ea typeface="Calibri" pitchFamily="34" charset="0"/>
                <a:cs typeface="Arial" charset="0"/>
              </a:rPr>
              <a:t>Je kunt het belang van HACCP benoemen.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69392" y="1910375"/>
            <a:ext cx="3997378" cy="1785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nl-NL" sz="11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Leerproduct</a:t>
            </a:r>
          </a:p>
          <a:p>
            <a:r>
              <a:rPr lang="nl-NL" sz="1100" dirty="0">
                <a:ea typeface="Calibri" pitchFamily="34" charset="0"/>
                <a:cs typeface="Arial" charset="0"/>
              </a:rPr>
              <a:t>Een leerzaam filmpje voor mensen in je eigen doelgroep over HACCP. In het filmpje komt minimaal aan bod: </a:t>
            </a:r>
          </a:p>
          <a:p>
            <a:pPr marL="171450" indent="-171450">
              <a:buFontTx/>
              <a:buChar char="-"/>
            </a:pPr>
            <a:r>
              <a:rPr lang="nl-NL" sz="1100" dirty="0">
                <a:ea typeface="Calibri" pitchFamily="34" charset="0"/>
                <a:cs typeface="Arial" charset="0"/>
              </a:rPr>
              <a:t>Wat HACCP is</a:t>
            </a:r>
          </a:p>
          <a:p>
            <a:pPr marL="171450" indent="-171450">
              <a:buFontTx/>
              <a:buChar char="-"/>
            </a:pPr>
            <a:r>
              <a:rPr lang="nl-NL" sz="1100" dirty="0">
                <a:ea typeface="Calibri" pitchFamily="34" charset="0"/>
                <a:cs typeface="Arial" charset="0"/>
              </a:rPr>
              <a:t>Hoe een HACCP plan wordt opgezet</a:t>
            </a:r>
          </a:p>
          <a:p>
            <a:pPr marL="171450" indent="-171450">
              <a:buFontTx/>
              <a:buChar char="-"/>
            </a:pPr>
            <a:r>
              <a:rPr lang="nl-NL" sz="1100" dirty="0">
                <a:ea typeface="Calibri" pitchFamily="34" charset="0"/>
                <a:cs typeface="Arial" charset="0"/>
              </a:rPr>
              <a:t>Waarom HACCP belangrijk is </a:t>
            </a:r>
          </a:p>
          <a:p>
            <a:pPr marL="171450" indent="-171450">
              <a:buFontTx/>
              <a:buChar char="-"/>
            </a:pPr>
            <a:r>
              <a:rPr lang="nl-NL" sz="1100" dirty="0">
                <a:ea typeface="Calibri" pitchFamily="34" charset="0"/>
                <a:cs typeface="Arial" charset="0"/>
              </a:rPr>
              <a:t>Voorbeelden van handelingen die met HACCP te maken hebben</a:t>
            </a:r>
          </a:p>
          <a:p>
            <a:endParaRPr lang="nl-NL" sz="1100" dirty="0">
              <a:ea typeface="Calibri" pitchFamily="34" charset="0"/>
              <a:cs typeface="Arial" charset="0"/>
            </a:endParaRPr>
          </a:p>
          <a:p>
            <a:r>
              <a:rPr lang="nl-NL" sz="1100" dirty="0">
                <a:ea typeface="Calibri" pitchFamily="34" charset="0"/>
                <a:cs typeface="Arial" charset="0"/>
              </a:rPr>
              <a:t>Een begeleidend document met daarin je storyboard en een toelichting op de theorie die in het filmpje te zien is.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510503" y="789276"/>
            <a:ext cx="3500438" cy="1785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nl-NL" sz="11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Samenwerken</a:t>
            </a:r>
            <a:r>
              <a:rPr lang="nl-NL" sz="1100" b="1" dirty="0">
                <a:ea typeface="Calibri" pitchFamily="34" charset="0"/>
                <a:cs typeface="Arial" charset="0"/>
              </a:rPr>
              <a:t>			</a:t>
            </a:r>
            <a:endParaRPr lang="nl-NL" sz="1100" b="1" dirty="0">
              <a:solidFill>
                <a:srgbClr val="0070C0"/>
              </a:solidFill>
              <a:ea typeface="Calibri" pitchFamily="34" charset="0"/>
              <a:cs typeface="Arial" charset="0"/>
            </a:endParaRP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panose="020B0604020202020204" pitchFamily="34" charset="0"/>
              </a:rPr>
              <a:t>Dit product maak je met je groepje.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panose="020B0604020202020204" pitchFamily="34" charset="0"/>
              </a:rPr>
              <a:t>Lever je product in via Teams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panose="020B0604020202020204" pitchFamily="34" charset="0"/>
              </a:rPr>
              <a:t>Je wordt een groepje feedback </a:t>
            </a:r>
            <a:r>
              <a:rPr lang="nl-NL" sz="1100" dirty="0" err="1">
                <a:ea typeface="Calibri" pitchFamily="34" charset="0"/>
                <a:cs typeface="Arial" panose="020B0604020202020204" pitchFamily="34" charset="0"/>
              </a:rPr>
              <a:t>friends</a:t>
            </a:r>
            <a:r>
              <a:rPr lang="nl-NL" sz="1100" dirty="0">
                <a:ea typeface="Calibri" pitchFamily="34" charset="0"/>
                <a:cs typeface="Arial" panose="020B0604020202020204" pitchFamily="34" charset="0"/>
              </a:rPr>
              <a:t> geplaatst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panose="020B0604020202020204" pitchFamily="34" charset="0"/>
              </a:rPr>
              <a:t>Geef feedback op de producten van anderen en ontvang feedback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100" dirty="0">
                <a:cs typeface="Arial" panose="020B0604020202020204" pitchFamily="34" charset="0"/>
              </a:rPr>
              <a:t>Beschrijf in je reflectieverslag hoe je het feedback </a:t>
            </a:r>
            <a:r>
              <a:rPr lang="nl-NL" sz="1100">
                <a:cs typeface="Arial" panose="020B0604020202020204" pitchFamily="34" charset="0"/>
              </a:rPr>
              <a:t>geven ervaren </a:t>
            </a:r>
            <a:r>
              <a:rPr lang="nl-NL" sz="1100" dirty="0">
                <a:cs typeface="Arial" panose="020B0604020202020204" pitchFamily="34" charset="0"/>
              </a:rPr>
              <a:t>hebt. 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nl-NL" sz="1100" dirty="0"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100" dirty="0">
                <a:cs typeface="Arial" panose="020B0604020202020204" pitchFamily="34" charset="0"/>
              </a:rPr>
              <a:t>Deadline product: 26 november 2020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491061" y="2612812"/>
            <a:ext cx="3507254" cy="600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nl-NL" sz="11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Bijeenkomsten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charset="0"/>
              </a:rPr>
              <a:t>Lifestyle les voedselveiligheid en HACCP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charset="0"/>
              </a:rPr>
              <a:t>Zelfwerkuren</a:t>
            </a:r>
          </a:p>
        </p:txBody>
      </p:sp>
      <p:sp>
        <p:nvSpPr>
          <p:cNvPr id="14" name="Text Box 96"/>
          <p:cNvSpPr txBox="1">
            <a:spLocks noChangeArrowheads="1"/>
          </p:cNvSpPr>
          <p:nvPr/>
        </p:nvSpPr>
        <p:spPr bwMode="auto">
          <a:xfrm>
            <a:off x="1455738" y="4968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15" name="Text Box 103"/>
          <p:cNvSpPr txBox="1">
            <a:spLocks noChangeArrowheads="1"/>
          </p:cNvSpPr>
          <p:nvPr/>
        </p:nvSpPr>
        <p:spPr bwMode="auto">
          <a:xfrm>
            <a:off x="323850" y="27082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16" name="Text Box 105"/>
          <p:cNvSpPr txBox="1">
            <a:spLocks noChangeArrowheads="1"/>
          </p:cNvSpPr>
          <p:nvPr/>
        </p:nvSpPr>
        <p:spPr bwMode="auto">
          <a:xfrm>
            <a:off x="323850" y="278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17" name="Rechthoek 1"/>
          <p:cNvSpPr>
            <a:spLocks noChangeArrowheads="1"/>
          </p:cNvSpPr>
          <p:nvPr/>
        </p:nvSpPr>
        <p:spPr bwMode="auto">
          <a:xfrm>
            <a:off x="1115566" y="175074"/>
            <a:ext cx="80284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l-NL" sz="2400" dirty="0">
                <a:latin typeface="Calibri" pitchFamily="34" charset="0"/>
              </a:rPr>
              <a:t>2021_DWI_1_HACCP</a:t>
            </a: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585" y="0"/>
            <a:ext cx="1053380" cy="756400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4" cstate="print"/>
          <a:srcRect l="21805" r="10840"/>
          <a:stretch/>
        </p:blipFill>
        <p:spPr>
          <a:xfrm>
            <a:off x="635579" y="1010562"/>
            <a:ext cx="299335" cy="4124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6376" y="67976"/>
            <a:ext cx="933684" cy="881397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3601" y="1986681"/>
            <a:ext cx="263290" cy="321303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2104" y="3945980"/>
            <a:ext cx="266283" cy="416301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3926" y="997899"/>
            <a:ext cx="385812" cy="263054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92102" y="3250857"/>
            <a:ext cx="299225" cy="290796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 rotWithShape="1">
          <a:blip r:embed="rId10" cstate="print"/>
          <a:srcRect l="17050" t="33024" r="61669" b="30375"/>
          <a:stretch/>
        </p:blipFill>
        <p:spPr>
          <a:xfrm>
            <a:off x="5076056" y="2664459"/>
            <a:ext cx="269390" cy="260485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69392" y="3945980"/>
            <a:ext cx="3997378" cy="19543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nl-NL" sz="1100" b="1" dirty="0" err="1">
                <a:solidFill>
                  <a:srgbClr val="0070C0"/>
                </a:solidFill>
                <a:ea typeface="Calibri" pitchFamily="34" charset="0"/>
                <a:cs typeface="Arial" charset="0"/>
              </a:rPr>
              <a:t>Leerpad</a:t>
            </a:r>
            <a:endParaRPr lang="nl-NL" sz="1100" b="1" dirty="0">
              <a:solidFill>
                <a:srgbClr val="0070C0"/>
              </a:solidFill>
              <a:ea typeface="Calibri" pitchFamily="34" charset="0"/>
              <a:cs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charset="0"/>
              </a:rPr>
              <a:t>Bestudeer het aangeboden materiaal over HACCP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charset="0"/>
              </a:rPr>
              <a:t>Schrijf in jullie eigen woorden welke theorie jullie aan bod willen laten komen.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charset="0"/>
              </a:rPr>
              <a:t>Maak een storyboard’ voor jullie filmpje, wat willen jullie laten zien?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charset="0"/>
              </a:rPr>
              <a:t>Zorg voor de juiste omgeving en materialen.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charset="0"/>
              </a:rPr>
              <a:t>Film de verschillende scenes die jullie bedacht hebben.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charset="0"/>
              </a:rPr>
              <a:t>Verwerk de verschillende filmfragmenten tot een representatief en informatief filmpje.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charset="0"/>
              </a:rPr>
              <a:t>Deel het filmpje en het tekstdocument in teams. </a:t>
            </a:r>
            <a:r>
              <a:rPr lang="nl-NL" sz="11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	</a:t>
            </a:r>
            <a:endParaRPr lang="nl-NL" sz="1100" dirty="0">
              <a:ea typeface="Calibri" pitchFamily="34" charset="0"/>
              <a:cs typeface="Arial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508001" y="6667510"/>
            <a:ext cx="8636000" cy="206851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481995" y="3250857"/>
            <a:ext cx="3500438" cy="1107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nl-NL" sz="11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Bronnen</a:t>
            </a:r>
          </a:p>
          <a:p>
            <a:pPr>
              <a:defRPr/>
            </a:pPr>
            <a:r>
              <a:rPr lang="nl-NL" sz="1100" dirty="0">
                <a:ea typeface="Calibri" pitchFamily="34" charset="0"/>
                <a:cs typeface="Arial" charset="0"/>
                <a:hlinkClick r:id="rId11"/>
              </a:rPr>
              <a:t>Informatie van het Voedingscentrum over HACCP</a:t>
            </a:r>
            <a:endParaRPr lang="nl-NL" sz="1100" dirty="0">
              <a:ea typeface="Calibri" pitchFamily="34" charset="0"/>
              <a:cs typeface="Arial" charset="0"/>
            </a:endParaRPr>
          </a:p>
          <a:p>
            <a:pPr>
              <a:defRPr/>
            </a:pPr>
            <a:r>
              <a:rPr lang="nl-NL" sz="1100" dirty="0">
                <a:ea typeface="Calibri" pitchFamily="34" charset="0"/>
                <a:cs typeface="Arial" charset="0"/>
                <a:hlinkClick r:id="rId12"/>
              </a:rPr>
              <a:t>Rijksoverheid over voedselveiligheid</a:t>
            </a:r>
            <a:endParaRPr lang="nl-NL" sz="1100" dirty="0">
              <a:ea typeface="Calibri" pitchFamily="34" charset="0"/>
              <a:cs typeface="Arial" charset="0"/>
            </a:endParaRPr>
          </a:p>
          <a:p>
            <a:pPr>
              <a:defRPr/>
            </a:pPr>
            <a:r>
              <a:rPr lang="nl-NL" sz="1100" dirty="0">
                <a:ea typeface="Calibri" pitchFamily="34" charset="0"/>
                <a:cs typeface="Arial" charset="0"/>
              </a:rPr>
              <a:t>Voorbeeld checklist keuken op het Leerplatform </a:t>
            </a:r>
          </a:p>
          <a:p>
            <a:pPr>
              <a:defRPr/>
            </a:pPr>
            <a:r>
              <a:rPr lang="nl-NL" sz="1100" dirty="0">
                <a:ea typeface="Calibri" pitchFamily="34" charset="0"/>
                <a:cs typeface="Arial" charset="0"/>
                <a:hlinkClick r:id="rId13"/>
              </a:rPr>
              <a:t>https://www.storyboardthat.com/nl</a:t>
            </a:r>
            <a:r>
              <a:rPr lang="nl-NL" sz="1100" dirty="0">
                <a:ea typeface="Calibri" pitchFamily="34" charset="0"/>
                <a:cs typeface="Arial" charset="0"/>
              </a:rPr>
              <a:t> </a:t>
            </a:r>
          </a:p>
          <a:p>
            <a:pPr>
              <a:defRPr/>
            </a:pPr>
            <a:r>
              <a:rPr lang="nl-NL" sz="1100" dirty="0">
                <a:ea typeface="Calibri" pitchFamily="34" charset="0"/>
                <a:cs typeface="Arial" charset="0"/>
                <a:hlinkClick r:id="rId14"/>
              </a:rPr>
              <a:t>https://nl.wikihow.com/Een-storyboard-maken</a:t>
            </a:r>
            <a:r>
              <a:rPr lang="nl-NL" sz="1100" dirty="0">
                <a:ea typeface="Calibri" pitchFamily="34" charset="0"/>
                <a:cs typeface="Arial" charset="0"/>
              </a:rPr>
              <a:t>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67253" y="4455312"/>
            <a:ext cx="3815179" cy="211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6841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EE77FE-00DC-450B-B399-886328EFCBD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DC073E6-4375-4595-B28C-34C261A02E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A4A77E-FCAB-407F-A296-61916A74C4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3318</TotalTime>
  <Words>269</Words>
  <Application>Microsoft Office PowerPoint</Application>
  <PresentationFormat>Diavoorstelling (4:3)</PresentationFormat>
  <Paragraphs>38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Arial</vt:lpstr>
      <vt:lpstr>Calibri</vt:lpstr>
      <vt:lpstr>Kantoorthema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kbm</dc:creator>
  <cp:lastModifiedBy>Stijn Weijermars</cp:lastModifiedBy>
  <cp:revision>61</cp:revision>
  <cp:lastPrinted>2014-09-03T06:23:20Z</cp:lastPrinted>
  <dcterms:created xsi:type="dcterms:W3CDTF">2014-08-31T07:53:19Z</dcterms:created>
  <dcterms:modified xsi:type="dcterms:W3CDTF">2020-11-11T12:54:11Z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