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4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1CB5C5-06F6-4DFC-925D-0F172A2A8EDA}" v="1" dt="2020-05-06T18:43:22.857"/>
    <p1510:client id="{B8D834EF-BEF3-F6E2-54EF-19F6F0A8E5B1}" v="4" dt="2020-07-02T09:12:32.212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rina Res-Drost" userId="S::y.res@clusius.nl::a988d48d-895e-4146-953d-f6b6f65aae34" providerId="AD" clId="Web-{B8D834EF-BEF3-F6E2-54EF-19F6F0A8E5B1}"/>
    <pc:docChg chg="delSld">
      <pc:chgData name="Yrina Res-Drost" userId="S::y.res@clusius.nl::a988d48d-895e-4146-953d-f6b6f65aae34" providerId="AD" clId="Web-{B8D834EF-BEF3-F6E2-54EF-19F6F0A8E5B1}" dt="2020-07-02T09:12:32.212" v="3"/>
      <pc:docMkLst>
        <pc:docMk/>
      </pc:docMkLst>
      <pc:sldChg chg="del">
        <pc:chgData name="Yrina Res-Drost" userId="S::y.res@clusius.nl::a988d48d-895e-4146-953d-f6b6f65aae34" providerId="AD" clId="Web-{B8D834EF-BEF3-F6E2-54EF-19F6F0A8E5B1}" dt="2020-07-02T09:12:21.290" v="0"/>
        <pc:sldMkLst>
          <pc:docMk/>
          <pc:sldMk cId="1188176406" sldId="256"/>
        </pc:sldMkLst>
      </pc:sldChg>
      <pc:sldChg chg="del">
        <pc:chgData name="Yrina Res-Drost" userId="S::y.res@clusius.nl::a988d48d-895e-4146-953d-f6b6f65aae34" providerId="AD" clId="Web-{B8D834EF-BEF3-F6E2-54EF-19F6F0A8E5B1}" dt="2020-07-02T09:12:27.899" v="2"/>
        <pc:sldMkLst>
          <pc:docMk/>
          <pc:sldMk cId="3225686235" sldId="257"/>
        </pc:sldMkLst>
      </pc:sldChg>
      <pc:sldChg chg="del">
        <pc:chgData name="Yrina Res-Drost" userId="S::y.res@clusius.nl::a988d48d-895e-4146-953d-f6b6f65aae34" providerId="AD" clId="Web-{B8D834EF-BEF3-F6E2-54EF-19F6F0A8E5B1}" dt="2020-07-02T09:12:32.212" v="3"/>
        <pc:sldMkLst>
          <pc:docMk/>
          <pc:sldMk cId="1062803378" sldId="261"/>
        </pc:sldMkLst>
      </pc:sldChg>
      <pc:sldChg chg="del">
        <pc:chgData name="Yrina Res-Drost" userId="S::y.res@clusius.nl::a988d48d-895e-4146-953d-f6b6f65aae34" providerId="AD" clId="Web-{B8D834EF-BEF3-F6E2-54EF-19F6F0A8E5B1}" dt="2020-07-02T09:12:24.305" v="1"/>
        <pc:sldMkLst>
          <pc:docMk/>
          <pc:sldMk cId="4013231236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WwWMZgBJ2Cs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5BE0789E-91A7-4246-978E-A17FE1BF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C6C0BD2-8B3C-4042-B4EE-5DB7665A3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3" name="Freeform 27">
              <a:extLst>
                <a:ext uri="{FF2B5EF4-FFF2-40B4-BE49-F238E27FC236}">
                  <a16:creationId xmlns:a16="http://schemas.microsoft.com/office/drawing/2014/main" id="{5F53669F-C1E6-43B8-AC6F-B44CE56BF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28">
              <a:extLst>
                <a:ext uri="{FF2B5EF4-FFF2-40B4-BE49-F238E27FC236}">
                  <a16:creationId xmlns:a16="http://schemas.microsoft.com/office/drawing/2014/main" id="{53966C25-DAEA-4318-8FBC-EC6FF8F5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29">
              <a:extLst>
                <a:ext uri="{FF2B5EF4-FFF2-40B4-BE49-F238E27FC236}">
                  <a16:creationId xmlns:a16="http://schemas.microsoft.com/office/drawing/2014/main" id="{ED6EA716-EAD4-4023-8673-0809A1E24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id="{84261748-EFC0-4729-A7BB-A88FDAF6FA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1">
              <a:extLst>
                <a:ext uri="{FF2B5EF4-FFF2-40B4-BE49-F238E27FC236}">
                  <a16:creationId xmlns:a16="http://schemas.microsoft.com/office/drawing/2014/main" id="{2C14F808-CC69-494F-98AC-CB750416C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F1CA3607-84D0-4085-A363-796A17B1D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491E6160-2958-4A90-8B50-EDA182AAB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559F6CB7-E057-499B-A859-360276989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FF12353D-CF89-4D03-8075-C161824E2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5B91C9D6-FAF2-445B-AF1B-43992602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570F7A1D-86B1-4AD1-B4A3-9AE2A52C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52C6EBA8-95CC-4FE6-A8E4-3A6911E8A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E47DD49-1402-42F2-8278-075EFD05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300"/>
              <a:t>Theorie Groeifactoren</a:t>
            </a:r>
          </a:p>
        </p:txBody>
      </p:sp>
      <p:sp>
        <p:nvSpPr>
          <p:cNvPr id="55" name="Freeform 11">
            <a:extLst>
              <a:ext uri="{FF2B5EF4-FFF2-40B4-BE49-F238E27FC236}">
                <a16:creationId xmlns:a16="http://schemas.microsoft.com/office/drawing/2014/main" id="{15EDA122-4530-45D2-A70A-B1A967AAE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6" name="Rectangle 27">
            <a:extLst>
              <a:ext uri="{FF2B5EF4-FFF2-40B4-BE49-F238E27FC236}">
                <a16:creationId xmlns:a16="http://schemas.microsoft.com/office/drawing/2014/main" id="{9782F52E-0F94-4BFC-9F89-B054DDEAB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CD7437F-A717-4C1C-8D5F-A5F9DE466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509" y="1093380"/>
            <a:ext cx="6219103" cy="4679250"/>
          </a:xfrm>
        </p:spPr>
        <p:txBody>
          <a:bodyPr anchor="ctr">
            <a:normAutofit/>
          </a:bodyPr>
          <a:lstStyle/>
          <a:p>
            <a:r>
              <a:rPr lang="nl-NL" dirty="0"/>
              <a:t>Groeifactor = </a:t>
            </a:r>
          </a:p>
          <a:p>
            <a:pPr marL="0" indent="0">
              <a:buNone/>
            </a:pPr>
            <a:r>
              <a:rPr lang="nl-NL" dirty="0"/>
              <a:t>	Wat een plant nodig heeft om te groeien</a:t>
            </a:r>
          </a:p>
          <a:p>
            <a:endParaRPr lang="nl-NL" dirty="0"/>
          </a:p>
          <a:p>
            <a:r>
              <a:rPr lang="nl-NL" dirty="0"/>
              <a:t>Wat heeft een plant nodig om te groeien?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5304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51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47DD49-1402-42F2-8278-075EFD05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Theorie Groeifactoren</a:t>
            </a:r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Onlinemedia 3" title="Zo maak je je plant weer gelukkig - Super Groene Vingers">
            <a:hlinkClick r:id="" action="ppaction://media"/>
            <a:extLst>
              <a:ext uri="{FF2B5EF4-FFF2-40B4-BE49-F238E27FC236}">
                <a16:creationId xmlns:a16="http://schemas.microsoft.com/office/drawing/2014/main" id="{2C39387B-208A-42C0-AC7F-59FA9079CD8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87994" y="1846260"/>
            <a:ext cx="5640502" cy="317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756899-F537-4BCA-9910-4A11A4A4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nl-NL" sz="4000" b="1" dirty="0" err="1">
                <a:solidFill>
                  <a:srgbClr val="FEFFFF"/>
                </a:solidFill>
              </a:rPr>
              <a:t>Opdracht</a:t>
            </a:r>
            <a:r>
              <a:rPr lang="en-US" altLang="nl-NL" sz="4000" b="1" dirty="0">
                <a:solidFill>
                  <a:srgbClr val="FEFFFF"/>
                </a:solidFill>
              </a:rPr>
              <a:t> </a:t>
            </a:r>
            <a:r>
              <a:rPr lang="en-US" altLang="nl-NL" sz="4000" b="1" dirty="0" err="1">
                <a:solidFill>
                  <a:srgbClr val="FEFFFF"/>
                </a:solidFill>
              </a:rPr>
              <a:t>Groeifactoren</a:t>
            </a:r>
            <a:br>
              <a:rPr lang="en-US" altLang="nl-NL" sz="4000" dirty="0">
                <a:solidFill>
                  <a:srgbClr val="FEFFFF"/>
                </a:solidFill>
              </a:rPr>
            </a:br>
            <a:endParaRPr lang="en-US" sz="4000" dirty="0">
              <a:solidFill>
                <a:srgbClr val="FEFFFF"/>
              </a:solidFill>
            </a:endParaRPr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FA7A7A54-A2A6-470E-827E-5C498B38D70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477449" y="400747"/>
            <a:ext cx="6624209" cy="604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02444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B3AEB3EE0FA48B04EECBF8832841D" ma:contentTypeVersion="11" ma:contentTypeDescription="Create a new document." ma:contentTypeScope="" ma:versionID="79b6c06d8c08defdef6d385e91bd6bc5">
  <xsd:schema xmlns:xsd="http://www.w3.org/2001/XMLSchema" xmlns:xs="http://www.w3.org/2001/XMLSchema" xmlns:p="http://schemas.microsoft.com/office/2006/metadata/properties" xmlns:ns3="bf9c0505-a1f6-4bef-9fef-2158d512bf79" xmlns:ns4="8ab30030-6625-4d8d-b230-0e4cc816e121" targetNamespace="http://schemas.microsoft.com/office/2006/metadata/properties" ma:root="true" ma:fieldsID="11333d1163b0106eba9460befa264da8" ns3:_="" ns4:_="">
    <xsd:import namespace="bf9c0505-a1f6-4bef-9fef-2158d512bf79"/>
    <xsd:import namespace="8ab30030-6625-4d8d-b230-0e4cc816e1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c0505-a1f6-4bef-9fef-2158d512bf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30030-6625-4d8d-b230-0e4cc816e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B8CC10-DDF5-4207-B911-1CE328A634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EB7526-F0F9-428D-A04A-92B7C35DE8CF}">
  <ds:schemaRefs>
    <ds:schemaRef ds:uri="8ab30030-6625-4d8d-b230-0e4cc816e121"/>
    <ds:schemaRef ds:uri="bf9c0505-a1f6-4bef-9fef-2158d512bf79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2601FC9-FBF7-45A5-B1ED-F535A76042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c0505-a1f6-4bef-9fef-2158d512bf79"/>
    <ds:schemaRef ds:uri="8ab30030-6625-4d8d-b230-0e4cc816e1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Breedbeeld</PresentationFormat>
  <Paragraphs>15</Paragraphs>
  <Slides>3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Sliert</vt:lpstr>
      <vt:lpstr>Theorie Groeifactoren</vt:lpstr>
      <vt:lpstr>Theorie Groeifactoren</vt:lpstr>
      <vt:lpstr>Opdracht Groeifactoren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7 mei 2020</dc:title>
  <dc:creator>Yrina Res-Drost</dc:creator>
  <cp:lastModifiedBy>Yrina Res-Drost</cp:lastModifiedBy>
  <cp:revision>5</cp:revision>
  <dcterms:created xsi:type="dcterms:W3CDTF">2020-05-06T18:43:27Z</dcterms:created>
  <dcterms:modified xsi:type="dcterms:W3CDTF">2020-07-02T09:12:35Z</dcterms:modified>
</cp:coreProperties>
</file>