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262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ijn Weijermars" userId="2933e1d2-70ff-47b3-ad61-d61e32fda646" providerId="ADAL" clId="{C48C876A-933E-4CCC-A1E0-C9427C2B4B7D}"/>
    <pc:docChg chg="modSld">
      <pc:chgData name="Stijn Weijermars" userId="2933e1d2-70ff-47b3-ad61-d61e32fda646" providerId="ADAL" clId="{C48C876A-933E-4CCC-A1E0-C9427C2B4B7D}" dt="2023-11-29T10:58:23.289" v="27" actId="20577"/>
      <pc:docMkLst>
        <pc:docMk/>
      </pc:docMkLst>
      <pc:sldChg chg="modSp mod">
        <pc:chgData name="Stijn Weijermars" userId="2933e1d2-70ff-47b3-ad61-d61e32fda646" providerId="ADAL" clId="{C48C876A-933E-4CCC-A1E0-C9427C2B4B7D}" dt="2023-11-29T10:58:23.289" v="27" actId="20577"/>
        <pc:sldMkLst>
          <pc:docMk/>
          <pc:sldMk cId="2511553166" sldId="257"/>
        </pc:sldMkLst>
        <pc:spChg chg="mod">
          <ac:chgData name="Stijn Weijermars" userId="2933e1d2-70ff-47b3-ad61-d61e32fda646" providerId="ADAL" clId="{C48C876A-933E-4CCC-A1E0-C9427C2B4B7D}" dt="2023-11-29T10:58:23.289" v="27" actId="20577"/>
          <ac:spMkLst>
            <pc:docMk/>
            <pc:sldMk cId="2511553166" sldId="257"/>
            <ac:spMk id="4" creationId="{00000000-0000-0000-0000-000000000000}"/>
          </ac:spMkLst>
        </pc:spChg>
        <pc:spChg chg="mod">
          <ac:chgData name="Stijn Weijermars" userId="2933e1d2-70ff-47b3-ad61-d61e32fda646" providerId="ADAL" clId="{C48C876A-933E-4CCC-A1E0-C9427C2B4B7D}" dt="2023-11-29T10:58:08.998" v="19" actId="20577"/>
          <ac:spMkLst>
            <pc:docMk/>
            <pc:sldMk cId="2511553166" sldId="257"/>
            <ac:spMk id="2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29-11-2023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2573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29-11-2023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363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29-11-2023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217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29-11-2023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0674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29-11-2023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1474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29-11-2023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060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29-11-2023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276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29-11-2023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4943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29-11-2023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2843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29-11-2023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8102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87C5-006E-460A-978A-3D7B1DC14448}" type="datetimeFigureOut">
              <a:rPr lang="nl-NL" smtClean="0"/>
              <a:t>29-11-2023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7855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A87C5-006E-460A-978A-3D7B1DC14448}" type="datetimeFigureOut">
              <a:rPr lang="nl-NL" smtClean="0"/>
              <a:t>29-11-2023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F8651-8548-4ACF-AD63-12724B3B98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202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312664" y="76025"/>
            <a:ext cx="11078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/>
              <a:t>2324 </a:t>
            </a:r>
            <a:r>
              <a:rPr lang="nl-NL" sz="2800" dirty="0"/>
              <a:t>MON LA3 CE Waardencreatie</a:t>
            </a:r>
            <a:endParaRPr lang="nl-NL" sz="2000" dirty="0">
              <a:ea typeface="Calibri" pitchFamily="34" charset="0"/>
              <a:cs typeface="Arial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319036" y="748643"/>
            <a:ext cx="5402322" cy="7848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/>
              <a:t>Leerdoel </a:t>
            </a:r>
          </a:p>
          <a:p>
            <a:pPr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Na het maken van dit leerarrangement ben je in staat om keuzes die gemaakt worden voor een onderneming circulair te verantwoorden en hierop eventuele verbetering aan te bevelen. 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7772020" y="3510217"/>
            <a:ext cx="3933074" cy="4462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defRPr/>
            </a:pPr>
            <a:r>
              <a:rPr lang="nl-NL" sz="1200" b="1" dirty="0">
                <a:ea typeface="Calibri" pitchFamily="34" charset="0"/>
                <a:cs typeface="Arial" charset="0"/>
              </a:rPr>
              <a:t>Bronnen</a:t>
            </a:r>
          </a:p>
          <a:p>
            <a:pPr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Wikiwijs; boek duurzaam organiseren</a:t>
            </a:r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3461" y="878004"/>
            <a:ext cx="363917" cy="263054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55165" y="3497635"/>
            <a:ext cx="315289" cy="290796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5"/>
          <a:srcRect l="17050" t="33024" r="61669" b="30375"/>
          <a:stretch/>
        </p:blipFill>
        <p:spPr>
          <a:xfrm>
            <a:off x="7355165" y="2479732"/>
            <a:ext cx="292213" cy="263054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4401" y="3619960"/>
            <a:ext cx="299030" cy="416301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4401" y="1702251"/>
            <a:ext cx="256221" cy="321303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8"/>
          <a:srcRect l="21805" r="10840"/>
          <a:stretch/>
        </p:blipFill>
        <p:spPr>
          <a:xfrm>
            <a:off x="865458" y="685797"/>
            <a:ext cx="363917" cy="476511"/>
          </a:xfrm>
          <a:prstGeom prst="rect">
            <a:avLst/>
          </a:prstGeom>
        </p:spPr>
      </p:pic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1312664" y="3828110"/>
            <a:ext cx="5408693" cy="24776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/>
              <a:t>Stappen</a:t>
            </a:r>
            <a:r>
              <a:rPr lang="nl-NL" sz="1100" b="1" dirty="0">
                <a:solidFill>
                  <a:srgbClr val="CCFF33"/>
                </a:solidFill>
              </a:rPr>
              <a:t>	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		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Beschrijf de onderneming, het product en/of de dienst die de onderneming aanbiedt.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Onderzoek/beschrijf de waardencreatie van de onderneming, denk hierbij aan de volgende soorten waardencreatie: financieel, produceren, intellectueel, menselijk, sociaal en relaties, ecologische waarde.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Beschrijf wat de onderneming doet en </a:t>
            </a:r>
            <a:r>
              <a:rPr lang="nl-NL" sz="1100">
                <a:ea typeface="Calibri" pitchFamily="34" charset="0"/>
                <a:cs typeface="Arial" charset="0"/>
              </a:rPr>
              <a:t>welke R</a:t>
            </a:r>
            <a:r>
              <a:rPr lang="nl-NL" sz="1100" dirty="0">
                <a:ea typeface="Calibri" pitchFamily="34" charset="0"/>
                <a:cs typeface="Arial" charset="0"/>
              </a:rPr>
              <a:t>, uit de R-strategie past bij jullie businessmodel.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Breng minimaal drie reststromen van de onderneming in kaart.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Schrijf een adviesrapport omtrent de onderzochte punten, geef voor ieder punt minimaal één verbeterpunt.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Geef een advies over eventueel verder onderzoek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Geef je mening over hoe het bedrijf zich nu bevind binnen de gedachte van de circulaire economie</a:t>
            </a: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7772020" y="870622"/>
            <a:ext cx="3933074" cy="14619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nl-NL" sz="12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			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Je wordt een groepje feedback </a:t>
            </a:r>
            <a:r>
              <a:rPr lang="nl-NL" sz="1100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1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geplaatst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Geef feedback op de producten van anderen en ontvang feedback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Beschrijf in je reflectieverslag hoe je het feedback geven ervaren hebt. 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1312665" y="1673263"/>
            <a:ext cx="5408693" cy="196977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/>
              <a:t>Product </a:t>
            </a:r>
            <a:r>
              <a:rPr lang="nl-NL" sz="1100" b="1" dirty="0">
                <a:solidFill>
                  <a:srgbClr val="0099FF"/>
                </a:solidFill>
              </a:rPr>
              <a:t>	</a:t>
            </a:r>
          </a:p>
          <a:p>
            <a:pPr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Een adviesrapport vanuit de circulaire gedachte voor je eigen onderneming. Met daarin een omschrijving van de volgende onderdelen.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Beschrijving, bedrijf en product/dienst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Beschrijving van de waardencreatie die het bedrijf toevoegt op de volgende onderdelen: financieel, produceren, intellectueel, menselijk, sociaal en relaties, ecologische waarde.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Beschrijving van de R-strategie toegepast op het bedrijf 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Bijschrijving van eventuele reststromen die ontstaan in het bedrijf aan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Advies op punt 2 tot en met 4.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Advies voor vervolg onderzoek</a:t>
            </a: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7772020" y="2474458"/>
            <a:ext cx="3933074" cy="9541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defRPr/>
            </a:pPr>
            <a:r>
              <a:rPr lang="nl-NL" sz="1200" b="1" dirty="0">
                <a:ea typeface="Calibri" pitchFamily="34" charset="0"/>
                <a:cs typeface="Arial" charset="0"/>
              </a:rPr>
              <a:t>Bijeenkomsten &amp; Tijd</a:t>
            </a:r>
          </a:p>
          <a:p>
            <a:pPr marL="0" indent="0"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Specialisatie lessen Circulaire economie</a:t>
            </a:r>
          </a:p>
          <a:p>
            <a:pPr marL="0" indent="0"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Deadline: vrijdag 22 december</a:t>
            </a:r>
          </a:p>
          <a:p>
            <a:pPr marL="0" indent="0">
              <a:defRPr/>
            </a:pPr>
            <a:r>
              <a:rPr lang="nl-NL" sz="1100" dirty="0">
                <a:ea typeface="Calibri" pitchFamily="34" charset="0"/>
                <a:cs typeface="Arial" charset="0"/>
              </a:rPr>
              <a:t>Feedback </a:t>
            </a:r>
            <a:r>
              <a:rPr lang="nl-NL" sz="1100" dirty="0" err="1">
                <a:ea typeface="Calibri" pitchFamily="34" charset="0"/>
                <a:cs typeface="Arial" charset="0"/>
              </a:rPr>
              <a:t>friends</a:t>
            </a:r>
            <a:r>
              <a:rPr lang="nl-NL" sz="1100" dirty="0">
                <a:ea typeface="Calibri" pitchFamily="34" charset="0"/>
                <a:cs typeface="Arial" charset="0"/>
              </a:rPr>
              <a:t>: januari</a:t>
            </a:r>
          </a:p>
          <a:p>
            <a:pPr marL="0" indent="0">
              <a:defRPr/>
            </a:pPr>
            <a:endParaRPr lang="nl-NL" sz="1100" dirty="0">
              <a:ea typeface="Calibri" pitchFamily="34" charset="0"/>
              <a:cs typeface="Arial" charset="0"/>
            </a:endParaRPr>
          </a:p>
        </p:txBody>
      </p:sp>
      <p:pic>
        <p:nvPicPr>
          <p:cNvPr id="27" name="Picture 2" descr="Technologie staat centraal in circulaire economie - Nieuws -  Engineersonline.nl">
            <a:extLst>
              <a:ext uri="{FF2B5EF4-FFF2-40B4-BE49-F238E27FC236}">
                <a16:creationId xmlns:a16="http://schemas.microsoft.com/office/drawing/2014/main" id="{D972E827-A7FE-4BDE-92D3-9621F0D011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02960" y="4207423"/>
            <a:ext cx="1902134" cy="1461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155316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7c63a5-6c7f-42bb-9d17-0feff5816463">
      <Terms xmlns="http://schemas.microsoft.com/office/infopath/2007/PartnerControls"/>
    </lcf76f155ced4ddcb4097134ff3c332f>
    <TaxCatchAll xmlns="c20cf8ba-b598-4d03-85bf-01d90a2844ae" xsi:nil="true"/>
    <MediaLengthInSeconds xmlns="c67c63a5-6c7f-42bb-9d17-0feff5816463" xsi:nil="true"/>
    <SharedWithUsers xmlns="c20cf8ba-b598-4d03-85bf-01d90a2844ae">
      <UserInfo>
        <DisplayName>Tim Lagas</DisplayName>
        <AccountId>142</AccountId>
        <AccountType/>
      </UserInfo>
      <UserInfo>
        <DisplayName>Gerjan de Ruiter</DisplayName>
        <AccountId>25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727D3906D7945984BB753BA79C6C7" ma:contentTypeVersion="14" ma:contentTypeDescription="Een nieuw document maken." ma:contentTypeScope="" ma:versionID="13d1bd52d37d52e88f4cc3000598c755">
  <xsd:schema xmlns:xsd="http://www.w3.org/2001/XMLSchema" xmlns:xs="http://www.w3.org/2001/XMLSchema" xmlns:p="http://schemas.microsoft.com/office/2006/metadata/properties" xmlns:ns2="c67c63a5-6c7f-42bb-9d17-0feff5816463" xmlns:ns3="c20cf8ba-b598-4d03-85bf-01d90a2844ae" targetNamespace="http://schemas.microsoft.com/office/2006/metadata/properties" ma:root="true" ma:fieldsID="cdbfa91b97b664da8bfb3c5d7ea455d6" ns2:_="" ns3:_="">
    <xsd:import namespace="c67c63a5-6c7f-42bb-9d17-0feff5816463"/>
    <xsd:import namespace="c20cf8ba-b598-4d03-85bf-01d90a284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63a5-6c7f-42bb-9d17-0feff58164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cf8ba-b598-4d03-85bf-01d90a2844a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46b252f-af12-4d5a-a498-f152b1d5d221}" ma:internalName="TaxCatchAll" ma:showField="CatchAllData" ma:web="c20cf8ba-b598-4d03-85bf-01d90a2844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7A2BDD6-E187-4ED3-AB99-2E52208DC45A}">
  <ds:schemaRefs>
    <ds:schemaRef ds:uri="http://schemas.microsoft.com/office/2006/metadata/properties"/>
    <ds:schemaRef ds:uri="http://schemas.microsoft.com/office/infopath/2007/PartnerControls"/>
    <ds:schemaRef ds:uri="c6f82ce1-f6df-49a5-8b49-cf8409a27aa4"/>
    <ds:schemaRef ds:uri="2c4f0c93-2979-4f27-aab2-70de95932352"/>
    <ds:schemaRef ds:uri="c67c63a5-6c7f-42bb-9d17-0feff5816463"/>
    <ds:schemaRef ds:uri="c20cf8ba-b598-4d03-85bf-01d90a2844ae"/>
  </ds:schemaRefs>
</ds:datastoreItem>
</file>

<file path=customXml/itemProps2.xml><?xml version="1.0" encoding="utf-8"?>
<ds:datastoreItem xmlns:ds="http://schemas.openxmlformats.org/officeDocument/2006/customXml" ds:itemID="{9C8F758B-B884-4B13-94FB-98BD99B04D74}"/>
</file>

<file path=customXml/itemProps3.xml><?xml version="1.0" encoding="utf-8"?>
<ds:datastoreItem xmlns:ds="http://schemas.openxmlformats.org/officeDocument/2006/customXml" ds:itemID="{C8AA4D1C-B5FB-46FE-B1A6-BF32EBB975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1965</TotalTime>
  <Words>309</Words>
  <Application>Microsoft Office PowerPoint</Application>
  <PresentationFormat>Breedbeeld</PresentationFormat>
  <Paragraphs>31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Stijn Weijermars</cp:lastModifiedBy>
  <cp:revision>30</cp:revision>
  <dcterms:created xsi:type="dcterms:W3CDTF">2016-09-05T11:28:03Z</dcterms:created>
  <dcterms:modified xsi:type="dcterms:W3CDTF">2023-11-29T10:58:32Z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0x0101002F9727D3906D7945984BB753BA79C6C7</vt:lpwstr>
  </property>
  <property fmtid="{D5CDD505-2E9C-101B-9397-08002B2CF9AE}" pid="3" name="TriggerFlowInfo">
    <vt:lpwstr/>
  </property>
  <property fmtid="{D5CDD505-2E9C-101B-9397-08002B2CF9AE}" pid="4" name="_ExtendedDescription">
    <vt:lpwstr/>
  </property>
  <property fmtid="{D5CDD505-2E9C-101B-9397-08002B2CF9AE}" pid="5" name="MediaServiceImageTags">
    <vt:lpwstr/>
  </property>
  <property fmtid="{D5CDD505-2E9C-101B-9397-08002B2CF9AE}" pid="6" name="Order">
    <vt:r8>6024400</vt:r8>
  </property>
  <property fmtid="{D5CDD505-2E9C-101B-9397-08002B2CF9AE}" pid="7" name="xd_Signature">
    <vt:bool>false</vt:bool>
  </property>
  <property fmtid="{D5CDD505-2E9C-101B-9397-08002B2CF9AE}" pid="8" name="SharedWithUsers">
    <vt:lpwstr>142;#Tim Lagas;#25;#Gerjan de Ruiter</vt:lpwstr>
  </property>
  <property fmtid="{D5CDD505-2E9C-101B-9397-08002B2CF9AE}" pid="9" name="xd_ProgID">
    <vt:lpwstr/>
  </property>
  <property fmtid="{D5CDD505-2E9C-101B-9397-08002B2CF9AE}" pid="10" name="ComplianceAssetId">
    <vt:lpwstr/>
  </property>
  <property fmtid="{D5CDD505-2E9C-101B-9397-08002B2CF9AE}" pid="11" name="TemplateUrl">
    <vt:lpwstr/>
  </property>
</Properties>
</file>