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2933e1d2-70ff-47b3-ad61-d61e32fda646" providerId="ADAL" clId="{C48C876A-933E-4CCC-A1E0-C9427C2B4B7D}"/>
    <pc:docChg chg="modSld">
      <pc:chgData name="Stijn Weijermars" userId="2933e1d2-70ff-47b3-ad61-d61e32fda646" providerId="ADAL" clId="{C48C876A-933E-4CCC-A1E0-C9427C2B4B7D}" dt="2023-11-29T10:58:23.289" v="27" actId="20577"/>
      <pc:docMkLst>
        <pc:docMk/>
      </pc:docMkLst>
      <pc:sldChg chg="modSp mod">
        <pc:chgData name="Stijn Weijermars" userId="2933e1d2-70ff-47b3-ad61-d61e32fda646" providerId="ADAL" clId="{C48C876A-933E-4CCC-A1E0-C9427C2B4B7D}" dt="2023-11-29T10:58:23.289" v="27" actId="20577"/>
        <pc:sldMkLst>
          <pc:docMk/>
          <pc:sldMk cId="2511553166" sldId="257"/>
        </pc:sldMkLst>
        <pc:spChg chg="mod">
          <ac:chgData name="Stijn Weijermars" userId="2933e1d2-70ff-47b3-ad61-d61e32fda646" providerId="ADAL" clId="{C48C876A-933E-4CCC-A1E0-C9427C2B4B7D}" dt="2023-11-29T10:58:23.289" v="27" actId="20577"/>
          <ac:spMkLst>
            <pc:docMk/>
            <pc:sldMk cId="2511553166" sldId="257"/>
            <ac:spMk id="4" creationId="{00000000-0000-0000-0000-000000000000}"/>
          </ac:spMkLst>
        </pc:spChg>
        <pc:spChg chg="mod">
          <ac:chgData name="Stijn Weijermars" userId="2933e1d2-70ff-47b3-ad61-d61e32fda646" providerId="ADAL" clId="{C48C876A-933E-4CCC-A1E0-C9427C2B4B7D}" dt="2023-11-29T10:58:08.998" v="19" actId="20577"/>
          <ac:spMkLst>
            <pc:docMk/>
            <pc:sldMk cId="2511553166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6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17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6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7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76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4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8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85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87C5-006E-460A-978A-3D7B1DC14448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8651-8548-4ACF-AD63-12724B3B98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02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312664" y="76025"/>
            <a:ext cx="1107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2324 </a:t>
            </a:r>
            <a:r>
              <a:rPr lang="nl-NL" sz="2800" dirty="0"/>
              <a:t>MON LA3 CE Waardencreatie</a:t>
            </a:r>
            <a:endParaRPr lang="nl-NL" sz="20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19036" y="748643"/>
            <a:ext cx="5402322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Leerdoel 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Na het maken van dit leerarrangement ben je in staat om keuzes die gemaakt worden voor een onderneming circulair te verantwoorden en hierop eventuele verbetering aan te bevelen.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772020" y="3510217"/>
            <a:ext cx="3933074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Wikiwijs; boek duurzaam organiseren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3461" y="878004"/>
            <a:ext cx="363917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5165" y="3497635"/>
            <a:ext cx="315289" cy="29079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5"/>
          <a:srcRect l="17050" t="33024" r="61669" b="30375"/>
          <a:stretch/>
        </p:blipFill>
        <p:spPr>
          <a:xfrm>
            <a:off x="7355165" y="2479732"/>
            <a:ext cx="292213" cy="26305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1" y="3619960"/>
            <a:ext cx="299030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1" y="1702251"/>
            <a:ext cx="256221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865458" y="685797"/>
            <a:ext cx="363917" cy="476511"/>
          </a:xfrm>
          <a:prstGeom prst="rect">
            <a:avLst/>
          </a:prstGeom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312664" y="3828110"/>
            <a:ext cx="5408693" cy="247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de onderneming, het product en/of de dienst die de onderneming aanbiedt.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Onderzoek/beschrijf de waardencreatie van de onderneming, denk hierbij aan de volgende soorten waardencreatie: financieel, produceren, intellectueel, menselijk, sociaal en relaties, ecologische waarde.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wat de onderneming doet en </a:t>
            </a:r>
            <a:r>
              <a:rPr lang="nl-NL" sz="1100">
                <a:ea typeface="Calibri" pitchFamily="34" charset="0"/>
                <a:cs typeface="Arial" charset="0"/>
              </a:rPr>
              <a:t>welke R</a:t>
            </a:r>
            <a:r>
              <a:rPr lang="nl-NL" sz="1100" dirty="0">
                <a:ea typeface="Calibri" pitchFamily="34" charset="0"/>
                <a:cs typeface="Arial" charset="0"/>
              </a:rPr>
              <a:t>, uit de R-strategie past bij jullie businessmodel.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Breng minimaal drie reststromen van de onderneming in kaart.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Schrijf een adviesrapport omtrent de onderzochte punten, geef voor ieder punt minimaal één verbeterpunt.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Geef een advies over eventueel verder onderzoek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Geef je mening over hoe het bedrijf zich nu bevind binnen de gedachte van de circulaire economie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772020" y="870622"/>
            <a:ext cx="3933074" cy="1461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1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312665" y="1673263"/>
            <a:ext cx="5408693" cy="1969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Een adviesrapport vanuit de circulaire gedachte voor je eigen onderneming. Met daarin een omschrijving van de volgende onderdelen.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Beschrijving, bedrijf en product/dienst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Beschrijving van de waardencreatie die het bedrijf toevoegt op de volgende onderdelen: financieel, produceren, intellectueel, menselijk, sociaal en relaties, ecologische waarde.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Beschrijving van de R-strategie toegepast op het bedrijf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Bijschrijving van eventuele reststromen die ontstaan in het bedrijf aan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Advies op punt 2 tot en met 4.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Advies voor vervolg onderzoek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772020" y="2474458"/>
            <a:ext cx="3933074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ea typeface="Calibri" pitchFamily="34" charset="0"/>
                <a:cs typeface="Arial" charset="0"/>
              </a:rPr>
              <a:t>Bijeenkomsten &amp; Tijd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Specialisatie lessen Circulaire economie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Deadline: vrijdag 22 december</a:t>
            </a:r>
          </a:p>
          <a:p>
            <a:pPr marL="0" indent="0"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Feedback </a:t>
            </a:r>
            <a:r>
              <a:rPr lang="nl-NL" sz="1100" dirty="0" err="1">
                <a:ea typeface="Calibri" pitchFamily="34" charset="0"/>
                <a:cs typeface="Arial" charset="0"/>
              </a:rPr>
              <a:t>friends</a:t>
            </a:r>
            <a:r>
              <a:rPr lang="nl-NL" sz="1100" dirty="0">
                <a:ea typeface="Calibri" pitchFamily="34" charset="0"/>
                <a:cs typeface="Arial" charset="0"/>
              </a:rPr>
              <a:t>: januari</a:t>
            </a:r>
          </a:p>
          <a:p>
            <a:pPr marL="0" indent="0">
              <a:defRPr/>
            </a:pPr>
            <a:endParaRPr lang="nl-NL" sz="1100" dirty="0">
              <a:ea typeface="Calibri" pitchFamily="34" charset="0"/>
              <a:cs typeface="Arial" charset="0"/>
            </a:endParaRPr>
          </a:p>
        </p:txBody>
      </p:sp>
      <p:pic>
        <p:nvPicPr>
          <p:cNvPr id="27" name="Picture 2" descr="Technologie staat centraal in circulaire economie - Nieuws -  Engineersonline.nl">
            <a:extLst>
              <a:ext uri="{FF2B5EF4-FFF2-40B4-BE49-F238E27FC236}">
                <a16:creationId xmlns:a16="http://schemas.microsoft.com/office/drawing/2014/main" id="{D972E827-A7FE-4BDE-92D3-9621F0D01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02960" y="4207423"/>
            <a:ext cx="1902134" cy="14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553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  <SharedWithUsers xmlns="c20cf8ba-b598-4d03-85bf-01d90a2844ae">
      <UserInfo>
        <DisplayName>Tim Lagas</DisplayName>
        <AccountId>142</AccountId>
        <AccountType/>
      </UserInfo>
      <UserInfo>
        <DisplayName>Gerjan de Ruiter</DisplayName>
        <AccountId>25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2BDD6-E187-4ED3-AB99-2E52208DC45A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2.xml><?xml version="1.0" encoding="utf-8"?>
<ds:datastoreItem xmlns:ds="http://schemas.openxmlformats.org/officeDocument/2006/customXml" ds:itemID="{9C8F758B-B884-4B13-94FB-98BD99B04D74}"/>
</file>

<file path=customXml/itemProps3.xml><?xml version="1.0" encoding="utf-8"?>
<ds:datastoreItem xmlns:ds="http://schemas.openxmlformats.org/officeDocument/2006/customXml" ds:itemID="{C8AA4D1C-B5FB-46FE-B1A6-BF32EBB975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309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Stijn Weijermars</cp:lastModifiedBy>
  <cp:revision>30</cp:revision>
  <dcterms:created xsi:type="dcterms:W3CDTF">2016-09-05T11:28:03Z</dcterms:created>
  <dcterms:modified xsi:type="dcterms:W3CDTF">2023-11-29T10:58:32Z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Order">
    <vt:r8>6024400</vt:r8>
  </property>
  <property fmtid="{D5CDD505-2E9C-101B-9397-08002B2CF9AE}" pid="7" name="xd_Signature">
    <vt:bool>false</vt:bool>
  </property>
  <property fmtid="{D5CDD505-2E9C-101B-9397-08002B2CF9AE}" pid="8" name="SharedWithUsers">
    <vt:lpwstr>142;#Tim Lagas;#25;#Gerjan de Ruiter</vt:lpwstr>
  </property>
  <property fmtid="{D5CDD505-2E9C-101B-9397-08002B2CF9AE}" pid="9" name="xd_ProgID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