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6"/>
  </p:notesMasterIdLst>
  <p:sldIdLst>
    <p:sldId id="267" r:id="rId5"/>
    <p:sldId id="338" r:id="rId6"/>
    <p:sldId id="470" r:id="rId7"/>
    <p:sldId id="259" r:id="rId8"/>
    <p:sldId id="266" r:id="rId9"/>
    <p:sldId id="286" r:id="rId10"/>
    <p:sldId id="287" r:id="rId11"/>
    <p:sldId id="288" r:id="rId12"/>
    <p:sldId id="289" r:id="rId13"/>
    <p:sldId id="290" r:id="rId14"/>
    <p:sldId id="296" r:id="rId15"/>
    <p:sldId id="297" r:id="rId16"/>
    <p:sldId id="331" r:id="rId17"/>
    <p:sldId id="316" r:id="rId18"/>
    <p:sldId id="323" r:id="rId19"/>
    <p:sldId id="324" r:id="rId20"/>
    <p:sldId id="325" r:id="rId21"/>
    <p:sldId id="326" r:id="rId22"/>
    <p:sldId id="328" r:id="rId23"/>
    <p:sldId id="329" r:id="rId24"/>
    <p:sldId id="330"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BBE31-BE5E-411C-AABE-DF5EBCEF760B}" v="5" dt="2024-02-28T08:59:42.82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39" autoAdjust="0"/>
  </p:normalViewPr>
  <p:slideViewPr>
    <p:cSldViewPr snapToGrid="0">
      <p:cViewPr varScale="1">
        <p:scale>
          <a:sx n="71" d="100"/>
          <a:sy n="71" d="100"/>
        </p:scale>
        <p:origin x="320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134BBE31-BE5E-411C-AABE-DF5EBCEF760B}"/>
    <pc:docChg chg="delSld modSld">
      <pc:chgData name="Thomas Noordeloos" userId="df9f46e9-7760-4f6a-814f-9e8180d7b46a" providerId="ADAL" clId="{134BBE31-BE5E-411C-AABE-DF5EBCEF760B}" dt="2024-02-28T09:00:01.642" v="9" actId="47"/>
      <pc:docMkLst>
        <pc:docMk/>
      </pc:docMkLst>
      <pc:sldChg chg="del">
        <pc:chgData name="Thomas Noordeloos" userId="df9f46e9-7760-4f6a-814f-9e8180d7b46a" providerId="ADAL" clId="{134BBE31-BE5E-411C-AABE-DF5EBCEF760B}" dt="2024-02-28T08:58:02.737" v="1" actId="47"/>
        <pc:sldMkLst>
          <pc:docMk/>
          <pc:sldMk cId="0" sldId="261"/>
        </pc:sldMkLst>
      </pc:sldChg>
      <pc:sldChg chg="del">
        <pc:chgData name="Thomas Noordeloos" userId="df9f46e9-7760-4f6a-814f-9e8180d7b46a" providerId="ADAL" clId="{134BBE31-BE5E-411C-AABE-DF5EBCEF760B}" dt="2024-02-28T08:58:02.737" v="1" actId="47"/>
        <pc:sldMkLst>
          <pc:docMk/>
          <pc:sldMk cId="0" sldId="262"/>
        </pc:sldMkLst>
      </pc:sldChg>
      <pc:sldChg chg="del">
        <pc:chgData name="Thomas Noordeloos" userId="df9f46e9-7760-4f6a-814f-9e8180d7b46a" providerId="ADAL" clId="{134BBE31-BE5E-411C-AABE-DF5EBCEF760B}" dt="2024-02-28T09:00:01.642" v="9" actId="47"/>
        <pc:sldMkLst>
          <pc:docMk/>
          <pc:sldMk cId="0" sldId="295"/>
        </pc:sldMkLst>
      </pc:sldChg>
      <pc:sldChg chg="del">
        <pc:chgData name="Thomas Noordeloos" userId="df9f46e9-7760-4f6a-814f-9e8180d7b46a" providerId="ADAL" clId="{134BBE31-BE5E-411C-AABE-DF5EBCEF760B}" dt="2024-02-28T08:59:00.495" v="2" actId="47"/>
        <pc:sldMkLst>
          <pc:docMk/>
          <pc:sldMk cId="0" sldId="299"/>
        </pc:sldMkLst>
      </pc:sldChg>
      <pc:sldChg chg="addSp delSp modSp">
        <pc:chgData name="Thomas Noordeloos" userId="df9f46e9-7760-4f6a-814f-9e8180d7b46a" providerId="ADAL" clId="{134BBE31-BE5E-411C-AABE-DF5EBCEF760B}" dt="2024-02-28T08:59:42.820" v="7" actId="14100"/>
        <pc:sldMkLst>
          <pc:docMk/>
          <pc:sldMk cId="0" sldId="316"/>
        </pc:sldMkLst>
        <pc:picChg chg="add del mod">
          <ac:chgData name="Thomas Noordeloos" userId="df9f46e9-7760-4f6a-814f-9e8180d7b46a" providerId="ADAL" clId="{134BBE31-BE5E-411C-AABE-DF5EBCEF760B}" dt="2024-02-28T08:59:42.820" v="7" actId="14100"/>
          <ac:picMkLst>
            <pc:docMk/>
            <pc:sldMk cId="0" sldId="316"/>
            <ac:picMk id="2050" creationId="{A20739AC-F030-D3AE-E734-E980E60278B9}"/>
          </ac:picMkLst>
        </pc:picChg>
      </pc:sldChg>
      <pc:sldChg chg="del">
        <pc:chgData name="Thomas Noordeloos" userId="df9f46e9-7760-4f6a-814f-9e8180d7b46a" providerId="ADAL" clId="{134BBE31-BE5E-411C-AABE-DF5EBCEF760B}" dt="2024-02-28T08:59:56.226" v="8" actId="47"/>
        <pc:sldMkLst>
          <pc:docMk/>
          <pc:sldMk cId="0" sldId="322"/>
        </pc:sldMkLst>
      </pc:sldChg>
      <pc:sldChg chg="del">
        <pc:chgData name="Thomas Noordeloos" userId="df9f46e9-7760-4f6a-814f-9e8180d7b46a" providerId="ADAL" clId="{134BBE31-BE5E-411C-AABE-DF5EBCEF760B}" dt="2024-02-28T08:57:50.437" v="0" actId="47"/>
        <pc:sldMkLst>
          <pc:docMk/>
          <pc:sldMk cId="4142643122" sldId="4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xfrm>
            <a:off x="1143000" y="685800"/>
            <a:ext cx="4572000" cy="3429000"/>
          </a:xfrm>
          <a:prstGeom prst="rect">
            <a:avLst/>
          </a:prstGeom>
        </p:spPr>
        <p:txBody>
          <a:bodyPr/>
          <a:lstStyle/>
          <a:p>
            <a:endParaRPr/>
          </a:p>
        </p:txBody>
      </p:sp>
      <p:sp>
        <p:nvSpPr>
          <p:cNvPr id="274" name="Shape 2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urworldindata.org/urbanizatio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urworldindata.org/urbaniza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1</a:t>
            </a:fld>
            <a:endParaRPr lang="nl-NL"/>
          </a:p>
        </p:txBody>
      </p:sp>
    </p:spTree>
    <p:extLst>
      <p:ext uri="{BB962C8B-B14F-4D97-AF65-F5344CB8AC3E}">
        <p14:creationId xmlns:p14="http://schemas.microsoft.com/office/powerpoint/2010/main" val="337302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linkClick r:id="rId3"/>
              </a:rPr>
              <a:t>https://ourworldindata.org/urbanization</a:t>
            </a: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0B107C-10C8-4663-840F-38DEE8B1366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69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linkClick r:id="rId3"/>
              </a:rPr>
              <a:t>https://ourworldindata.org/urbanization</a:t>
            </a: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0B107C-10C8-4663-840F-38DEE8B1366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109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noRot="1" noChangeAspect="1"/>
          </p:cNvSpPr>
          <p:nvPr>
            <p:ph type="sldImg"/>
          </p:nvPr>
        </p:nvSpPr>
        <p:spPr>
          <a:xfrm>
            <a:off x="381000" y="685800"/>
            <a:ext cx="6096000" cy="3429000"/>
          </a:xfrm>
          <a:prstGeom prst="rect">
            <a:avLst/>
          </a:prstGeom>
        </p:spPr>
        <p:txBody>
          <a:bodyPr/>
          <a:lstStyle/>
          <a:p>
            <a:endParaRPr/>
          </a:p>
        </p:txBody>
      </p:sp>
      <p:sp>
        <p:nvSpPr>
          <p:cNvPr id="310" name="Shape 310"/>
          <p:cNvSpPr>
            <a:spLocks noGrp="1"/>
          </p:cNvSpPr>
          <p:nvPr>
            <p:ph type="body" sz="quarter" idx="1"/>
          </p:nvPr>
        </p:nvSpPr>
        <p:spPr>
          <a:prstGeom prst="rect">
            <a:avLst/>
          </a:prstGeom>
        </p:spPr>
        <p:txBody>
          <a:bodyPr/>
          <a:lstStyle/>
          <a:p>
            <a:pPr defTabSz="914400">
              <a:lnSpc>
                <a:spcPct val="115000"/>
              </a:lnSpc>
              <a:defRPr sz="1100">
                <a:latin typeface="Roboto-Regular"/>
                <a:ea typeface="Roboto-Regular"/>
                <a:cs typeface="Roboto-Regular"/>
                <a:sym typeface="Roboto-Regular"/>
              </a:defRPr>
            </a:pPr>
            <a:r>
              <a:t>What we see now is a discrepancy between how rapid our environment changes, including technology, and how fast we anticipate on this change. </a:t>
            </a:r>
            <a:endParaRPr sz="2800"/>
          </a:p>
          <a:p>
            <a:pPr defTabSz="914400">
              <a:lnSpc>
                <a:spcPct val="115000"/>
              </a:lnSpc>
              <a:defRPr sz="1100">
                <a:latin typeface="Arial"/>
                <a:ea typeface="Arial"/>
                <a:cs typeface="Arial"/>
                <a:sym typeface="Arial"/>
              </a:defRPr>
            </a:pPr>
            <a:endParaRPr sz="2800">
              <a:latin typeface="Roboto-Regular"/>
              <a:ea typeface="Roboto-Regular"/>
              <a:cs typeface="Roboto-Regular"/>
              <a:sym typeface="Roboto-Regular"/>
            </a:endParaRPr>
          </a:p>
          <a:p>
            <a:pPr defTabSz="914400">
              <a:lnSpc>
                <a:spcPct val="115000"/>
              </a:lnSpc>
              <a:defRPr sz="1100">
                <a:latin typeface="Roboto-Regular"/>
                <a:ea typeface="Roboto-Regular"/>
                <a:cs typeface="Roboto-Regular"/>
                <a:sym typeface="Roboto-Regular"/>
              </a:defRPr>
            </a:pPr>
            <a:r>
              <a:t>The dot represents when we actually start to notice the change around us.  </a:t>
            </a:r>
            <a:endParaRPr sz="2800"/>
          </a:p>
          <a:p>
            <a:pPr defTabSz="914400">
              <a:lnSpc>
                <a:spcPct val="115000"/>
              </a:lnSpc>
              <a:defRPr sz="1100">
                <a:latin typeface="Arial"/>
                <a:ea typeface="Arial"/>
                <a:cs typeface="Arial"/>
                <a:sym typeface="Arial"/>
              </a:defRPr>
            </a:pPr>
            <a:endParaRPr sz="2800">
              <a:latin typeface="Roboto-Regular"/>
              <a:ea typeface="Roboto-Regular"/>
              <a:cs typeface="Roboto-Regular"/>
              <a:sym typeface="Roboto-Regular"/>
            </a:endParaRPr>
          </a:p>
          <a:p>
            <a:pPr defTabSz="914400">
              <a:lnSpc>
                <a:spcPct val="115000"/>
              </a:lnSpc>
              <a:defRPr sz="1100">
                <a:latin typeface="Arial"/>
                <a:ea typeface="Arial"/>
                <a:cs typeface="Arial"/>
                <a:sym typeface="Arial"/>
              </a:defRPr>
            </a:pPr>
            <a:r>
              <a:t>Previously, we were trained in a traditional way with knowledge and skills. But this is no longer enough.</a:t>
            </a:r>
            <a:br/>
            <a:br/>
            <a:r>
              <a:rPr>
                <a:latin typeface="Roboto-Regular"/>
                <a:ea typeface="Roboto-Regular"/>
                <a:cs typeface="Roboto-Regular"/>
                <a:sym typeface="Roboto-Regular"/>
              </a:rPr>
              <a:t>Knowledge and technology are not barriers to being creative and innovative. It’s not about having the right tools; it’s about having the right mindset in an innovative culture that can take advantage of those tools and the changing environment. </a:t>
            </a:r>
            <a:endParaRPr sz="2800">
              <a:latin typeface="Roboto-Regular"/>
              <a:ea typeface="Roboto-Regular"/>
              <a:cs typeface="Roboto-Regular"/>
              <a:sym typeface="Roboto-Regular"/>
            </a:endParaRPr>
          </a:p>
          <a:p>
            <a:pPr defTabSz="914400">
              <a:lnSpc>
                <a:spcPct val="115000"/>
              </a:lnSpc>
              <a:defRPr sz="1100">
                <a:latin typeface="Arial"/>
                <a:ea typeface="Arial"/>
                <a:cs typeface="Arial"/>
                <a:sym typeface="Arial"/>
              </a:defRPr>
            </a:pPr>
            <a:endParaRPr sz="2800">
              <a:latin typeface="Roboto-Regular"/>
              <a:ea typeface="Roboto-Regular"/>
              <a:cs typeface="Roboto-Regular"/>
              <a:sym typeface="Roboto-Regular"/>
            </a:endParaRPr>
          </a:p>
          <a:p>
            <a:pPr defTabSz="914400">
              <a:lnSpc>
                <a:spcPct val="115000"/>
              </a:lnSpc>
              <a:defRPr sz="1100">
                <a:latin typeface="Arial"/>
                <a:ea typeface="Arial"/>
                <a:cs typeface="Arial"/>
                <a:sym typeface="Arial"/>
              </a:defRPr>
            </a:pPr>
            <a:endParaRPr sz="2800">
              <a:latin typeface="Roboto-Regular"/>
              <a:ea typeface="Roboto-Regular"/>
              <a:cs typeface="Roboto-Regular"/>
              <a:sym typeface="Roboto-Regular"/>
            </a:endParaRPr>
          </a:p>
          <a:p>
            <a:pPr defTabSz="914400">
              <a:lnSpc>
                <a:spcPct val="115000"/>
              </a:lnSpc>
              <a:defRPr sz="1100">
                <a:latin typeface="Roboto-Regular"/>
                <a:ea typeface="Roboto-Regular"/>
                <a:cs typeface="Roboto-Regular"/>
                <a:sym typeface="Roboto-Regular"/>
              </a:defRPr>
            </a:pPr>
            <a:r>
              <a:t>Wat we zien is een tegenstrijdigheid tussen hoe snel onze wereld veranderd, inclusief technologie, en hoe snel we anticiperen op deze verandering. </a:t>
            </a:r>
            <a:endParaRPr sz="2800"/>
          </a:p>
          <a:p>
            <a:pPr defTabSz="914400">
              <a:lnSpc>
                <a:spcPct val="115000"/>
              </a:lnSpc>
              <a:defRPr sz="1100">
                <a:latin typeface="Arial"/>
                <a:ea typeface="Arial"/>
                <a:cs typeface="Arial"/>
                <a:sym typeface="Arial"/>
              </a:defRPr>
            </a:pPr>
            <a:endParaRPr sz="2800">
              <a:latin typeface="Roboto-Regular"/>
              <a:ea typeface="Roboto-Regular"/>
              <a:cs typeface="Roboto-Regular"/>
              <a:sym typeface="Roboto-Regular"/>
            </a:endParaRPr>
          </a:p>
          <a:p>
            <a:pPr defTabSz="914400">
              <a:lnSpc>
                <a:spcPct val="115000"/>
              </a:lnSpc>
              <a:defRPr sz="1100">
                <a:latin typeface="Roboto-Regular"/>
                <a:ea typeface="Roboto-Regular"/>
                <a:cs typeface="Roboto-Regular"/>
                <a:sym typeface="Roboto-Regular"/>
              </a:defRPr>
            </a:pPr>
            <a:r>
              <a:t>De stip laat zien wanneer we eindelijk de verandering opmerken.</a:t>
            </a:r>
            <a:endParaRPr sz="2800"/>
          </a:p>
          <a:p>
            <a:pPr defTabSz="914400">
              <a:lnSpc>
                <a:spcPct val="115000"/>
              </a:lnSpc>
              <a:defRPr sz="1100">
                <a:latin typeface="Arial"/>
                <a:ea typeface="Arial"/>
                <a:cs typeface="Arial"/>
                <a:sym typeface="Arial"/>
              </a:defRPr>
            </a:pPr>
            <a:endParaRPr sz="2800">
              <a:latin typeface="Roboto-Regular"/>
              <a:ea typeface="Roboto-Regular"/>
              <a:cs typeface="Roboto-Regular"/>
              <a:sym typeface="Roboto-Regular"/>
            </a:endParaRPr>
          </a:p>
          <a:p>
            <a:pPr defTabSz="914400">
              <a:lnSpc>
                <a:spcPct val="115000"/>
              </a:lnSpc>
              <a:defRPr sz="1100">
                <a:latin typeface="Roboto-Regular"/>
                <a:ea typeface="Roboto-Regular"/>
                <a:cs typeface="Roboto-Regular"/>
                <a:sym typeface="Roboto-Regular"/>
              </a:defRPr>
            </a:pPr>
            <a:r>
              <a:t>In de traditionele manier worden we getraind op basis van kennis en vaardigheden. Maar dit is niet meer genoeg. Het gaat niet om het hebben van de juiste vaardigheden of middelen, het gaat om de juiste mindset in een innovatieve cultuur dat profiteert van de vaardigheden en middelen in een snel veranderende samenleving. </a:t>
            </a:r>
            <a:endParaRPr sz="2800"/>
          </a:p>
          <a:p>
            <a:pPr defTabSz="914400">
              <a:lnSpc>
                <a:spcPct val="115000"/>
              </a:lnSpc>
              <a:defRPr sz="1100">
                <a:solidFill>
                  <a:srgbClr val="50B432"/>
                </a:solidFill>
                <a:latin typeface="Roboto-Regular"/>
                <a:ea typeface="Roboto-Regular"/>
                <a:cs typeface="Roboto-Regular"/>
                <a:sym typeface="Roboto-Regular"/>
              </a:defRPr>
            </a:pPr>
            <a:br>
              <a:rPr sz="2800"/>
            </a:br>
            <a:br>
              <a:rPr sz="2800"/>
            </a:br>
            <a:endParaRPr sz="2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Foto - horizontaal">
    <p:spTree>
      <p:nvGrpSpPr>
        <p:cNvPr id="1" name=""/>
        <p:cNvGrpSpPr/>
        <p:nvPr/>
      </p:nvGrpSpPr>
      <p:grpSpPr>
        <a:xfrm>
          <a:off x="0" y="0"/>
          <a:ext cx="0" cy="0"/>
          <a:chOff x="0" y="0"/>
          <a:chExt cx="0" cy="0"/>
        </a:xfrm>
      </p:grpSpPr>
      <p:sp>
        <p:nvSpPr>
          <p:cNvPr id="20" name="Afbeelding"/>
          <p:cNvSpPr>
            <a:spLocks noGrp="1"/>
          </p:cNvSpPr>
          <p:nvPr>
            <p:ph type="pic" idx="13"/>
          </p:nvPr>
        </p:nvSpPr>
        <p:spPr>
          <a:xfrm>
            <a:off x="3124200" y="-38100"/>
            <a:ext cx="18135600" cy="12096698"/>
          </a:xfrm>
          <a:prstGeom prst="rect">
            <a:avLst/>
          </a:prstGeom>
        </p:spPr>
        <p:txBody>
          <a:bodyPr lIns="91439" tIns="45719" rIns="91439" bIns="45719" anchor="t">
            <a:noAutofit/>
          </a:bodyPr>
          <a:lstStyle/>
          <a:p>
            <a:endParaRPr/>
          </a:p>
        </p:txBody>
      </p:sp>
      <p:sp>
        <p:nvSpPr>
          <p:cNvPr id="21" name="Titeltekst"/>
          <p:cNvSpPr txBox="1">
            <a:spLocks noGrp="1"/>
          </p:cNvSpPr>
          <p:nvPr>
            <p:ph type="title"/>
          </p:nvPr>
        </p:nvSpPr>
        <p:spPr>
          <a:xfrm>
            <a:off x="635000" y="9512300"/>
            <a:ext cx="23114000" cy="2006600"/>
          </a:xfrm>
          <a:prstGeom prst="rect">
            <a:avLst/>
          </a:prstGeom>
        </p:spPr>
        <p:txBody>
          <a:bodyPr anchor="b"/>
          <a:lstStyle/>
          <a:p>
            <a:r>
              <a:t>Titeltekst</a:t>
            </a:r>
          </a:p>
        </p:txBody>
      </p:sp>
      <p:sp>
        <p:nvSpPr>
          <p:cNvPr id="22" name="Hoofdtekst - niveau één…"/>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Afbeelding"/>
          <p:cNvSpPr>
            <a:spLocks noGrp="1"/>
          </p:cNvSpPr>
          <p:nvPr>
            <p:ph type="pic" idx="13"/>
          </p:nvPr>
        </p:nvSpPr>
        <p:spPr>
          <a:xfrm>
            <a:off x="0" y="0"/>
            <a:ext cx="24384000" cy="16264467"/>
          </a:xfrm>
          <a:prstGeom prst="rect">
            <a:avLst/>
          </a:prstGeom>
        </p:spPr>
        <p:txBody>
          <a:bodyPr lIns="91439" tIns="45719" rIns="91439" bIns="45719" anchor="t">
            <a:noAutofit/>
          </a:bodyPr>
          <a:lstStyle/>
          <a:p>
            <a:endParaRPr/>
          </a:p>
        </p:txBody>
      </p:sp>
      <p:sp>
        <p:nvSpPr>
          <p:cNvPr id="10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1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vents / Trainingen wit">
    <p:spTree>
      <p:nvGrpSpPr>
        <p:cNvPr id="1" name=""/>
        <p:cNvGrpSpPr/>
        <p:nvPr/>
      </p:nvGrpSpPr>
      <p:grpSpPr>
        <a:xfrm>
          <a:off x="0" y="0"/>
          <a:ext cx="0" cy="0"/>
          <a:chOff x="0" y="0"/>
          <a:chExt cx="0" cy="0"/>
        </a:xfrm>
      </p:grpSpPr>
      <p:sp>
        <p:nvSpPr>
          <p:cNvPr id="152" name="Titeltekst"/>
          <p:cNvSpPr txBox="1">
            <a:spLocks noGrp="1"/>
          </p:cNvSpPr>
          <p:nvPr>
            <p:ph type="title"/>
          </p:nvPr>
        </p:nvSpPr>
        <p:spPr>
          <a:xfrm>
            <a:off x="1778000" y="1051835"/>
            <a:ext cx="20828000" cy="2032110"/>
          </a:xfrm>
          <a:prstGeom prst="rect">
            <a:avLst/>
          </a:prstGeom>
        </p:spPr>
        <p:txBody>
          <a:bodyPr anchor="b"/>
          <a:lstStyle>
            <a:lvl1pPr algn="l">
              <a:defRPr sz="10000" b="1">
                <a:solidFill>
                  <a:srgbClr val="5E5E5E"/>
                </a:solidFill>
                <a:latin typeface="Helvetica"/>
                <a:ea typeface="Helvetica"/>
                <a:cs typeface="Helvetica"/>
                <a:sym typeface="Helvetica"/>
              </a:defRPr>
            </a:lvl1pPr>
          </a:lstStyle>
          <a:p>
            <a:r>
              <a:t>Titeltekst</a:t>
            </a:r>
          </a:p>
        </p:txBody>
      </p:sp>
      <p:sp>
        <p:nvSpPr>
          <p:cNvPr id="153" name="Rechthoek"/>
          <p:cNvSpPr/>
          <p:nvPr/>
        </p:nvSpPr>
        <p:spPr>
          <a:xfrm>
            <a:off x="593776" y="528015"/>
            <a:ext cx="23196448" cy="12659970"/>
          </a:xfrm>
          <a:prstGeom prst="rect">
            <a:avLst/>
          </a:prstGeom>
          <a:ln w="25400">
            <a:solidFill>
              <a:srgbClr val="53585F"/>
            </a:solidFill>
            <a:miter lim="400000"/>
          </a:ln>
        </p:spPr>
        <p:txBody>
          <a:bodyPr lIns="50800" tIns="50800" rIns="50800" bIns="50800" anchor="ctr"/>
          <a:lstStyle/>
          <a:p>
            <a:pPr>
              <a:defRPr sz="3400" b="0">
                <a:solidFill>
                  <a:srgbClr val="53585F"/>
                </a:solidFill>
                <a:latin typeface="Helvetica Light"/>
                <a:ea typeface="Helvetica Light"/>
                <a:cs typeface="Helvetica Light"/>
                <a:sym typeface="Helvetica Light"/>
              </a:defRPr>
            </a:pPr>
            <a:endParaRPr/>
          </a:p>
        </p:txBody>
      </p:sp>
      <p:pic>
        <p:nvPicPr>
          <p:cNvPr id="154" name="STUDIO.WHY zwart.ai" descr="STUDIO.WHY zwart.ai"/>
          <p:cNvPicPr>
            <a:picLocks noChangeAspect="1"/>
          </p:cNvPicPr>
          <p:nvPr/>
        </p:nvPicPr>
        <p:blipFill>
          <a:blip r:embed="rId2">
            <a:alphaModFix amt="80011"/>
          </a:blip>
          <a:stretch>
            <a:fillRect/>
          </a:stretch>
        </p:blipFill>
        <p:spPr>
          <a:xfrm>
            <a:off x="976381" y="11863437"/>
            <a:ext cx="2099837" cy="998937"/>
          </a:xfrm>
          <a:prstGeom prst="rect">
            <a:avLst/>
          </a:prstGeom>
          <a:ln w="12700">
            <a:miter lim="400000"/>
          </a:ln>
        </p:spPr>
      </p:pic>
      <p:sp>
        <p:nvSpPr>
          <p:cNvPr id="155" name="Hoofdtekst - niveau één…"/>
          <p:cNvSpPr txBox="1">
            <a:spLocks noGrp="1"/>
          </p:cNvSpPr>
          <p:nvPr>
            <p:ph type="body" sz="half" idx="1"/>
          </p:nvPr>
        </p:nvSpPr>
        <p:spPr>
          <a:xfrm>
            <a:off x="1778000" y="3201565"/>
            <a:ext cx="20828000" cy="6182934"/>
          </a:xfrm>
          <a:prstGeom prst="rect">
            <a:avLst/>
          </a:prstGeom>
        </p:spPr>
        <p:txBody>
          <a:bodyPr anchor="t"/>
          <a:lstStyle>
            <a:lvl1pPr marL="0" indent="0">
              <a:spcBef>
                <a:spcPts val="0"/>
              </a:spcBef>
              <a:buSzTx/>
              <a:buNone/>
              <a:defRPr sz="6000">
                <a:solidFill>
                  <a:srgbClr val="5E5E5E"/>
                </a:solidFill>
                <a:latin typeface="Helvetica"/>
                <a:ea typeface="Helvetica"/>
                <a:cs typeface="Helvetica"/>
                <a:sym typeface="Helvetica"/>
              </a:defRPr>
            </a:lvl1pPr>
            <a:lvl2pPr marL="0" indent="0">
              <a:spcBef>
                <a:spcPts val="0"/>
              </a:spcBef>
              <a:buSzTx/>
              <a:buNone/>
              <a:defRPr sz="6000">
                <a:solidFill>
                  <a:srgbClr val="5E5E5E"/>
                </a:solidFill>
                <a:latin typeface="Helvetica"/>
                <a:ea typeface="Helvetica"/>
                <a:cs typeface="Helvetica"/>
                <a:sym typeface="Helvetica"/>
              </a:defRPr>
            </a:lvl2pPr>
            <a:lvl3pPr marL="0" indent="0">
              <a:spcBef>
                <a:spcPts val="0"/>
              </a:spcBef>
              <a:buSzTx/>
              <a:buNone/>
              <a:defRPr sz="6000">
                <a:solidFill>
                  <a:srgbClr val="5E5E5E"/>
                </a:solidFill>
                <a:latin typeface="Helvetica"/>
                <a:ea typeface="Helvetica"/>
                <a:cs typeface="Helvetica"/>
                <a:sym typeface="Helvetica"/>
              </a:defRPr>
            </a:lvl3pPr>
            <a:lvl4pPr marL="0" indent="0">
              <a:spcBef>
                <a:spcPts val="0"/>
              </a:spcBef>
              <a:buSzTx/>
              <a:buNone/>
              <a:defRPr sz="6000">
                <a:solidFill>
                  <a:srgbClr val="5E5E5E"/>
                </a:solidFill>
                <a:latin typeface="Helvetica"/>
                <a:ea typeface="Helvetica"/>
                <a:cs typeface="Helvetica"/>
                <a:sym typeface="Helvetica"/>
              </a:defRPr>
            </a:lvl4pPr>
            <a:lvl5pPr marL="0" indent="0">
              <a:spcBef>
                <a:spcPts val="0"/>
              </a:spcBef>
              <a:buSzTx/>
              <a:buNone/>
              <a:defRPr sz="6000">
                <a:solidFill>
                  <a:srgbClr val="5E5E5E"/>
                </a:solidFill>
                <a:latin typeface="Helvetica"/>
                <a:ea typeface="Helvetica"/>
                <a:cs typeface="Helvetica"/>
                <a:sym typeface="Helvetica"/>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5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Events / Trainingen wit">
    <p:spTree>
      <p:nvGrpSpPr>
        <p:cNvPr id="1" name=""/>
        <p:cNvGrpSpPr/>
        <p:nvPr/>
      </p:nvGrpSpPr>
      <p:grpSpPr>
        <a:xfrm>
          <a:off x="0" y="0"/>
          <a:ext cx="0" cy="0"/>
          <a:chOff x="0" y="0"/>
          <a:chExt cx="0" cy="0"/>
        </a:xfrm>
      </p:grpSpPr>
      <p:sp>
        <p:nvSpPr>
          <p:cNvPr id="163" name="Titeltekst"/>
          <p:cNvSpPr txBox="1">
            <a:spLocks noGrp="1"/>
          </p:cNvSpPr>
          <p:nvPr>
            <p:ph type="title"/>
          </p:nvPr>
        </p:nvSpPr>
        <p:spPr>
          <a:xfrm>
            <a:off x="1778000" y="1051835"/>
            <a:ext cx="20828000" cy="2032110"/>
          </a:xfrm>
          <a:prstGeom prst="rect">
            <a:avLst/>
          </a:prstGeom>
        </p:spPr>
        <p:txBody>
          <a:bodyPr anchor="b"/>
          <a:lstStyle>
            <a:lvl1pPr algn="l">
              <a:defRPr sz="10000">
                <a:solidFill>
                  <a:srgbClr val="5E5E5E"/>
                </a:solidFill>
                <a:latin typeface="Antonio Bold"/>
                <a:ea typeface="Antonio Bold"/>
                <a:cs typeface="Antonio Bold"/>
                <a:sym typeface="Antonio Bold"/>
              </a:defRPr>
            </a:lvl1pPr>
          </a:lstStyle>
          <a:p>
            <a:r>
              <a:t>Titeltekst</a:t>
            </a:r>
          </a:p>
        </p:txBody>
      </p:sp>
      <p:sp>
        <p:nvSpPr>
          <p:cNvPr id="164" name="Rechthoek"/>
          <p:cNvSpPr/>
          <p:nvPr/>
        </p:nvSpPr>
        <p:spPr>
          <a:xfrm>
            <a:off x="593776" y="528015"/>
            <a:ext cx="23196448" cy="12659970"/>
          </a:xfrm>
          <a:prstGeom prst="rect">
            <a:avLst/>
          </a:prstGeom>
          <a:ln w="25400">
            <a:solidFill>
              <a:srgbClr val="53585F"/>
            </a:solidFill>
            <a:miter lim="400000"/>
          </a:ln>
        </p:spPr>
        <p:txBody>
          <a:bodyPr lIns="0" tIns="0" rIns="0" bIns="0" anchor="ctr"/>
          <a:lstStyle/>
          <a:p>
            <a:pPr>
              <a:defRPr sz="3400" b="0">
                <a:solidFill>
                  <a:srgbClr val="53585F"/>
                </a:solidFill>
                <a:latin typeface="Helvetica Light"/>
                <a:ea typeface="Helvetica Light"/>
                <a:cs typeface="Helvetica Light"/>
                <a:sym typeface="Helvetica Light"/>
              </a:defRPr>
            </a:pPr>
            <a:endParaRPr/>
          </a:p>
        </p:txBody>
      </p:sp>
      <p:pic>
        <p:nvPicPr>
          <p:cNvPr id="165" name="STUDIO.WHY zwart.ai" descr="STUDIO.WHY zwart.ai"/>
          <p:cNvPicPr>
            <a:picLocks noChangeAspect="1"/>
          </p:cNvPicPr>
          <p:nvPr/>
        </p:nvPicPr>
        <p:blipFill>
          <a:blip r:embed="rId2">
            <a:alphaModFix amt="80011"/>
          </a:blip>
          <a:stretch>
            <a:fillRect/>
          </a:stretch>
        </p:blipFill>
        <p:spPr>
          <a:xfrm>
            <a:off x="976381" y="11863437"/>
            <a:ext cx="2099837" cy="998937"/>
          </a:xfrm>
          <a:prstGeom prst="rect">
            <a:avLst/>
          </a:prstGeom>
          <a:ln w="12700">
            <a:miter lim="400000"/>
          </a:ln>
        </p:spPr>
      </p:pic>
      <p:sp>
        <p:nvSpPr>
          <p:cNvPr id="166" name="Hoofdtekst - niveau één…"/>
          <p:cNvSpPr txBox="1">
            <a:spLocks noGrp="1"/>
          </p:cNvSpPr>
          <p:nvPr>
            <p:ph type="body" sz="half" idx="1"/>
          </p:nvPr>
        </p:nvSpPr>
        <p:spPr>
          <a:xfrm>
            <a:off x="1778000" y="3201565"/>
            <a:ext cx="20828000" cy="6182934"/>
          </a:xfrm>
          <a:prstGeom prst="rect">
            <a:avLst/>
          </a:prstGeom>
        </p:spPr>
        <p:txBody>
          <a:bodyPr anchor="t"/>
          <a:lstStyle>
            <a:lvl1pPr marL="0" indent="0">
              <a:spcBef>
                <a:spcPts val="0"/>
              </a:spcBef>
              <a:buSzTx/>
              <a:buNone/>
              <a:defRPr sz="6000">
                <a:solidFill>
                  <a:srgbClr val="5E5E5E"/>
                </a:solidFill>
                <a:latin typeface="Roboto"/>
                <a:ea typeface="Roboto"/>
                <a:cs typeface="Roboto"/>
                <a:sym typeface="Roboto"/>
              </a:defRPr>
            </a:lvl1pPr>
            <a:lvl2pPr marL="0" indent="0">
              <a:spcBef>
                <a:spcPts val="0"/>
              </a:spcBef>
              <a:buSzTx/>
              <a:buNone/>
              <a:defRPr sz="6000">
                <a:solidFill>
                  <a:srgbClr val="5E5E5E"/>
                </a:solidFill>
                <a:latin typeface="Roboto"/>
                <a:ea typeface="Roboto"/>
                <a:cs typeface="Roboto"/>
                <a:sym typeface="Roboto"/>
              </a:defRPr>
            </a:lvl2pPr>
            <a:lvl3pPr marL="0" indent="0">
              <a:spcBef>
                <a:spcPts val="0"/>
              </a:spcBef>
              <a:buSzTx/>
              <a:buNone/>
              <a:defRPr sz="6000">
                <a:solidFill>
                  <a:srgbClr val="5E5E5E"/>
                </a:solidFill>
                <a:latin typeface="Roboto"/>
                <a:ea typeface="Roboto"/>
                <a:cs typeface="Roboto"/>
                <a:sym typeface="Roboto"/>
              </a:defRPr>
            </a:lvl3pPr>
            <a:lvl4pPr marL="0" indent="0">
              <a:spcBef>
                <a:spcPts val="0"/>
              </a:spcBef>
              <a:buSzTx/>
              <a:buNone/>
              <a:defRPr sz="6000">
                <a:solidFill>
                  <a:srgbClr val="5E5E5E"/>
                </a:solidFill>
                <a:latin typeface="Roboto"/>
                <a:ea typeface="Roboto"/>
                <a:cs typeface="Roboto"/>
                <a:sym typeface="Roboto"/>
              </a:defRPr>
            </a:lvl4pPr>
            <a:lvl5pPr marL="0" indent="0">
              <a:spcBef>
                <a:spcPts val="0"/>
              </a:spcBef>
              <a:buSzTx/>
              <a:buNone/>
              <a:defRPr sz="6000">
                <a:solidFill>
                  <a:srgbClr val="5E5E5E"/>
                </a:solidFill>
                <a:latin typeface="Roboto"/>
                <a:ea typeface="Roboto"/>
                <a:cs typeface="Roboto"/>
                <a:sym typeface="Roboto"/>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6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el en subtitel">
    <p:spTree>
      <p:nvGrpSpPr>
        <p:cNvPr id="1" name=""/>
        <p:cNvGrpSpPr/>
        <p:nvPr/>
      </p:nvGrpSpPr>
      <p:grpSpPr>
        <a:xfrm>
          <a:off x="0" y="0"/>
          <a:ext cx="0" cy="0"/>
          <a:chOff x="0" y="0"/>
          <a:chExt cx="0" cy="0"/>
        </a:xfrm>
      </p:grpSpPr>
      <p:sp>
        <p:nvSpPr>
          <p:cNvPr id="185" name="Titeltekst"/>
          <p:cNvSpPr txBox="1">
            <a:spLocks noGrp="1"/>
          </p:cNvSpPr>
          <p:nvPr>
            <p:ph type="title"/>
          </p:nvPr>
        </p:nvSpPr>
        <p:spPr>
          <a:xfrm>
            <a:off x="1778000" y="2298700"/>
            <a:ext cx="20828000" cy="4648200"/>
          </a:xfrm>
          <a:prstGeom prst="rect">
            <a:avLst/>
          </a:prstGeom>
        </p:spPr>
        <p:txBody>
          <a:bodyPr anchor="b"/>
          <a:lstStyle/>
          <a:p>
            <a:r>
              <a:t>Titeltekst</a:t>
            </a:r>
          </a:p>
        </p:txBody>
      </p:sp>
      <p:sp>
        <p:nvSpPr>
          <p:cNvPr id="186" name="Hoofdtekst - niveau één…"/>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8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Events / Trainingen wit">
    <p:spTree>
      <p:nvGrpSpPr>
        <p:cNvPr id="1" name=""/>
        <p:cNvGrpSpPr/>
        <p:nvPr/>
      </p:nvGrpSpPr>
      <p:grpSpPr>
        <a:xfrm>
          <a:off x="0" y="0"/>
          <a:ext cx="0" cy="0"/>
          <a:chOff x="0" y="0"/>
          <a:chExt cx="0" cy="0"/>
        </a:xfrm>
      </p:grpSpPr>
      <p:sp>
        <p:nvSpPr>
          <p:cNvPr id="203" name="Titeltekst"/>
          <p:cNvSpPr txBox="1">
            <a:spLocks noGrp="1"/>
          </p:cNvSpPr>
          <p:nvPr>
            <p:ph type="title"/>
          </p:nvPr>
        </p:nvSpPr>
        <p:spPr>
          <a:xfrm>
            <a:off x="1778000" y="1051836"/>
            <a:ext cx="20828000" cy="2032109"/>
          </a:xfrm>
          <a:prstGeom prst="rect">
            <a:avLst/>
          </a:prstGeom>
        </p:spPr>
        <p:txBody>
          <a:bodyPr anchor="b"/>
          <a:lstStyle>
            <a:lvl1pPr algn="l">
              <a:defRPr sz="10000">
                <a:solidFill>
                  <a:srgbClr val="5E5E5E"/>
                </a:solidFill>
                <a:latin typeface="Antonio Bold"/>
                <a:ea typeface="Antonio Bold"/>
                <a:cs typeface="Antonio Bold"/>
                <a:sym typeface="Antonio Bold"/>
              </a:defRPr>
            </a:lvl1pPr>
          </a:lstStyle>
          <a:p>
            <a:r>
              <a:t>Titeltekst</a:t>
            </a:r>
          </a:p>
        </p:txBody>
      </p:sp>
      <p:sp>
        <p:nvSpPr>
          <p:cNvPr id="204" name="Rechthoek"/>
          <p:cNvSpPr/>
          <p:nvPr/>
        </p:nvSpPr>
        <p:spPr>
          <a:xfrm>
            <a:off x="593776" y="528015"/>
            <a:ext cx="23196448" cy="12659970"/>
          </a:xfrm>
          <a:prstGeom prst="rect">
            <a:avLst/>
          </a:prstGeom>
          <a:ln w="25400">
            <a:solidFill>
              <a:srgbClr val="53585F"/>
            </a:solidFill>
            <a:miter lim="400000"/>
          </a:ln>
        </p:spPr>
        <p:txBody>
          <a:bodyPr lIns="0" tIns="0" rIns="0" bIns="0" anchor="ctr"/>
          <a:lstStyle/>
          <a:p>
            <a:pPr>
              <a:defRPr sz="3400" b="0">
                <a:solidFill>
                  <a:srgbClr val="53585F"/>
                </a:solidFill>
                <a:latin typeface="Helvetica Light"/>
                <a:ea typeface="Helvetica Light"/>
                <a:cs typeface="Helvetica Light"/>
                <a:sym typeface="Helvetica Light"/>
              </a:defRPr>
            </a:pPr>
            <a:endParaRPr/>
          </a:p>
        </p:txBody>
      </p:sp>
      <p:pic>
        <p:nvPicPr>
          <p:cNvPr id="205" name="STUDIO.WHY zwart.ai" descr="STUDIO.WHY zwart.ai"/>
          <p:cNvPicPr>
            <a:picLocks noChangeAspect="1"/>
          </p:cNvPicPr>
          <p:nvPr/>
        </p:nvPicPr>
        <p:blipFill>
          <a:blip r:embed="rId2">
            <a:alphaModFix amt="80011"/>
          </a:blip>
          <a:stretch>
            <a:fillRect/>
          </a:stretch>
        </p:blipFill>
        <p:spPr>
          <a:xfrm>
            <a:off x="976381" y="11863438"/>
            <a:ext cx="2099837" cy="998936"/>
          </a:xfrm>
          <a:prstGeom prst="rect">
            <a:avLst/>
          </a:prstGeom>
          <a:ln w="12700">
            <a:miter lim="400000"/>
          </a:ln>
        </p:spPr>
      </p:pic>
      <p:sp>
        <p:nvSpPr>
          <p:cNvPr id="206" name="Hoofdtekst - niveau één…"/>
          <p:cNvSpPr txBox="1">
            <a:spLocks noGrp="1"/>
          </p:cNvSpPr>
          <p:nvPr>
            <p:ph type="body" sz="half" idx="1"/>
          </p:nvPr>
        </p:nvSpPr>
        <p:spPr>
          <a:xfrm>
            <a:off x="1778000" y="3201565"/>
            <a:ext cx="20828000" cy="6182934"/>
          </a:xfrm>
          <a:prstGeom prst="rect">
            <a:avLst/>
          </a:prstGeom>
        </p:spPr>
        <p:txBody>
          <a:bodyPr anchor="t"/>
          <a:lstStyle>
            <a:lvl1pPr marL="0" indent="0">
              <a:spcBef>
                <a:spcPts val="0"/>
              </a:spcBef>
              <a:buSzTx/>
              <a:buNone/>
              <a:defRPr sz="6000">
                <a:solidFill>
                  <a:srgbClr val="5E5E5E"/>
                </a:solidFill>
                <a:latin typeface="Roboto"/>
                <a:ea typeface="Roboto"/>
                <a:cs typeface="Roboto"/>
                <a:sym typeface="Roboto"/>
              </a:defRPr>
            </a:lvl1pPr>
            <a:lvl2pPr marL="0" indent="0">
              <a:spcBef>
                <a:spcPts val="0"/>
              </a:spcBef>
              <a:buSzTx/>
              <a:buNone/>
              <a:defRPr sz="6000">
                <a:solidFill>
                  <a:srgbClr val="5E5E5E"/>
                </a:solidFill>
                <a:latin typeface="Roboto"/>
                <a:ea typeface="Roboto"/>
                <a:cs typeface="Roboto"/>
                <a:sym typeface="Roboto"/>
              </a:defRPr>
            </a:lvl2pPr>
            <a:lvl3pPr marL="0" indent="0">
              <a:spcBef>
                <a:spcPts val="0"/>
              </a:spcBef>
              <a:buSzTx/>
              <a:buNone/>
              <a:defRPr sz="6000">
                <a:solidFill>
                  <a:srgbClr val="5E5E5E"/>
                </a:solidFill>
                <a:latin typeface="Roboto"/>
                <a:ea typeface="Roboto"/>
                <a:cs typeface="Roboto"/>
                <a:sym typeface="Roboto"/>
              </a:defRPr>
            </a:lvl3pPr>
            <a:lvl4pPr marL="0" indent="0">
              <a:spcBef>
                <a:spcPts val="0"/>
              </a:spcBef>
              <a:buSzTx/>
              <a:buNone/>
              <a:defRPr sz="6000">
                <a:solidFill>
                  <a:srgbClr val="5E5E5E"/>
                </a:solidFill>
                <a:latin typeface="Roboto"/>
                <a:ea typeface="Roboto"/>
                <a:cs typeface="Roboto"/>
                <a:sym typeface="Roboto"/>
              </a:defRPr>
            </a:lvl4pPr>
            <a:lvl5pPr marL="0" indent="0">
              <a:spcBef>
                <a:spcPts val="0"/>
              </a:spcBef>
              <a:buSzTx/>
              <a:buNone/>
              <a:defRPr sz="6000">
                <a:solidFill>
                  <a:srgbClr val="5E5E5E"/>
                </a:solidFill>
                <a:latin typeface="Roboto"/>
                <a:ea typeface="Roboto"/>
                <a:cs typeface="Roboto"/>
                <a:sym typeface="Roboto"/>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0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Masterclass slide">
    <p:spTree>
      <p:nvGrpSpPr>
        <p:cNvPr id="1" name=""/>
        <p:cNvGrpSpPr/>
        <p:nvPr/>
      </p:nvGrpSpPr>
      <p:grpSpPr>
        <a:xfrm>
          <a:off x="0" y="0"/>
          <a:ext cx="0" cy="0"/>
          <a:chOff x="0" y="0"/>
          <a:chExt cx="0" cy="0"/>
        </a:xfrm>
      </p:grpSpPr>
      <p:sp>
        <p:nvSpPr>
          <p:cNvPr id="214" name="Google Shape;22;p42"/>
          <p:cNvSpPr/>
          <p:nvPr/>
        </p:nvSpPr>
        <p:spPr>
          <a:xfrm>
            <a:off x="593776" y="528015"/>
            <a:ext cx="23196448" cy="12659970"/>
          </a:xfrm>
          <a:prstGeom prst="rect">
            <a:avLst/>
          </a:prstGeom>
          <a:ln w="25400">
            <a:solidFill>
              <a:srgbClr val="FFFFFF"/>
            </a:solidFill>
            <a:miter lim="400000"/>
          </a:ln>
        </p:spPr>
        <p:txBody>
          <a:bodyPr lIns="45719" rIns="45719" anchor="ctr"/>
          <a:lstStyle/>
          <a:p>
            <a:pPr defTabSz="914400"/>
            <a:endParaRPr/>
          </a:p>
        </p:txBody>
      </p:sp>
      <p:pic>
        <p:nvPicPr>
          <p:cNvPr id="215" name="Google Shape;23;p42" descr="Google Shape;23;p42"/>
          <p:cNvPicPr>
            <a:picLocks noChangeAspect="1"/>
          </p:cNvPicPr>
          <p:nvPr/>
        </p:nvPicPr>
        <p:blipFill>
          <a:blip r:embed="rId2"/>
          <a:stretch>
            <a:fillRect/>
          </a:stretch>
        </p:blipFill>
        <p:spPr>
          <a:xfrm>
            <a:off x="976168" y="11863438"/>
            <a:ext cx="2100291" cy="998932"/>
          </a:xfrm>
          <a:prstGeom prst="rect">
            <a:avLst/>
          </a:prstGeom>
          <a:ln w="12700">
            <a:miter lim="400000"/>
          </a:ln>
        </p:spPr>
      </p:pic>
      <p:sp>
        <p:nvSpPr>
          <p:cNvPr id="216" name="Titeltekst"/>
          <p:cNvSpPr txBox="1">
            <a:spLocks noGrp="1"/>
          </p:cNvSpPr>
          <p:nvPr>
            <p:ph type="title"/>
          </p:nvPr>
        </p:nvSpPr>
        <p:spPr>
          <a:xfrm>
            <a:off x="1778000" y="4027480"/>
            <a:ext cx="20828000" cy="4681612"/>
          </a:xfrm>
          <a:prstGeom prst="rect">
            <a:avLst/>
          </a:prstGeom>
        </p:spPr>
        <p:txBody>
          <a:bodyPr anchor="b"/>
          <a:lstStyle>
            <a:lvl1pPr defTabSz="914400">
              <a:defRPr sz="12000" b="1">
                <a:solidFill>
                  <a:srgbClr val="FFFFFF"/>
                </a:solidFill>
                <a:latin typeface="Anton"/>
                <a:ea typeface="Anton"/>
                <a:cs typeface="Anton"/>
                <a:sym typeface="Anton"/>
              </a:defRPr>
            </a:lvl1pPr>
          </a:lstStyle>
          <a:p>
            <a:r>
              <a:t>Titeltekst</a:t>
            </a:r>
          </a:p>
        </p:txBody>
      </p:sp>
      <p:sp>
        <p:nvSpPr>
          <p:cNvPr id="217" name="Hoofdtekst - niveau één…"/>
          <p:cNvSpPr txBox="1">
            <a:spLocks noGrp="1"/>
          </p:cNvSpPr>
          <p:nvPr>
            <p:ph type="body" sz="half" idx="1"/>
          </p:nvPr>
        </p:nvSpPr>
        <p:spPr>
          <a:xfrm>
            <a:off x="1385126" y="8837772"/>
            <a:ext cx="21613749" cy="5152431"/>
          </a:xfrm>
          <a:prstGeom prst="rect">
            <a:avLst/>
          </a:prstGeom>
        </p:spPr>
        <p:txBody>
          <a:bodyPr anchor="t"/>
          <a:lstStyle>
            <a:lvl1pPr marL="228600" indent="0" algn="ctr" defTabSz="914400">
              <a:spcBef>
                <a:spcPts val="0"/>
              </a:spcBef>
              <a:buSzTx/>
              <a:buNone/>
              <a:defRPr sz="5000">
                <a:solidFill>
                  <a:srgbClr val="FFFFFF"/>
                </a:solidFill>
                <a:latin typeface="Anton"/>
                <a:ea typeface="Anton"/>
                <a:cs typeface="Anton"/>
                <a:sym typeface="Anton"/>
              </a:defRPr>
            </a:lvl1pPr>
            <a:lvl2pPr marL="228600" indent="457200" algn="ctr" defTabSz="914400">
              <a:spcBef>
                <a:spcPts val="0"/>
              </a:spcBef>
              <a:buSzTx/>
              <a:buNone/>
              <a:defRPr sz="5000">
                <a:solidFill>
                  <a:srgbClr val="FFFFFF"/>
                </a:solidFill>
                <a:latin typeface="Anton"/>
                <a:ea typeface="Anton"/>
                <a:cs typeface="Anton"/>
                <a:sym typeface="Anton"/>
              </a:defRPr>
            </a:lvl2pPr>
            <a:lvl3pPr marL="228600" indent="914400" algn="ctr" defTabSz="914400">
              <a:spcBef>
                <a:spcPts val="0"/>
              </a:spcBef>
              <a:buSzTx/>
              <a:buNone/>
              <a:defRPr sz="5000">
                <a:solidFill>
                  <a:srgbClr val="FFFFFF"/>
                </a:solidFill>
                <a:latin typeface="Anton"/>
                <a:ea typeface="Anton"/>
                <a:cs typeface="Anton"/>
                <a:sym typeface="Anton"/>
              </a:defRPr>
            </a:lvl3pPr>
            <a:lvl4pPr marL="228600" indent="1371600" algn="ctr" defTabSz="914400">
              <a:spcBef>
                <a:spcPts val="0"/>
              </a:spcBef>
              <a:buSzTx/>
              <a:buNone/>
              <a:defRPr sz="5000">
                <a:solidFill>
                  <a:srgbClr val="FFFFFF"/>
                </a:solidFill>
                <a:latin typeface="Anton"/>
                <a:ea typeface="Anton"/>
                <a:cs typeface="Anton"/>
                <a:sym typeface="Anton"/>
              </a:defRPr>
            </a:lvl4pPr>
            <a:lvl5pPr marL="228600" indent="1828800" algn="ctr" defTabSz="914400">
              <a:spcBef>
                <a:spcPts val="0"/>
              </a:spcBef>
              <a:buSzTx/>
              <a:buNone/>
              <a:defRPr sz="5000">
                <a:solidFill>
                  <a:srgbClr val="FFFFFF"/>
                </a:solidFill>
                <a:latin typeface="Anton"/>
                <a:ea typeface="Anton"/>
                <a:cs typeface="Anton"/>
                <a:sym typeface="Anton"/>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18" name="Dianummer"/>
          <p:cNvSpPr txBox="1">
            <a:spLocks noGrp="1"/>
          </p:cNvSpPr>
          <p:nvPr>
            <p:ph type="sldNum" sz="quarter" idx="2"/>
          </p:nvPr>
        </p:nvSpPr>
        <p:spPr>
          <a:prstGeom prst="rect">
            <a:avLst/>
          </a:prstGeom>
        </p:spPr>
        <p:txBody>
          <a:bodyPr/>
          <a:lstStyle>
            <a:lvl1pPr defTabSz="914400"/>
          </a:lstStyle>
          <a:p>
            <a:fld id="{86CB4B4D-7CA3-9044-876B-883B54F8677D}" type="slidenum">
              <a:t>‹nr.›</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Offerte - rechts foto">
    <p:spTree>
      <p:nvGrpSpPr>
        <p:cNvPr id="1" name=""/>
        <p:cNvGrpSpPr/>
        <p:nvPr/>
      </p:nvGrpSpPr>
      <p:grpSpPr>
        <a:xfrm>
          <a:off x="0" y="0"/>
          <a:ext cx="0" cy="0"/>
          <a:chOff x="0" y="0"/>
          <a:chExt cx="0" cy="0"/>
        </a:xfrm>
      </p:grpSpPr>
      <p:sp>
        <p:nvSpPr>
          <p:cNvPr id="225" name="Rechthoek"/>
          <p:cNvSpPr/>
          <p:nvPr/>
        </p:nvSpPr>
        <p:spPr>
          <a:xfrm>
            <a:off x="12337816" y="-162918"/>
            <a:ext cx="24840417" cy="14041836"/>
          </a:xfrm>
          <a:prstGeom prst="rect">
            <a:avLst/>
          </a:prstGeom>
          <a:solidFill>
            <a:srgbClr val="000000">
              <a:alpha val="20000"/>
            </a:srgbClr>
          </a:solidFill>
          <a:ln w="12700">
            <a:miter lim="400000"/>
          </a:ln>
        </p:spPr>
        <p:txBody>
          <a:bodyPr lIns="0" tIns="0" rIns="0" bIns="0" anchor="ctr"/>
          <a:lstStyle/>
          <a:p>
            <a:pPr algn="r">
              <a:defRPr sz="3200" b="0">
                <a:solidFill>
                  <a:srgbClr val="FFFFFF"/>
                </a:solidFill>
                <a:latin typeface="+mn-lt"/>
                <a:ea typeface="+mn-ea"/>
                <a:cs typeface="+mn-cs"/>
                <a:sym typeface="Helvetica Neue Medium"/>
              </a:defRPr>
            </a:pPr>
            <a:endParaRPr/>
          </a:p>
        </p:txBody>
      </p:sp>
      <p:sp>
        <p:nvSpPr>
          <p:cNvPr id="226" name="Rechthoek"/>
          <p:cNvSpPr/>
          <p:nvPr/>
        </p:nvSpPr>
        <p:spPr>
          <a:xfrm>
            <a:off x="593776" y="528015"/>
            <a:ext cx="23196448" cy="12659970"/>
          </a:xfrm>
          <a:prstGeom prst="rect">
            <a:avLst/>
          </a:prstGeom>
          <a:ln w="25400">
            <a:solidFill>
              <a:srgbClr val="53585F"/>
            </a:solidFill>
            <a:miter lim="400000"/>
          </a:ln>
        </p:spPr>
        <p:txBody>
          <a:bodyPr lIns="0" tIns="0" rIns="0" bIns="0" anchor="ctr"/>
          <a:lstStyle/>
          <a:p>
            <a:pPr>
              <a:defRPr sz="3400" b="0">
                <a:solidFill>
                  <a:srgbClr val="53585F"/>
                </a:solidFill>
                <a:latin typeface="Helvetica Light"/>
                <a:ea typeface="Helvetica Light"/>
                <a:cs typeface="Helvetica Light"/>
                <a:sym typeface="Helvetica Light"/>
              </a:defRPr>
            </a:pPr>
            <a:endParaRPr/>
          </a:p>
        </p:txBody>
      </p:sp>
      <p:sp>
        <p:nvSpPr>
          <p:cNvPr id="227" name="Rechthoek"/>
          <p:cNvSpPr/>
          <p:nvPr/>
        </p:nvSpPr>
        <p:spPr>
          <a:xfrm>
            <a:off x="12315880" y="534365"/>
            <a:ext cx="11468718" cy="12647270"/>
          </a:xfrm>
          <a:prstGeom prst="rect">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28" name="STUDIO.WHY zwart.ai" descr="STUDIO.WHY zwart.ai"/>
          <p:cNvPicPr>
            <a:picLocks noChangeAspect="1"/>
          </p:cNvPicPr>
          <p:nvPr/>
        </p:nvPicPr>
        <p:blipFill>
          <a:blip r:embed="rId2">
            <a:alphaModFix amt="80000"/>
          </a:blip>
          <a:stretch>
            <a:fillRect/>
          </a:stretch>
        </p:blipFill>
        <p:spPr>
          <a:xfrm>
            <a:off x="976381" y="11863438"/>
            <a:ext cx="2099837" cy="998936"/>
          </a:xfrm>
          <a:prstGeom prst="rect">
            <a:avLst/>
          </a:prstGeom>
          <a:ln w="12700">
            <a:miter lim="400000"/>
          </a:ln>
        </p:spPr>
      </p:pic>
      <p:sp>
        <p:nvSpPr>
          <p:cNvPr id="229" name="Titeltekst"/>
          <p:cNvSpPr txBox="1">
            <a:spLocks noGrp="1"/>
          </p:cNvSpPr>
          <p:nvPr>
            <p:ph type="title"/>
          </p:nvPr>
        </p:nvSpPr>
        <p:spPr>
          <a:xfrm>
            <a:off x="1234984" y="-2097145"/>
            <a:ext cx="20828002" cy="4648203"/>
          </a:xfrm>
          <a:prstGeom prst="rect">
            <a:avLst/>
          </a:prstGeom>
        </p:spPr>
        <p:txBody>
          <a:bodyPr anchor="b"/>
          <a:lstStyle>
            <a:lvl1pPr algn="l">
              <a:defRPr sz="7000">
                <a:solidFill>
                  <a:srgbClr val="5E5E5E"/>
                </a:solidFill>
                <a:latin typeface="Antonio Bold"/>
                <a:ea typeface="Antonio Bold"/>
                <a:cs typeface="Antonio Bold"/>
                <a:sym typeface="Antonio Bold"/>
              </a:defRPr>
            </a:lvl1pPr>
          </a:lstStyle>
          <a:p>
            <a:r>
              <a:t>Titeltekst</a:t>
            </a:r>
          </a:p>
        </p:txBody>
      </p:sp>
      <p:sp>
        <p:nvSpPr>
          <p:cNvPr id="230" name="Hoofdtekst - niveau één…"/>
          <p:cNvSpPr txBox="1">
            <a:spLocks noGrp="1"/>
          </p:cNvSpPr>
          <p:nvPr>
            <p:ph type="body" sz="quarter" idx="1"/>
          </p:nvPr>
        </p:nvSpPr>
        <p:spPr>
          <a:xfrm>
            <a:off x="1234984" y="2623741"/>
            <a:ext cx="20828002" cy="2939992"/>
          </a:xfrm>
          <a:prstGeom prst="rect">
            <a:avLst/>
          </a:prstGeom>
        </p:spPr>
        <p:txBody>
          <a:bodyPr anchor="t"/>
          <a:lstStyle>
            <a:lvl1pPr marL="0" indent="0">
              <a:spcBef>
                <a:spcPts val="0"/>
              </a:spcBef>
              <a:buSzTx/>
              <a:buNone/>
              <a:defRPr sz="2700">
                <a:solidFill>
                  <a:srgbClr val="5E5E5E"/>
                </a:solidFill>
                <a:latin typeface="Roboto Bold"/>
                <a:ea typeface="Roboto Bold"/>
                <a:cs typeface="Roboto Bold"/>
                <a:sym typeface="Roboto Bold"/>
              </a:defRPr>
            </a:lvl1pPr>
            <a:lvl2pPr marL="850900" indent="-215900">
              <a:spcBef>
                <a:spcPts val="0"/>
              </a:spcBef>
              <a:buSzPct val="100000"/>
              <a:defRPr sz="2700">
                <a:solidFill>
                  <a:srgbClr val="5E5E5E"/>
                </a:solidFill>
                <a:latin typeface="Roboto Bold"/>
                <a:ea typeface="Roboto Bold"/>
                <a:cs typeface="Roboto Bold"/>
                <a:sym typeface="Roboto Bold"/>
              </a:defRPr>
            </a:lvl2pPr>
            <a:lvl3pPr marL="0" indent="0">
              <a:spcBef>
                <a:spcPts val="0"/>
              </a:spcBef>
              <a:buSzTx/>
              <a:buNone/>
              <a:defRPr sz="2700">
                <a:solidFill>
                  <a:srgbClr val="5E5E5E"/>
                </a:solidFill>
                <a:latin typeface="Roboto Bold"/>
                <a:ea typeface="Roboto Bold"/>
                <a:cs typeface="Roboto Bold"/>
                <a:sym typeface="Roboto Bold"/>
              </a:defRPr>
            </a:lvl3pPr>
            <a:lvl4pPr marL="0" indent="0">
              <a:spcBef>
                <a:spcPts val="0"/>
              </a:spcBef>
              <a:buSzTx/>
              <a:buNone/>
              <a:defRPr sz="2700">
                <a:solidFill>
                  <a:srgbClr val="5E5E5E"/>
                </a:solidFill>
                <a:latin typeface="Roboto Bold"/>
                <a:ea typeface="Roboto Bold"/>
                <a:cs typeface="Roboto Bold"/>
                <a:sym typeface="Roboto Bold"/>
              </a:defRPr>
            </a:lvl4pPr>
            <a:lvl5pPr marL="0" indent="0">
              <a:spcBef>
                <a:spcPts val="0"/>
              </a:spcBef>
              <a:buSzTx/>
              <a:buNone/>
              <a:defRPr sz="2700">
                <a:solidFill>
                  <a:srgbClr val="5E5E5E"/>
                </a:solidFill>
                <a:latin typeface="Roboto Bold"/>
                <a:ea typeface="Roboto Bold"/>
                <a:cs typeface="Roboto Bold"/>
                <a:sym typeface="Roboto Bold"/>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3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AUTOLAYOUT_31">
    <p:spTree>
      <p:nvGrpSpPr>
        <p:cNvPr id="1" name=""/>
        <p:cNvGrpSpPr/>
        <p:nvPr/>
      </p:nvGrpSpPr>
      <p:grpSpPr>
        <a:xfrm>
          <a:off x="0" y="0"/>
          <a:ext cx="0" cy="0"/>
          <a:chOff x="0" y="0"/>
          <a:chExt cx="0" cy="0"/>
        </a:xfrm>
      </p:grpSpPr>
      <p:sp>
        <p:nvSpPr>
          <p:cNvPr id="247" name="Google Shape;54;p14"/>
          <p:cNvSpPr/>
          <p:nvPr/>
        </p:nvSpPr>
        <p:spPr>
          <a:xfrm>
            <a:off x="-1" y="-1"/>
            <a:ext cx="24384001" cy="13716001"/>
          </a:xfrm>
          <a:prstGeom prst="rect">
            <a:avLst/>
          </a:prstGeom>
          <a:solidFill>
            <a:srgbClr val="FFFFFF"/>
          </a:solidFill>
          <a:ln w="12700">
            <a:miter lim="400000"/>
          </a:ln>
        </p:spPr>
        <p:txBody>
          <a:bodyPr lIns="0" tIns="0" rIns="0" bIns="0" anchor="ctr"/>
          <a:lstStyle/>
          <a:p>
            <a:pPr algn="l" defTabSz="2438400">
              <a:defRPr sz="3600" b="0">
                <a:latin typeface="Arial"/>
                <a:ea typeface="Arial"/>
                <a:cs typeface="Arial"/>
                <a:sym typeface="Arial"/>
              </a:defRPr>
            </a:pPr>
            <a:endParaRPr/>
          </a:p>
        </p:txBody>
      </p:sp>
      <p:sp>
        <p:nvSpPr>
          <p:cNvPr id="248" name="Dianummer"/>
          <p:cNvSpPr txBox="1">
            <a:spLocks noGrp="1"/>
          </p:cNvSpPr>
          <p:nvPr>
            <p:ph type="sldNum" sz="quarter" idx="2"/>
          </p:nvPr>
        </p:nvSpPr>
        <p:spPr>
          <a:xfrm>
            <a:off x="23188838" y="12524796"/>
            <a:ext cx="867584" cy="870499"/>
          </a:xfrm>
          <a:prstGeom prst="rect">
            <a:avLst/>
          </a:prstGeom>
        </p:spPr>
        <p:txBody>
          <a:bodyPr lIns="243799" tIns="243799" rIns="243799" bIns="243799" anchor="ctr"/>
          <a:lstStyle>
            <a:lvl1pPr algn="r" defTabSz="2438400">
              <a:defRPr sz="2600">
                <a:solidFill>
                  <a:srgbClr val="595959"/>
                </a:solidFill>
                <a:latin typeface="Arial"/>
                <a:ea typeface="Arial"/>
                <a:cs typeface="Arial"/>
                <a:sym typeface="Arial"/>
              </a:defRPr>
            </a:lvl1pPr>
          </a:lstStyle>
          <a:p>
            <a:fld id="{86CB4B4D-7CA3-9044-876B-883B54F8677D}" type="slidenum">
              <a:t>‹nr.›</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Events + Training  foto">
    <p:spTree>
      <p:nvGrpSpPr>
        <p:cNvPr id="1" name=""/>
        <p:cNvGrpSpPr/>
        <p:nvPr/>
      </p:nvGrpSpPr>
      <p:grpSpPr>
        <a:xfrm>
          <a:off x="0" y="0"/>
          <a:ext cx="0" cy="0"/>
          <a:chOff x="0" y="0"/>
          <a:chExt cx="0" cy="0"/>
        </a:xfrm>
      </p:grpSpPr>
      <p:sp>
        <p:nvSpPr>
          <p:cNvPr id="255" name="Dianummer"/>
          <p:cNvSpPr txBox="1">
            <a:spLocks noGrp="1"/>
          </p:cNvSpPr>
          <p:nvPr>
            <p:ph type="sldNum" sz="quarter" idx="2"/>
          </p:nvPr>
        </p:nvSpPr>
        <p:spPr>
          <a:xfrm>
            <a:off x="11877752" y="13081000"/>
            <a:ext cx="534519" cy="542339"/>
          </a:xfrm>
          <a:prstGeom prst="rect">
            <a:avLst/>
          </a:prstGeom>
        </p:spPr>
        <p:txBody>
          <a:bodyPr lIns="91439" tIns="91439" rIns="91439" bIns="91439"/>
          <a:lstStyle>
            <a:lvl1pPr algn="r">
              <a:defRPr>
                <a:solidFill>
                  <a:srgbClr val="888888"/>
                </a:solidFill>
              </a:defRPr>
            </a:lvl1p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 midden">
    <p:spTree>
      <p:nvGrpSpPr>
        <p:cNvPr id="1" name=""/>
        <p:cNvGrpSpPr/>
        <p:nvPr/>
      </p:nvGrpSpPr>
      <p:grpSpPr>
        <a:xfrm>
          <a:off x="0" y="0"/>
          <a:ext cx="0" cy="0"/>
          <a:chOff x="0" y="0"/>
          <a:chExt cx="0" cy="0"/>
        </a:xfrm>
      </p:grpSpPr>
      <p:sp>
        <p:nvSpPr>
          <p:cNvPr id="30" name="Titeltekst"/>
          <p:cNvSpPr txBox="1">
            <a:spLocks noGrp="1"/>
          </p:cNvSpPr>
          <p:nvPr>
            <p:ph type="title"/>
          </p:nvPr>
        </p:nvSpPr>
        <p:spPr>
          <a:xfrm>
            <a:off x="1778000" y="4533900"/>
            <a:ext cx="20828000" cy="4648200"/>
          </a:xfrm>
          <a:prstGeom prst="rect">
            <a:avLst/>
          </a:prstGeom>
        </p:spPr>
        <p:txBody>
          <a:bodyPr/>
          <a:lstStyle/>
          <a:p>
            <a:r>
              <a:t>Titeltekst</a:t>
            </a:r>
          </a:p>
        </p:txBody>
      </p:sp>
      <p:sp>
        <p:nvSpPr>
          <p:cNvPr id="3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Events + Training  foto">
    <p:spTree>
      <p:nvGrpSpPr>
        <p:cNvPr id="1" name=""/>
        <p:cNvGrpSpPr/>
        <p:nvPr/>
      </p:nvGrpSpPr>
      <p:grpSpPr>
        <a:xfrm>
          <a:off x="0" y="0"/>
          <a:ext cx="0" cy="0"/>
          <a:chOff x="0" y="0"/>
          <a:chExt cx="0" cy="0"/>
        </a:xfrm>
      </p:grpSpPr>
      <p:sp>
        <p:nvSpPr>
          <p:cNvPr id="262" name="Rechthoek"/>
          <p:cNvSpPr/>
          <p:nvPr/>
        </p:nvSpPr>
        <p:spPr>
          <a:xfrm>
            <a:off x="-228209" y="-382316"/>
            <a:ext cx="24840418" cy="15157616"/>
          </a:xfrm>
          <a:prstGeom prst="rect">
            <a:avLst/>
          </a:prstGeom>
          <a:solidFill>
            <a:srgbClr val="000000">
              <a:alpha val="20000"/>
            </a:srgbClr>
          </a:solidFill>
          <a:ln w="12700">
            <a:miter lim="400000"/>
          </a:ln>
        </p:spPr>
        <p:txBody>
          <a:bodyPr tIns="91439" bIns="91439" anchor="ctr"/>
          <a:lstStyle/>
          <a:p>
            <a:pPr algn="r">
              <a:defRPr sz="3200" b="0">
                <a:solidFill>
                  <a:srgbClr val="FFFFFF"/>
                </a:solidFill>
                <a:latin typeface="+mn-lt"/>
                <a:ea typeface="+mn-ea"/>
                <a:cs typeface="+mn-cs"/>
                <a:sym typeface="Helvetica Neue Medium"/>
              </a:defRPr>
            </a:pPr>
            <a:endParaRPr/>
          </a:p>
        </p:txBody>
      </p:sp>
      <p:sp>
        <p:nvSpPr>
          <p:cNvPr id="263" name="Rechthoek"/>
          <p:cNvSpPr/>
          <p:nvPr/>
        </p:nvSpPr>
        <p:spPr>
          <a:xfrm>
            <a:off x="593776" y="528015"/>
            <a:ext cx="23196448" cy="12659970"/>
          </a:xfrm>
          <a:prstGeom prst="rect">
            <a:avLst/>
          </a:prstGeom>
          <a:ln w="50800">
            <a:solidFill>
              <a:srgbClr val="FFFFFF"/>
            </a:solidFill>
            <a:miter lim="400000"/>
          </a:ln>
        </p:spPr>
        <p:txBody>
          <a:bodyPr tIns="91439" bIns="91439" anchor="ctr"/>
          <a:lstStyle/>
          <a:p>
            <a:pPr algn="l">
              <a:defRPr sz="3400" b="0">
                <a:latin typeface="Helvetica Light"/>
                <a:ea typeface="Helvetica Light"/>
                <a:cs typeface="Helvetica Light"/>
                <a:sym typeface="Helvetica Light"/>
              </a:defRPr>
            </a:pPr>
            <a:endParaRPr/>
          </a:p>
        </p:txBody>
      </p:sp>
      <p:pic>
        <p:nvPicPr>
          <p:cNvPr id="264" name="STUDIO.WHY wit (1).png" descr="STUDIO.WHY wit (1).png"/>
          <p:cNvPicPr>
            <a:picLocks noChangeAspect="1"/>
          </p:cNvPicPr>
          <p:nvPr/>
        </p:nvPicPr>
        <p:blipFill>
          <a:blip r:embed="rId2"/>
          <a:stretch>
            <a:fillRect/>
          </a:stretch>
        </p:blipFill>
        <p:spPr>
          <a:xfrm>
            <a:off x="976168" y="11863440"/>
            <a:ext cx="2100291" cy="998933"/>
          </a:xfrm>
          <a:prstGeom prst="rect">
            <a:avLst/>
          </a:prstGeom>
          <a:ln w="12700">
            <a:miter lim="400000"/>
          </a:ln>
        </p:spPr>
      </p:pic>
      <p:sp>
        <p:nvSpPr>
          <p:cNvPr id="265" name="Titeltekst"/>
          <p:cNvSpPr txBox="1">
            <a:spLocks noGrp="1"/>
          </p:cNvSpPr>
          <p:nvPr>
            <p:ph type="title"/>
          </p:nvPr>
        </p:nvSpPr>
        <p:spPr>
          <a:xfrm>
            <a:off x="2010719" y="-1540368"/>
            <a:ext cx="20828003" cy="4648202"/>
          </a:xfrm>
          <a:prstGeom prst="rect">
            <a:avLst/>
          </a:prstGeom>
        </p:spPr>
        <p:txBody>
          <a:bodyPr lIns="91439" tIns="91439" rIns="91439" bIns="91439" anchor="b"/>
          <a:lstStyle>
            <a:lvl1pPr>
              <a:defRPr sz="10000">
                <a:solidFill>
                  <a:srgbClr val="FFFFFF"/>
                </a:solidFill>
                <a:latin typeface="Helvetica"/>
                <a:ea typeface="Helvetica"/>
                <a:cs typeface="Helvetica"/>
                <a:sym typeface="Helvetica"/>
              </a:defRPr>
            </a:lvl1pPr>
          </a:lstStyle>
          <a:p>
            <a:r>
              <a:t>Titeltekst</a:t>
            </a:r>
          </a:p>
        </p:txBody>
      </p:sp>
      <p:sp>
        <p:nvSpPr>
          <p:cNvPr id="266" name="Hoofdtekst - niveau één…"/>
          <p:cNvSpPr txBox="1">
            <a:spLocks noGrp="1"/>
          </p:cNvSpPr>
          <p:nvPr>
            <p:ph type="body" sz="half" idx="1"/>
          </p:nvPr>
        </p:nvSpPr>
        <p:spPr>
          <a:xfrm>
            <a:off x="2010719" y="3028856"/>
            <a:ext cx="20828003" cy="5710121"/>
          </a:xfrm>
          <a:prstGeom prst="rect">
            <a:avLst/>
          </a:prstGeom>
        </p:spPr>
        <p:txBody>
          <a:bodyPr lIns="91439" tIns="91439" rIns="91439" bIns="91439" anchor="t"/>
          <a:lstStyle>
            <a:lvl1pPr marL="0" indent="0" algn="ctr">
              <a:spcBef>
                <a:spcPts val="0"/>
              </a:spcBef>
              <a:buSzTx/>
              <a:buNone/>
              <a:defRPr sz="7000">
                <a:solidFill>
                  <a:srgbClr val="FFFFFF"/>
                </a:solidFill>
                <a:latin typeface="Helvetica"/>
                <a:ea typeface="Helvetica"/>
                <a:cs typeface="Helvetica"/>
                <a:sym typeface="Helvetica"/>
              </a:defRPr>
            </a:lvl1pPr>
            <a:lvl2pPr marL="0" indent="0" algn="ctr">
              <a:spcBef>
                <a:spcPts val="0"/>
              </a:spcBef>
              <a:buSzTx/>
              <a:buNone/>
              <a:defRPr sz="7000">
                <a:solidFill>
                  <a:srgbClr val="FFFFFF"/>
                </a:solidFill>
                <a:latin typeface="Helvetica"/>
                <a:ea typeface="Helvetica"/>
                <a:cs typeface="Helvetica"/>
                <a:sym typeface="Helvetica"/>
              </a:defRPr>
            </a:lvl2pPr>
            <a:lvl3pPr marL="0" indent="0" algn="ctr">
              <a:spcBef>
                <a:spcPts val="0"/>
              </a:spcBef>
              <a:buSzTx/>
              <a:buNone/>
              <a:defRPr sz="7000">
                <a:solidFill>
                  <a:srgbClr val="FFFFFF"/>
                </a:solidFill>
                <a:latin typeface="Helvetica"/>
                <a:ea typeface="Helvetica"/>
                <a:cs typeface="Helvetica"/>
                <a:sym typeface="Helvetica"/>
              </a:defRPr>
            </a:lvl3pPr>
            <a:lvl4pPr marL="0" indent="0" algn="ctr">
              <a:spcBef>
                <a:spcPts val="0"/>
              </a:spcBef>
              <a:buSzTx/>
              <a:buNone/>
              <a:defRPr sz="7000">
                <a:solidFill>
                  <a:srgbClr val="FFFFFF"/>
                </a:solidFill>
                <a:latin typeface="Helvetica"/>
                <a:ea typeface="Helvetica"/>
                <a:cs typeface="Helvetica"/>
                <a:sym typeface="Helvetica"/>
              </a:defRPr>
            </a:lvl4pPr>
            <a:lvl5pPr marL="0" indent="0" algn="ctr">
              <a:spcBef>
                <a:spcPts val="0"/>
              </a:spcBef>
              <a:buSzTx/>
              <a:buNone/>
              <a:defRPr sz="7000">
                <a:solidFill>
                  <a:srgbClr val="FFFFFF"/>
                </a:solidFill>
                <a:latin typeface="Helvetica"/>
                <a:ea typeface="Helvetica"/>
                <a:cs typeface="Helvetica"/>
                <a:sym typeface="Helvetica"/>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67" name="Dianummer"/>
          <p:cNvSpPr txBox="1">
            <a:spLocks noGrp="1"/>
          </p:cNvSpPr>
          <p:nvPr>
            <p:ph type="sldNum" sz="quarter" idx="2"/>
          </p:nvPr>
        </p:nvSpPr>
        <p:spPr>
          <a:xfrm>
            <a:off x="11877752" y="13081000"/>
            <a:ext cx="534519" cy="542339"/>
          </a:xfrm>
          <a:prstGeom prst="rect">
            <a:avLst/>
          </a:prstGeom>
        </p:spPr>
        <p:txBody>
          <a:bodyPr lIns="91439" tIns="91439" rIns="91439" bIns="91439"/>
          <a:lstStyle>
            <a:lvl1pPr algn="r">
              <a:defRPr>
                <a:solidFill>
                  <a:srgbClr val="888888"/>
                </a:solidFill>
              </a:defRPr>
            </a:lvl1pPr>
          </a:lstStyle>
          <a:p>
            <a:fld id="{86CB4B4D-7CA3-9044-876B-883B54F8677D}" type="slidenum">
              <a:t>‹nr.›</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676400" y="3651250"/>
            <a:ext cx="10363200" cy="87026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12344400" y="3651250"/>
            <a:ext cx="10363200" cy="87026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06E324E-C3C3-41F8-B247-72E8AF23EF55}" type="datetimeFigureOut">
              <a:rPr lang="nl-NL" smtClean="0"/>
              <a:t>28-2-2024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11849821" y="13081000"/>
            <a:ext cx="671659" cy="471924"/>
          </a:xfrm>
        </p:spPr>
        <p:txBody>
          <a:bodyPr/>
          <a:lstStyle/>
          <a:p>
            <a:fld id="{6589CDBE-486A-4F25-97F6-565E28667672}" type="slidenum">
              <a:rPr lang="nl-NL" smtClean="0"/>
              <a:t>‹nr.›</a:t>
            </a:fld>
            <a:endParaRPr lang="nl-NL"/>
          </a:p>
        </p:txBody>
      </p:sp>
    </p:spTree>
    <p:extLst>
      <p:ext uri="{BB962C8B-B14F-4D97-AF65-F5344CB8AC3E}">
        <p14:creationId xmlns:p14="http://schemas.microsoft.com/office/powerpoint/2010/main" val="3778444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28-2-2024</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731130" y="12155897"/>
            <a:ext cx="4303736" cy="1287054"/>
          </a:xfrm>
          <a:prstGeom prst="rect">
            <a:avLst/>
          </a:prstGeom>
        </p:spPr>
      </p:pic>
    </p:spTree>
    <p:extLst>
      <p:ext uri="{BB962C8B-B14F-4D97-AF65-F5344CB8AC3E}">
        <p14:creationId xmlns:p14="http://schemas.microsoft.com/office/powerpoint/2010/main" val="1128903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oto - verticaal">
    <p:spTree>
      <p:nvGrpSpPr>
        <p:cNvPr id="1" name=""/>
        <p:cNvGrpSpPr/>
        <p:nvPr/>
      </p:nvGrpSpPr>
      <p:grpSpPr>
        <a:xfrm>
          <a:off x="0" y="0"/>
          <a:ext cx="0" cy="0"/>
          <a:chOff x="0" y="0"/>
          <a:chExt cx="0" cy="0"/>
        </a:xfrm>
      </p:grpSpPr>
      <p:sp>
        <p:nvSpPr>
          <p:cNvPr id="38" name="Afbeelding"/>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39" name="Titeltekst"/>
          <p:cNvSpPr txBox="1">
            <a:spLocks noGrp="1"/>
          </p:cNvSpPr>
          <p:nvPr>
            <p:ph type="title"/>
          </p:nvPr>
        </p:nvSpPr>
        <p:spPr>
          <a:xfrm>
            <a:off x="1651000" y="952500"/>
            <a:ext cx="10223500" cy="5549900"/>
          </a:xfrm>
          <a:prstGeom prst="rect">
            <a:avLst/>
          </a:prstGeom>
        </p:spPr>
        <p:txBody>
          <a:bodyPr anchor="b"/>
          <a:lstStyle>
            <a:lvl1pPr>
              <a:defRPr sz="8400"/>
            </a:lvl1pPr>
          </a:lstStyle>
          <a:p>
            <a:r>
              <a:t>Titeltekst</a:t>
            </a:r>
          </a:p>
        </p:txBody>
      </p:sp>
      <p:sp>
        <p:nvSpPr>
          <p:cNvPr id="40" name="Hoofdtekst - niveau één…"/>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 boven">
    <p:spTree>
      <p:nvGrpSpPr>
        <p:cNvPr id="1" name=""/>
        <p:cNvGrpSpPr/>
        <p:nvPr/>
      </p:nvGrpSpPr>
      <p:grpSpPr>
        <a:xfrm>
          <a:off x="0" y="0"/>
          <a:ext cx="0" cy="0"/>
          <a:chOff x="0" y="0"/>
          <a:chExt cx="0" cy="0"/>
        </a:xfrm>
      </p:grpSpPr>
      <p:sp>
        <p:nvSpPr>
          <p:cNvPr id="48" name="Titeltekst"/>
          <p:cNvSpPr txBox="1">
            <a:spLocks noGrp="1"/>
          </p:cNvSpPr>
          <p:nvPr>
            <p:ph type="title"/>
          </p:nvPr>
        </p:nvSpPr>
        <p:spPr>
          <a:prstGeom prst="rect">
            <a:avLst/>
          </a:prstGeom>
        </p:spPr>
        <p:txBody>
          <a:bodyPr/>
          <a:lstStyle/>
          <a:p>
            <a:r>
              <a:t>Titeltekst</a:t>
            </a:r>
          </a:p>
        </p:txBody>
      </p:sp>
      <p:sp>
        <p:nvSpPr>
          <p:cNvPr id="4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56" name="Titeltekst"/>
          <p:cNvSpPr txBox="1">
            <a:spLocks noGrp="1"/>
          </p:cNvSpPr>
          <p:nvPr>
            <p:ph type="title"/>
          </p:nvPr>
        </p:nvSpPr>
        <p:spPr>
          <a:prstGeom prst="rect">
            <a:avLst/>
          </a:prstGeom>
        </p:spPr>
        <p:txBody>
          <a:bodyPr/>
          <a:lstStyle/>
          <a:p>
            <a:r>
              <a:t>Titeltekst</a:t>
            </a:r>
          </a:p>
        </p:txBody>
      </p:sp>
      <p:sp>
        <p:nvSpPr>
          <p:cNvPr id="57" name="Hoofdtekst - niveau één…"/>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5" name="Afbeelding"/>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eltekst"/>
          <p:cNvSpPr txBox="1">
            <a:spLocks noGrp="1"/>
          </p:cNvSpPr>
          <p:nvPr>
            <p:ph type="title"/>
          </p:nvPr>
        </p:nvSpPr>
        <p:spPr>
          <a:prstGeom prst="rect">
            <a:avLst/>
          </a:prstGeom>
        </p:spPr>
        <p:txBody>
          <a:bodyPr/>
          <a:lstStyle/>
          <a:p>
            <a:r>
              <a:t>Titeltekst</a:t>
            </a:r>
          </a:p>
        </p:txBody>
      </p:sp>
      <p:sp>
        <p:nvSpPr>
          <p:cNvPr id="67" name="Hoofdtekst - niveau één…"/>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6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75" name="Hoofdtekst - niveau één…"/>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83" name="Afbeelding"/>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endParaRPr/>
          </a:p>
        </p:txBody>
      </p:sp>
      <p:sp>
        <p:nvSpPr>
          <p:cNvPr id="84" name="Afbeelding"/>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Afbeelding"/>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quot;Typ hier een citaat.&quot;"/>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 hier een citaat." </a:t>
            </a:r>
          </a:p>
        </p:txBody>
      </p:sp>
      <p:sp>
        <p:nvSpPr>
          <p:cNvPr id="9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ks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Titeltekst</a:t>
            </a:r>
          </a:p>
        </p:txBody>
      </p:sp>
      <p:sp>
        <p:nvSpPr>
          <p:cNvPr id="3" name="Hoofdtekst - niveau één…"/>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4" r:id="rId12"/>
    <p:sldLayoutId id="2147483665" r:id="rId13"/>
    <p:sldLayoutId id="2147483667" r:id="rId14"/>
    <p:sldLayoutId id="2147483669" r:id="rId15"/>
    <p:sldLayoutId id="2147483670" r:id="rId16"/>
    <p:sldLayoutId id="2147483671" r:id="rId17"/>
    <p:sldLayoutId id="2147483673" r:id="rId18"/>
    <p:sldLayoutId id="2147483674" r:id="rId19"/>
    <p:sldLayoutId id="2147483675" r:id="rId20"/>
    <p:sldLayoutId id="2147483676" r:id="rId21"/>
    <p:sldLayoutId id="2147483677" r:id="rId2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90FF1-E0CD-4EC6-A60A-28D96FA1FB39}"/>
              </a:ext>
            </a:extLst>
          </p:cNvPr>
          <p:cNvSpPr>
            <a:spLocks noGrp="1"/>
          </p:cNvSpPr>
          <p:nvPr>
            <p:ph type="title"/>
          </p:nvPr>
        </p:nvSpPr>
        <p:spPr/>
        <p:txBody>
          <a:bodyPr/>
          <a:lstStyle/>
          <a:p>
            <a:r>
              <a:rPr lang="nl-NL" dirty="0"/>
              <a:t>Workshop woensdag</a:t>
            </a:r>
          </a:p>
        </p:txBody>
      </p:sp>
      <p:sp>
        <p:nvSpPr>
          <p:cNvPr id="3" name="Tekstvak 2">
            <a:extLst>
              <a:ext uri="{FF2B5EF4-FFF2-40B4-BE49-F238E27FC236}">
                <a16:creationId xmlns:a16="http://schemas.microsoft.com/office/drawing/2014/main" id="{FE061E99-6C24-4391-92D8-B21595584FA9}"/>
              </a:ext>
            </a:extLst>
          </p:cNvPr>
          <p:cNvSpPr txBox="1"/>
          <p:nvPr/>
        </p:nvSpPr>
        <p:spPr>
          <a:xfrm>
            <a:off x="1112357" y="3167408"/>
            <a:ext cx="11709338" cy="9448740"/>
          </a:xfrm>
          <a:prstGeom prst="rect">
            <a:avLst/>
          </a:prstGeom>
          <a:noFill/>
        </p:spPr>
        <p:txBody>
          <a:bodyPr wrap="square" rtlCol="0">
            <a:spAutoFit/>
          </a:bodyPr>
          <a:lstStyle/>
          <a:p>
            <a:r>
              <a:rPr lang="nl-NL" sz="3200" dirty="0">
                <a:solidFill>
                  <a:srgbClr val="0070C0"/>
                </a:solidFill>
                <a:latin typeface="Calibri" panose="020F0502020204030204" pitchFamily="34" charset="0"/>
                <a:cs typeface="Calibri" panose="020F0502020204030204" pitchFamily="34" charset="0"/>
              </a:rPr>
              <a:t>Design Thinking (deel 1)</a:t>
            </a:r>
          </a:p>
          <a:p>
            <a:pPr algn="just"/>
            <a:r>
              <a:rPr lang="nl-NL" sz="3200" b="0" dirty="0">
                <a:latin typeface="Calibri" panose="020F0502020204030204" pitchFamily="34" charset="0"/>
                <a:ea typeface="+mj-ea"/>
                <a:cs typeface="Calibri" panose="020F0502020204030204" pitchFamily="34" charset="0"/>
              </a:rPr>
              <a:t>Design Thinking is een methode om complexe problemen op te lossen. In verschillende stappen onderzoek je eerst de uitdaging, genereer je ideeën en kom je uiteindelijk tot een prototype van de oplossing. Het visiedocument is op deze manier opgebouwd en deze workshop kan je helpen om tot een innovatieve visie van de stad van de toekomst te komen. In het eerste deel van deze workshop kijken we naar het definiëren van de uitdaging.  </a:t>
            </a:r>
          </a:p>
          <a:p>
            <a:pPr algn="just"/>
            <a:endParaRPr lang="nl-NL" sz="3200" dirty="0">
              <a:latin typeface="Calibri" panose="020F0502020204030204" pitchFamily="34" charset="0"/>
              <a:cs typeface="Calibri" panose="020F0502020204030204" pitchFamily="34" charset="0"/>
            </a:endParaRPr>
          </a:p>
          <a:p>
            <a:pPr algn="just"/>
            <a:r>
              <a:rPr lang="nl-NL" sz="3200" dirty="0">
                <a:solidFill>
                  <a:srgbClr val="0070C0"/>
                </a:solidFill>
                <a:latin typeface="Calibri" panose="020F0502020204030204" pitchFamily="34" charset="0"/>
                <a:cs typeface="Calibri" panose="020F0502020204030204" pitchFamily="34" charset="0"/>
              </a:rPr>
              <a:t>Toepassing</a:t>
            </a:r>
          </a:p>
          <a:p>
            <a:pPr algn="just"/>
            <a:r>
              <a:rPr lang="nl-NL" sz="3200" b="0" dirty="0">
                <a:latin typeface="Calibri" panose="020F0502020204030204" pitchFamily="34" charset="0"/>
                <a:cs typeface="Calibri" panose="020F0502020204030204" pitchFamily="34" charset="0"/>
              </a:rPr>
              <a:t>Te gebruiken voor:</a:t>
            </a:r>
          </a:p>
          <a:p>
            <a:pPr marL="457200" indent="-457200" algn="just">
              <a:buFont typeface="Arial" panose="020B0604020202020204" pitchFamily="34" charset="0"/>
              <a:buChar char="•"/>
            </a:pPr>
            <a:r>
              <a:rPr lang="nl-NL" sz="3200" b="0" i="1" dirty="0"/>
              <a:t>Het visiedocument</a:t>
            </a:r>
          </a:p>
          <a:p>
            <a:pPr algn="just"/>
            <a:endParaRPr lang="nl-NL" sz="3200" dirty="0">
              <a:latin typeface="Calibri" panose="020F0502020204030204" pitchFamily="34" charset="0"/>
              <a:cs typeface="Calibri" panose="020F0502020204030204" pitchFamily="34" charset="0"/>
            </a:endParaRPr>
          </a:p>
          <a:p>
            <a:pPr algn="just"/>
            <a:r>
              <a:rPr lang="nl-NL" sz="3200" dirty="0">
                <a:solidFill>
                  <a:srgbClr val="0070C0"/>
                </a:solidFill>
                <a:latin typeface="Calibri" panose="020F0502020204030204" pitchFamily="34" charset="0"/>
                <a:cs typeface="Calibri" panose="020F0502020204030204" pitchFamily="34" charset="0"/>
              </a:rPr>
              <a:t>Tijdstip - locatie</a:t>
            </a:r>
          </a:p>
          <a:p>
            <a:pPr algn="just"/>
            <a:r>
              <a:rPr lang="nl-NL" sz="3200" b="0" dirty="0">
                <a:latin typeface="Calibri" panose="020F0502020204030204" pitchFamily="34" charset="0"/>
                <a:cs typeface="Calibri" panose="020F0502020204030204" pitchFamily="34" charset="0"/>
              </a:rPr>
              <a:t>10:15 of 11:15 - lokaal 7 </a:t>
            </a:r>
          </a:p>
          <a:p>
            <a:pPr algn="just"/>
            <a:endParaRPr lang="nl-NL" sz="3200" dirty="0">
              <a:solidFill>
                <a:srgbClr val="0070C0"/>
              </a:solidFill>
              <a:latin typeface="Calibri" panose="020F0502020204030204" pitchFamily="34" charset="0"/>
              <a:cs typeface="Calibri" panose="020F0502020204030204" pitchFamily="34" charset="0"/>
            </a:endParaRPr>
          </a:p>
          <a:p>
            <a:pPr algn="just"/>
            <a:r>
              <a:rPr lang="nl-NL" sz="3200" dirty="0">
                <a:solidFill>
                  <a:srgbClr val="0070C0"/>
                </a:solidFill>
              </a:rPr>
              <a:t>Duur</a:t>
            </a:r>
          </a:p>
          <a:p>
            <a:pPr algn="just"/>
            <a:r>
              <a:rPr lang="nl-NL" sz="3200" b="0" dirty="0"/>
              <a:t>30 minuten</a:t>
            </a:r>
          </a:p>
          <a:p>
            <a:pPr algn="just"/>
            <a:endParaRPr lang="nl-NL" sz="3200" dirty="0">
              <a:latin typeface="Calibri" panose="020F0502020204030204" pitchFamily="34" charset="0"/>
              <a:cs typeface="Calibri" panose="020F0502020204030204" pitchFamily="34" charset="0"/>
            </a:endParaRPr>
          </a:p>
        </p:txBody>
      </p:sp>
      <p:pic>
        <p:nvPicPr>
          <p:cNvPr id="4" name="Complete DDD Process 2021.png" descr="Complete DDD Process 2021.png">
            <a:extLst>
              <a:ext uri="{FF2B5EF4-FFF2-40B4-BE49-F238E27FC236}">
                <a16:creationId xmlns:a16="http://schemas.microsoft.com/office/drawing/2014/main" id="{E22EB94D-C471-8F3D-E58C-187FF1921669}"/>
              </a:ext>
            </a:extLst>
          </p:cNvPr>
          <p:cNvPicPr>
            <a:picLocks noChangeAspect="1"/>
          </p:cNvPicPr>
          <p:nvPr/>
        </p:nvPicPr>
        <p:blipFill>
          <a:blip r:embed="rId3"/>
          <a:stretch>
            <a:fillRect/>
          </a:stretch>
        </p:blipFill>
        <p:spPr>
          <a:xfrm>
            <a:off x="13385739" y="2506701"/>
            <a:ext cx="10604938" cy="9155342"/>
          </a:xfrm>
          <a:prstGeom prst="rect">
            <a:avLst/>
          </a:prstGeom>
          <a:ln w="12700">
            <a:miter lim="400000"/>
          </a:ln>
        </p:spPr>
      </p:pic>
    </p:spTree>
    <p:extLst>
      <p:ext uri="{BB962C8B-B14F-4D97-AF65-F5344CB8AC3E}">
        <p14:creationId xmlns:p14="http://schemas.microsoft.com/office/powerpoint/2010/main" val="23513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8" name="OPDRACHTGEVER.pdf" descr="OPDRACHTGEVER.pdf"/>
          <p:cNvPicPr>
            <a:picLocks noChangeAspect="1"/>
          </p:cNvPicPr>
          <p:nvPr/>
        </p:nvPicPr>
        <p:blipFill>
          <a:blip r:embed="rId2"/>
          <a:stretch>
            <a:fillRect/>
          </a:stretch>
        </p:blipFill>
        <p:spPr>
          <a:xfrm>
            <a:off x="4086324" y="593810"/>
            <a:ext cx="17688588" cy="1250419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6" name="Complete DDD Process 2021.png" descr="Complete DDD Process 2021.png"/>
          <p:cNvPicPr>
            <a:picLocks noChangeAspect="1"/>
          </p:cNvPicPr>
          <p:nvPr/>
        </p:nvPicPr>
        <p:blipFill>
          <a:blip r:embed="rId2">
            <a:alphaModFix amt="40096"/>
          </a:blip>
          <a:stretch>
            <a:fillRect/>
          </a:stretch>
        </p:blipFill>
        <p:spPr>
          <a:xfrm>
            <a:off x="840676" y="3612855"/>
            <a:ext cx="7517920" cy="6490290"/>
          </a:xfrm>
          <a:prstGeom prst="rect">
            <a:avLst/>
          </a:prstGeom>
          <a:ln w="12700">
            <a:miter lim="400000"/>
          </a:ln>
        </p:spPr>
      </p:pic>
      <p:pic>
        <p:nvPicPr>
          <p:cNvPr id="567" name="Context Design 2020.png" descr="Context Design 2020.png"/>
          <p:cNvPicPr>
            <a:picLocks noChangeAspect="1"/>
          </p:cNvPicPr>
          <p:nvPr/>
        </p:nvPicPr>
        <p:blipFill>
          <a:blip r:embed="rId3"/>
          <a:stretch>
            <a:fillRect/>
          </a:stretch>
        </p:blipFill>
        <p:spPr>
          <a:xfrm>
            <a:off x="8432800" y="3614020"/>
            <a:ext cx="7518400" cy="6487961"/>
          </a:xfrm>
          <a:prstGeom prst="rect">
            <a:avLst/>
          </a:prstGeom>
          <a:ln w="12700">
            <a:miter lim="400000"/>
          </a:ln>
        </p:spPr>
      </p:pic>
      <p:sp>
        <p:nvSpPr>
          <p:cNvPr id="568" name="CONTEXT DESIGN"/>
          <p:cNvSpPr txBox="1"/>
          <p:nvPr/>
        </p:nvSpPr>
        <p:spPr>
          <a:xfrm>
            <a:off x="8432800" y="10630889"/>
            <a:ext cx="7518400" cy="2204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2438337">
              <a:defRPr sz="3100" b="0">
                <a:solidFill>
                  <a:srgbClr val="5E5E5E"/>
                </a:solidFill>
                <a:latin typeface="Roboto-Regular"/>
                <a:ea typeface="Roboto-Regular"/>
                <a:cs typeface="Roboto-Regular"/>
                <a:sym typeface="Roboto-Regular"/>
              </a:defRPr>
            </a:lvl1pPr>
          </a:lstStyle>
          <a:p>
            <a:r>
              <a:t>CONTEXT DESIGN</a:t>
            </a:r>
          </a:p>
        </p:txBody>
      </p:sp>
      <p:sp>
        <p:nvSpPr>
          <p:cNvPr id="569" name="STUDIO.WHY DESIGN THINKING"/>
          <p:cNvSpPr txBox="1"/>
          <p:nvPr/>
        </p:nvSpPr>
        <p:spPr>
          <a:xfrm>
            <a:off x="840436" y="10630889"/>
            <a:ext cx="7518401" cy="2204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2438337">
              <a:defRPr sz="3100" b="0">
                <a:solidFill>
                  <a:srgbClr val="5E5E5E"/>
                </a:solidFill>
                <a:latin typeface="Roboto-Regular"/>
                <a:ea typeface="Roboto-Regular"/>
                <a:cs typeface="Roboto-Regular"/>
                <a:sym typeface="Roboto-Regular"/>
              </a:defRPr>
            </a:lvl1pPr>
          </a:lstStyle>
          <a:p>
            <a:r>
              <a:t>STUDIO.WHY DESIGN THINKING</a:t>
            </a:r>
          </a:p>
        </p:txBody>
      </p:sp>
      <p:sp>
        <p:nvSpPr>
          <p:cNvPr id="570" name="UNDERSTAND"/>
          <p:cNvSpPr txBox="1">
            <a:spLocks noGrp="1"/>
          </p:cNvSpPr>
          <p:nvPr>
            <p:ph type="title"/>
          </p:nvPr>
        </p:nvSpPr>
        <p:spPr>
          <a:xfrm>
            <a:off x="1778000" y="1051835"/>
            <a:ext cx="20828000" cy="2032109"/>
          </a:xfrm>
          <a:prstGeom prst="rect">
            <a:avLst/>
          </a:prstGeom>
        </p:spPr>
        <p:txBody>
          <a:bodyPr/>
          <a:lstStyle>
            <a:lvl1pPr>
              <a:defRPr b="0">
                <a:latin typeface="Antonio Bold"/>
                <a:ea typeface="Antonio Bold"/>
                <a:cs typeface="Antonio Bold"/>
                <a:sym typeface="Antonio Bold"/>
              </a:defRPr>
            </a:lvl1pPr>
          </a:lstStyle>
          <a:p>
            <a:r>
              <a:t>EXPLORE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2" name="Complete DDD Process 2021.png" descr="Complete DDD Process 2021.png"/>
          <p:cNvPicPr>
            <a:picLocks noChangeAspect="1"/>
          </p:cNvPicPr>
          <p:nvPr/>
        </p:nvPicPr>
        <p:blipFill>
          <a:blip r:embed="rId2">
            <a:alphaModFix amt="40000"/>
          </a:blip>
          <a:stretch>
            <a:fillRect/>
          </a:stretch>
        </p:blipFill>
        <p:spPr>
          <a:xfrm>
            <a:off x="840676" y="3612855"/>
            <a:ext cx="7517920" cy="6490290"/>
          </a:xfrm>
          <a:prstGeom prst="rect">
            <a:avLst/>
          </a:prstGeom>
          <a:ln w="12700">
            <a:miter lim="400000"/>
          </a:ln>
        </p:spPr>
      </p:pic>
      <p:pic>
        <p:nvPicPr>
          <p:cNvPr id="573" name="Context Design 2020.png" descr="Context Design 2020.png"/>
          <p:cNvPicPr>
            <a:picLocks noChangeAspect="1"/>
          </p:cNvPicPr>
          <p:nvPr/>
        </p:nvPicPr>
        <p:blipFill>
          <a:blip r:embed="rId3">
            <a:alphaModFix amt="40000"/>
          </a:blip>
          <a:stretch>
            <a:fillRect/>
          </a:stretch>
        </p:blipFill>
        <p:spPr>
          <a:xfrm>
            <a:off x="8432800" y="3614020"/>
            <a:ext cx="7518400" cy="6487961"/>
          </a:xfrm>
          <a:prstGeom prst="rect">
            <a:avLst/>
          </a:prstGeom>
          <a:ln w="12700">
            <a:miter lim="400000"/>
          </a:ln>
        </p:spPr>
      </p:pic>
      <p:sp>
        <p:nvSpPr>
          <p:cNvPr id="574" name="UNDERSTAND - WAT IS ONZE UITDAGING ?"/>
          <p:cNvSpPr txBox="1"/>
          <p:nvPr/>
        </p:nvSpPr>
        <p:spPr>
          <a:xfrm>
            <a:off x="15877390" y="10630891"/>
            <a:ext cx="7814429" cy="2204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defTabSz="2438337">
              <a:defRPr sz="3100">
                <a:solidFill>
                  <a:srgbClr val="5E5E5E"/>
                </a:solidFill>
                <a:latin typeface="Roboto-Bold"/>
                <a:ea typeface="Roboto-Bold"/>
                <a:cs typeface="Roboto-Bold"/>
                <a:sym typeface="Roboto-Bold"/>
              </a:defRPr>
            </a:pPr>
            <a:r>
              <a:rPr dirty="0"/>
              <a:t>EXPLORE</a:t>
            </a:r>
            <a:r>
              <a:rPr b="0" dirty="0">
                <a:latin typeface="Roboto-Regular"/>
                <a:ea typeface="Roboto-Regular"/>
                <a:cs typeface="Roboto-Regular"/>
                <a:sym typeface="Roboto-Regular"/>
              </a:rPr>
              <a:t> - WAT HEEFT </a:t>
            </a:r>
            <a:r>
              <a:rPr lang="nl-NL" b="0" dirty="0">
                <a:latin typeface="Roboto-Regular"/>
                <a:ea typeface="Roboto-Regular"/>
                <a:cs typeface="Roboto-Regular"/>
                <a:sym typeface="Roboto-Regular"/>
              </a:rPr>
              <a:t>DE STAD VAN DE TOEKOMST NODIG OM LEEFBAAR TE ZIJN</a:t>
            </a:r>
            <a:r>
              <a:rPr b="0" dirty="0">
                <a:latin typeface="Roboto-Regular"/>
                <a:ea typeface="Roboto-Regular"/>
                <a:cs typeface="Roboto-Regular"/>
                <a:sym typeface="Roboto-Regular"/>
              </a:rPr>
              <a:t>?</a:t>
            </a:r>
          </a:p>
        </p:txBody>
      </p:sp>
      <p:sp>
        <p:nvSpPr>
          <p:cNvPr id="575" name="CONTEXT DESIGN"/>
          <p:cNvSpPr txBox="1"/>
          <p:nvPr/>
        </p:nvSpPr>
        <p:spPr>
          <a:xfrm>
            <a:off x="8432800" y="10630889"/>
            <a:ext cx="7518400" cy="2204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2438337">
              <a:defRPr sz="3100" b="0">
                <a:solidFill>
                  <a:srgbClr val="5E5E5E"/>
                </a:solidFill>
                <a:latin typeface="Roboto-Regular"/>
                <a:ea typeface="Roboto-Regular"/>
                <a:cs typeface="Roboto-Regular"/>
                <a:sym typeface="Roboto-Regular"/>
              </a:defRPr>
            </a:lvl1pPr>
          </a:lstStyle>
          <a:p>
            <a:r>
              <a:t>CONTEXT DESIGN</a:t>
            </a:r>
          </a:p>
        </p:txBody>
      </p:sp>
      <p:sp>
        <p:nvSpPr>
          <p:cNvPr id="576" name="STUDIO.WHY DESIGN THINKING"/>
          <p:cNvSpPr txBox="1"/>
          <p:nvPr/>
        </p:nvSpPr>
        <p:spPr>
          <a:xfrm>
            <a:off x="840436" y="10630889"/>
            <a:ext cx="7518401" cy="2204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2438337">
              <a:defRPr sz="3100" b="0">
                <a:solidFill>
                  <a:srgbClr val="5E5E5E"/>
                </a:solidFill>
                <a:latin typeface="Roboto-Regular"/>
                <a:ea typeface="Roboto-Regular"/>
                <a:cs typeface="Roboto-Regular"/>
                <a:sym typeface="Roboto-Regular"/>
              </a:defRPr>
            </a:lvl1pPr>
          </a:lstStyle>
          <a:p>
            <a:r>
              <a:t>STUDIO.WHY DESIGN THINKING</a:t>
            </a:r>
          </a:p>
        </p:txBody>
      </p:sp>
      <p:sp>
        <p:nvSpPr>
          <p:cNvPr id="577" name="UNDERSTAND"/>
          <p:cNvSpPr txBox="1">
            <a:spLocks noGrp="1"/>
          </p:cNvSpPr>
          <p:nvPr>
            <p:ph type="title"/>
          </p:nvPr>
        </p:nvSpPr>
        <p:spPr>
          <a:xfrm>
            <a:off x="1778000" y="1051835"/>
            <a:ext cx="20828000" cy="2032109"/>
          </a:xfrm>
          <a:prstGeom prst="rect">
            <a:avLst/>
          </a:prstGeom>
        </p:spPr>
        <p:txBody>
          <a:bodyPr/>
          <a:lstStyle>
            <a:lvl1pPr>
              <a:defRPr b="0">
                <a:latin typeface="Antonio Bold"/>
                <a:ea typeface="Antonio Bold"/>
                <a:cs typeface="Antonio Bold"/>
                <a:sym typeface="Antonio Bold"/>
              </a:defRPr>
            </a:lvl1pPr>
          </a:lstStyle>
          <a:p>
            <a:r>
              <a:t>EXPLORE</a:t>
            </a:r>
          </a:p>
        </p:txBody>
      </p:sp>
      <p:pic>
        <p:nvPicPr>
          <p:cNvPr id="578" name="Context Design 2020.png" descr="Context Design 2020.png"/>
          <p:cNvPicPr>
            <a:picLocks noChangeAspect="1"/>
          </p:cNvPicPr>
          <p:nvPr/>
        </p:nvPicPr>
        <p:blipFill>
          <a:blip r:embed="rId3"/>
          <a:srcRect b="49704"/>
          <a:stretch>
            <a:fillRect/>
          </a:stretch>
        </p:blipFill>
        <p:spPr>
          <a:xfrm>
            <a:off x="12308516" y="3613329"/>
            <a:ext cx="14952178" cy="648952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verbevolking is een taboe - Nieuws - Universiteit Utrecht">
            <a:extLst>
              <a:ext uri="{FF2B5EF4-FFF2-40B4-BE49-F238E27FC236}">
                <a16:creationId xmlns:a16="http://schemas.microsoft.com/office/drawing/2014/main" id="{560C562D-7B90-5104-450A-115AD18B8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7221"/>
            <a:ext cx="24384000" cy="16150442"/>
          </a:xfrm>
          <a:prstGeom prst="rect">
            <a:avLst/>
          </a:prstGeom>
          <a:noFill/>
          <a:extLst>
            <a:ext uri="{909E8E84-426E-40DD-AFC4-6F175D3DCCD1}">
              <a14:hiddenFill xmlns:a14="http://schemas.microsoft.com/office/drawing/2010/main">
                <a:solidFill>
                  <a:srgbClr val="FFFFFF"/>
                </a:solidFill>
              </a14:hiddenFill>
            </a:ext>
          </a:extLst>
        </p:spPr>
      </p:pic>
      <p:sp>
        <p:nvSpPr>
          <p:cNvPr id="716" name="Rechthoek"/>
          <p:cNvSpPr/>
          <p:nvPr/>
        </p:nvSpPr>
        <p:spPr>
          <a:xfrm>
            <a:off x="593776" y="528016"/>
            <a:ext cx="23196448" cy="12659968"/>
          </a:xfrm>
          <a:prstGeom prst="rect">
            <a:avLst/>
          </a:prstGeom>
          <a:ln w="25400">
            <a:solidFill>
              <a:srgbClr val="53585F"/>
            </a:solidFill>
            <a:miter lim="400000"/>
          </a:ln>
        </p:spPr>
        <p:txBody>
          <a:bodyPr lIns="50800" tIns="50800" rIns="50800" bIns="50800" anchor="ctr"/>
          <a:lstStyle/>
          <a:p>
            <a:pPr>
              <a:defRPr sz="3400" b="0">
                <a:solidFill>
                  <a:srgbClr val="53585F"/>
                </a:solidFill>
                <a:latin typeface="Helvetica Light"/>
                <a:ea typeface="Helvetica Light"/>
                <a:cs typeface="Helvetica Light"/>
                <a:sym typeface="Helvetica Light"/>
              </a:defRPr>
            </a:pPr>
            <a:endParaRPr/>
          </a:p>
        </p:txBody>
      </p:sp>
      <p:pic>
        <p:nvPicPr>
          <p:cNvPr id="717" name="STUDIO.WHY zwart.ai" descr="STUDIO.WHY zwart.ai"/>
          <p:cNvPicPr>
            <a:picLocks noChangeAspect="1"/>
          </p:cNvPicPr>
          <p:nvPr/>
        </p:nvPicPr>
        <p:blipFill>
          <a:blip r:embed="rId3">
            <a:alphaModFix amt="92000"/>
          </a:blip>
          <a:stretch>
            <a:fillRect/>
          </a:stretch>
        </p:blipFill>
        <p:spPr>
          <a:xfrm>
            <a:off x="976382" y="11863439"/>
            <a:ext cx="2099836" cy="998935"/>
          </a:xfrm>
          <a:prstGeom prst="rect">
            <a:avLst/>
          </a:prstGeom>
          <a:ln w="12700">
            <a:miter lim="400000"/>
          </a:ln>
        </p:spPr>
      </p:pic>
      <p:sp>
        <p:nvSpPr>
          <p:cNvPr id="719" name="Rechthoek"/>
          <p:cNvSpPr/>
          <p:nvPr/>
        </p:nvSpPr>
        <p:spPr>
          <a:xfrm>
            <a:off x="0" y="0"/>
            <a:ext cx="24384000" cy="13716000"/>
          </a:xfrm>
          <a:prstGeom prst="rect">
            <a:avLst/>
          </a:prstGeom>
          <a:solidFill>
            <a:srgbClr val="000000">
              <a:alpha val="37983"/>
            </a:srgbClr>
          </a:solidFill>
          <a:ln w="12700">
            <a:miter lim="400000"/>
          </a:ln>
          <a:effectLst>
            <a:outerShdw blurRad="38100" dist="25400" dir="5400000" rotWithShape="0">
              <a:srgbClr val="000000">
                <a:alpha val="60000"/>
              </a:srgbClr>
            </a:outerShdw>
          </a:effectLst>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pic>
        <p:nvPicPr>
          <p:cNvPr id="720" name="image3.png" descr="image3.png"/>
          <p:cNvPicPr>
            <a:picLocks noChangeAspect="1"/>
          </p:cNvPicPr>
          <p:nvPr/>
        </p:nvPicPr>
        <p:blipFill>
          <a:blip r:embed="rId4"/>
          <a:stretch>
            <a:fillRect/>
          </a:stretch>
        </p:blipFill>
        <p:spPr>
          <a:xfrm>
            <a:off x="976168" y="11863439"/>
            <a:ext cx="2100290" cy="998931"/>
          </a:xfrm>
          <a:prstGeom prst="rect">
            <a:avLst/>
          </a:prstGeom>
          <a:ln w="12700">
            <a:miter lim="400000"/>
          </a:ln>
        </p:spPr>
      </p:pic>
      <p:sp>
        <p:nvSpPr>
          <p:cNvPr id="721" name="Rechthoek"/>
          <p:cNvSpPr/>
          <p:nvPr/>
        </p:nvSpPr>
        <p:spPr>
          <a:xfrm>
            <a:off x="593776" y="528016"/>
            <a:ext cx="23196448" cy="12659968"/>
          </a:xfrm>
          <a:prstGeom prst="rect">
            <a:avLst/>
          </a:prstGeom>
          <a:ln w="25400">
            <a:solidFill>
              <a:srgbClr val="FFFFFF"/>
            </a:solidFill>
            <a:miter lim="400000"/>
          </a:ln>
        </p:spPr>
        <p:txBody>
          <a:bodyPr lIns="50800" tIns="50800" rIns="50800" bIns="50800" anchor="ctr"/>
          <a:lstStyle/>
          <a:p>
            <a:pPr>
              <a:defRPr sz="3400" b="0">
                <a:latin typeface="Helvetica Light"/>
                <a:ea typeface="Helvetica Light"/>
                <a:cs typeface="Helvetica Light"/>
                <a:sym typeface="Helvetica Light"/>
              </a:defRPr>
            </a:pPr>
            <a:endParaRPr/>
          </a:p>
        </p:txBody>
      </p:sp>
      <p:sp>
        <p:nvSpPr>
          <p:cNvPr id="722" name="Hoe kunnen we bezoekers sneller laten inchecken bij de entree zodat er geen wachtrijen meer zijn?"/>
          <p:cNvSpPr txBox="1"/>
          <p:nvPr/>
        </p:nvSpPr>
        <p:spPr>
          <a:xfrm>
            <a:off x="1821185" y="2260578"/>
            <a:ext cx="20741630" cy="3334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7000" b="0">
                <a:solidFill>
                  <a:srgbClr val="FFFFFF"/>
                </a:solidFill>
                <a:latin typeface="Antonio Bold"/>
                <a:ea typeface="Antonio Bold"/>
                <a:cs typeface="Antonio Bold"/>
                <a:sym typeface="Antonio Bold"/>
              </a:defRPr>
            </a:lvl1pPr>
          </a:lstStyle>
          <a:p>
            <a:r>
              <a:rPr lang="nl-NL" dirty="0"/>
              <a:t>WAT ZIJN DE NEGATIEVE GEVOLGEN VAN OVERBEVOLKING OP ONTWIKKELINGEN BINNEN JE SPECIALISATIE?</a:t>
            </a: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4" name="Afbeelding" descr="Afbeeldin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050" name="Picture 2">
            <a:extLst>
              <a:ext uri="{FF2B5EF4-FFF2-40B4-BE49-F238E27FC236}">
                <a16:creationId xmlns:a16="http://schemas.microsoft.com/office/drawing/2014/main" id="{A20739AC-F030-D3AE-E734-E980E60278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 r="43744"/>
          <a:stretch/>
        </p:blipFill>
        <p:spPr bwMode="auto">
          <a:xfrm>
            <a:off x="11147612" y="3563470"/>
            <a:ext cx="2777694" cy="32945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5" name="Complete DDD Process 2021.png" descr="Complete DDD Process 2021.png"/>
          <p:cNvPicPr>
            <a:picLocks noChangeAspect="1"/>
          </p:cNvPicPr>
          <p:nvPr/>
        </p:nvPicPr>
        <p:blipFill>
          <a:blip r:embed="rId2">
            <a:alphaModFix amt="40096"/>
          </a:blip>
          <a:stretch>
            <a:fillRect/>
          </a:stretch>
        </p:blipFill>
        <p:spPr>
          <a:xfrm>
            <a:off x="840676" y="3612855"/>
            <a:ext cx="7517920" cy="6490290"/>
          </a:xfrm>
          <a:prstGeom prst="rect">
            <a:avLst/>
          </a:prstGeom>
          <a:ln w="12700">
            <a:miter lim="400000"/>
          </a:ln>
        </p:spPr>
      </p:pic>
      <p:pic>
        <p:nvPicPr>
          <p:cNvPr id="746" name="Context Design 2020.png" descr="Context Design 2020.png"/>
          <p:cNvPicPr>
            <a:picLocks noChangeAspect="1"/>
          </p:cNvPicPr>
          <p:nvPr/>
        </p:nvPicPr>
        <p:blipFill>
          <a:blip r:embed="rId3"/>
          <a:stretch>
            <a:fillRect/>
          </a:stretch>
        </p:blipFill>
        <p:spPr>
          <a:xfrm>
            <a:off x="8432800" y="3614020"/>
            <a:ext cx="7518400" cy="6487961"/>
          </a:xfrm>
          <a:prstGeom prst="rect">
            <a:avLst/>
          </a:prstGeom>
          <a:ln w="12700">
            <a:miter lim="400000"/>
          </a:ln>
        </p:spPr>
      </p:pic>
      <p:sp>
        <p:nvSpPr>
          <p:cNvPr id="747" name="CONTEXT DESIGN"/>
          <p:cNvSpPr txBox="1"/>
          <p:nvPr/>
        </p:nvSpPr>
        <p:spPr>
          <a:xfrm>
            <a:off x="8432800" y="10630889"/>
            <a:ext cx="7518400" cy="2204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2438337">
              <a:defRPr sz="3100" b="0">
                <a:solidFill>
                  <a:srgbClr val="5E5E5E"/>
                </a:solidFill>
                <a:latin typeface="Roboto-Regular"/>
                <a:ea typeface="Roboto-Regular"/>
                <a:cs typeface="Roboto-Regular"/>
                <a:sym typeface="Roboto-Regular"/>
              </a:defRPr>
            </a:lvl1pPr>
          </a:lstStyle>
          <a:p>
            <a:r>
              <a:t>CONTEXT DESIGN</a:t>
            </a:r>
          </a:p>
        </p:txBody>
      </p:sp>
      <p:sp>
        <p:nvSpPr>
          <p:cNvPr id="748" name="STUDIO.WHY DESIGN THINKING"/>
          <p:cNvSpPr txBox="1"/>
          <p:nvPr/>
        </p:nvSpPr>
        <p:spPr>
          <a:xfrm>
            <a:off x="840436" y="10630889"/>
            <a:ext cx="7518401" cy="2204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2438337">
              <a:defRPr sz="3100" b="0">
                <a:solidFill>
                  <a:srgbClr val="5E5E5E"/>
                </a:solidFill>
                <a:latin typeface="Roboto-Regular"/>
                <a:ea typeface="Roboto-Regular"/>
                <a:cs typeface="Roboto-Regular"/>
                <a:sym typeface="Roboto-Regular"/>
              </a:defRPr>
            </a:lvl1pPr>
          </a:lstStyle>
          <a:p>
            <a:r>
              <a:t>STUDIO.WHY DESIGN THINKING</a:t>
            </a:r>
          </a:p>
        </p:txBody>
      </p:sp>
      <p:sp>
        <p:nvSpPr>
          <p:cNvPr id="749" name="UNDERSTAND"/>
          <p:cNvSpPr txBox="1">
            <a:spLocks noGrp="1"/>
          </p:cNvSpPr>
          <p:nvPr>
            <p:ph type="title"/>
          </p:nvPr>
        </p:nvSpPr>
        <p:spPr>
          <a:xfrm>
            <a:off x="1778000" y="1051835"/>
            <a:ext cx="4337147" cy="2032109"/>
          </a:xfrm>
          <a:prstGeom prst="rect">
            <a:avLst/>
          </a:prstGeom>
        </p:spPr>
        <p:txBody>
          <a:bodyPr/>
          <a:lstStyle>
            <a:lvl1pPr>
              <a:defRPr b="0">
                <a:latin typeface="Antonio Bold"/>
                <a:ea typeface="Antonio Bold"/>
                <a:cs typeface="Antonio Bold"/>
                <a:sym typeface="Antonio Bold"/>
              </a:defRPr>
            </a:lvl1pPr>
          </a:lstStyle>
          <a:p>
            <a:r>
              <a:t>DEFINE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1" name="Complete DDD Process 2021.png" descr="Complete DDD Process 2021.png"/>
          <p:cNvPicPr>
            <a:picLocks noChangeAspect="1"/>
          </p:cNvPicPr>
          <p:nvPr/>
        </p:nvPicPr>
        <p:blipFill>
          <a:blip r:embed="rId2">
            <a:alphaModFix amt="40000"/>
          </a:blip>
          <a:stretch>
            <a:fillRect/>
          </a:stretch>
        </p:blipFill>
        <p:spPr>
          <a:xfrm>
            <a:off x="840676" y="3612855"/>
            <a:ext cx="7517920" cy="6490290"/>
          </a:xfrm>
          <a:prstGeom prst="rect">
            <a:avLst/>
          </a:prstGeom>
          <a:ln w="12700">
            <a:miter lim="400000"/>
          </a:ln>
        </p:spPr>
      </p:pic>
      <p:pic>
        <p:nvPicPr>
          <p:cNvPr id="752" name="Context Design 2020.png" descr="Context Design 2020.png"/>
          <p:cNvPicPr>
            <a:picLocks noChangeAspect="1"/>
          </p:cNvPicPr>
          <p:nvPr/>
        </p:nvPicPr>
        <p:blipFill>
          <a:blip r:embed="rId3">
            <a:alphaModFix amt="40000"/>
          </a:blip>
          <a:stretch>
            <a:fillRect/>
          </a:stretch>
        </p:blipFill>
        <p:spPr>
          <a:xfrm>
            <a:off x="8432800" y="3614020"/>
            <a:ext cx="7518400" cy="6487961"/>
          </a:xfrm>
          <a:prstGeom prst="rect">
            <a:avLst/>
          </a:prstGeom>
          <a:ln w="12700">
            <a:miter lim="400000"/>
          </a:ln>
        </p:spPr>
      </p:pic>
      <p:sp>
        <p:nvSpPr>
          <p:cNvPr id="753" name="UNDERSTAND - WAT IS ONZE UITDAGING ?"/>
          <p:cNvSpPr txBox="1"/>
          <p:nvPr/>
        </p:nvSpPr>
        <p:spPr>
          <a:xfrm>
            <a:off x="15877390" y="10630891"/>
            <a:ext cx="7814429" cy="2204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defTabSz="2438337">
              <a:defRPr sz="3100">
                <a:solidFill>
                  <a:srgbClr val="5E5E5E"/>
                </a:solidFill>
                <a:latin typeface="Roboto-Bold"/>
                <a:ea typeface="Roboto-Bold"/>
                <a:cs typeface="Roboto-Bold"/>
                <a:sym typeface="Roboto-Bold"/>
              </a:defRPr>
            </a:pPr>
            <a:r>
              <a:rPr dirty="0"/>
              <a:t>DEFINE</a:t>
            </a:r>
            <a:r>
              <a:rPr b="0" dirty="0">
                <a:latin typeface="Roboto-Regular"/>
                <a:ea typeface="Roboto-Regular"/>
                <a:cs typeface="Roboto-Regular"/>
                <a:sym typeface="Roboto-Regular"/>
              </a:rPr>
              <a:t> </a:t>
            </a:r>
            <a:r>
              <a:rPr lang="nl-NL" b="0" dirty="0">
                <a:latin typeface="Roboto-Regular"/>
                <a:ea typeface="Roboto-Regular"/>
                <a:cs typeface="Roboto-Regular"/>
                <a:sym typeface="Roboto-Regular"/>
              </a:rPr>
              <a:t>-</a:t>
            </a:r>
            <a:r>
              <a:rPr b="0" dirty="0">
                <a:latin typeface="Roboto-Regular"/>
                <a:ea typeface="Roboto-Regular"/>
                <a:cs typeface="Roboto-Regular"/>
                <a:sym typeface="Roboto-Regular"/>
              </a:rPr>
              <a:t> </a:t>
            </a:r>
            <a:r>
              <a:rPr lang="nl-NL" b="0" dirty="0">
                <a:latin typeface="Roboto-Regular"/>
                <a:ea typeface="Roboto-Regular"/>
                <a:cs typeface="Roboto-Regular"/>
                <a:sym typeface="Roboto-Regular"/>
              </a:rPr>
              <a:t>WELKE DRIE UITDAGINGEN WORDEN VERWACHT IN DE STAD VAN DE TOEKOMST</a:t>
            </a:r>
            <a:r>
              <a:rPr b="0" dirty="0">
                <a:latin typeface="Roboto-Regular"/>
                <a:ea typeface="Roboto-Regular"/>
                <a:cs typeface="Roboto-Regular"/>
                <a:sym typeface="Roboto-Regular"/>
              </a:rPr>
              <a:t>?</a:t>
            </a:r>
          </a:p>
        </p:txBody>
      </p:sp>
      <p:sp>
        <p:nvSpPr>
          <p:cNvPr id="754" name="CONTEXT DESIGN"/>
          <p:cNvSpPr txBox="1"/>
          <p:nvPr/>
        </p:nvSpPr>
        <p:spPr>
          <a:xfrm>
            <a:off x="8432800" y="10630889"/>
            <a:ext cx="7518400" cy="2204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2438337">
              <a:defRPr sz="3100" b="0">
                <a:solidFill>
                  <a:srgbClr val="5E5E5E"/>
                </a:solidFill>
                <a:latin typeface="Roboto-Regular"/>
                <a:ea typeface="Roboto-Regular"/>
                <a:cs typeface="Roboto-Regular"/>
                <a:sym typeface="Roboto-Regular"/>
              </a:defRPr>
            </a:lvl1pPr>
          </a:lstStyle>
          <a:p>
            <a:r>
              <a:t>CONTEXT DESIGN</a:t>
            </a:r>
          </a:p>
        </p:txBody>
      </p:sp>
      <p:sp>
        <p:nvSpPr>
          <p:cNvPr id="755" name="STUDIO.WHY DESIGN THINKING"/>
          <p:cNvSpPr txBox="1"/>
          <p:nvPr/>
        </p:nvSpPr>
        <p:spPr>
          <a:xfrm>
            <a:off x="840436" y="10630889"/>
            <a:ext cx="7518401" cy="2204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2438337">
              <a:defRPr sz="3100" b="0">
                <a:solidFill>
                  <a:srgbClr val="5E5E5E"/>
                </a:solidFill>
                <a:latin typeface="Roboto-Regular"/>
                <a:ea typeface="Roboto-Regular"/>
                <a:cs typeface="Roboto-Regular"/>
                <a:sym typeface="Roboto-Regular"/>
              </a:defRPr>
            </a:lvl1pPr>
          </a:lstStyle>
          <a:p>
            <a:r>
              <a:t>STUDIO.WHY DESIGN THINKING</a:t>
            </a:r>
          </a:p>
        </p:txBody>
      </p:sp>
      <p:sp>
        <p:nvSpPr>
          <p:cNvPr id="756" name="UNDERSTAND"/>
          <p:cNvSpPr txBox="1">
            <a:spLocks noGrp="1"/>
          </p:cNvSpPr>
          <p:nvPr>
            <p:ph type="title"/>
          </p:nvPr>
        </p:nvSpPr>
        <p:spPr>
          <a:xfrm>
            <a:off x="1778000" y="1051835"/>
            <a:ext cx="4337147" cy="2032109"/>
          </a:xfrm>
          <a:prstGeom prst="rect">
            <a:avLst/>
          </a:prstGeom>
        </p:spPr>
        <p:txBody>
          <a:bodyPr/>
          <a:lstStyle>
            <a:lvl1pPr>
              <a:defRPr b="0">
                <a:latin typeface="Antonio Bold"/>
                <a:ea typeface="Antonio Bold"/>
                <a:cs typeface="Antonio Bold"/>
                <a:sym typeface="Antonio Bold"/>
              </a:defRPr>
            </a:lvl1pPr>
          </a:lstStyle>
          <a:p>
            <a:r>
              <a:t>DEFINE</a:t>
            </a:r>
          </a:p>
        </p:txBody>
      </p:sp>
      <p:pic>
        <p:nvPicPr>
          <p:cNvPr id="757" name="DEFINE.png" descr="DEFINE.png"/>
          <p:cNvPicPr>
            <a:picLocks noChangeAspect="1"/>
          </p:cNvPicPr>
          <p:nvPr/>
        </p:nvPicPr>
        <p:blipFill>
          <a:blip r:embed="rId4"/>
          <a:stretch>
            <a:fillRect/>
          </a:stretch>
        </p:blipFill>
        <p:spPr>
          <a:xfrm>
            <a:off x="16025404" y="3613329"/>
            <a:ext cx="7518402" cy="648934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9" name="lift.jpg" descr="lift.jpg"/>
          <p:cNvPicPr>
            <a:picLocks noChangeAspect="1"/>
          </p:cNvPicPr>
          <p:nvPr/>
        </p:nvPicPr>
        <p:blipFill>
          <a:blip r:embed="rId2"/>
          <a:stretch>
            <a:fillRect/>
          </a:stretch>
        </p:blipFill>
        <p:spPr>
          <a:xfrm>
            <a:off x="-791180" y="-394915"/>
            <a:ext cx="26566050" cy="16430826"/>
          </a:xfrm>
          <a:prstGeom prst="rect">
            <a:avLst/>
          </a:prstGeom>
          <a:ln w="12700">
            <a:miter lim="400000"/>
          </a:ln>
        </p:spPr>
      </p:pic>
      <p:sp>
        <p:nvSpPr>
          <p:cNvPr id="760" name="Rechthoek"/>
          <p:cNvSpPr/>
          <p:nvPr/>
        </p:nvSpPr>
        <p:spPr>
          <a:xfrm>
            <a:off x="-428625" y="-750888"/>
            <a:ext cx="28405138" cy="14809788"/>
          </a:xfrm>
          <a:prstGeom prst="rect">
            <a:avLst/>
          </a:prstGeom>
          <a:solidFill>
            <a:srgbClr val="000000">
              <a:alpha val="40169"/>
            </a:srgbClr>
          </a:solidFill>
          <a:ln w="12700">
            <a:miter lim="400000"/>
          </a:ln>
        </p:spPr>
        <p:txBody>
          <a:bodyPr lIns="53577" tIns="53577" rIns="53577" bIns="53577" anchor="ctr"/>
          <a:lstStyle/>
          <a:p>
            <a:pPr>
              <a:defRPr sz="3200" b="0">
                <a:solidFill>
                  <a:srgbClr val="FFFFFF"/>
                </a:solidFill>
                <a:latin typeface="+mn-lt"/>
                <a:ea typeface="+mn-ea"/>
                <a:cs typeface="+mn-cs"/>
                <a:sym typeface="Helvetica Neue Medium"/>
              </a:defRPr>
            </a:pPr>
            <a:endParaRPr/>
          </a:p>
        </p:txBody>
      </p:sp>
      <p:pic>
        <p:nvPicPr>
          <p:cNvPr id="761" name="STUDIO.WHY wit (1).png" descr="STUDIO.WHY wit (1).png"/>
          <p:cNvPicPr>
            <a:picLocks noChangeAspect="1"/>
          </p:cNvPicPr>
          <p:nvPr/>
        </p:nvPicPr>
        <p:blipFill>
          <a:blip r:embed="rId3"/>
          <a:stretch>
            <a:fillRect/>
          </a:stretch>
        </p:blipFill>
        <p:spPr>
          <a:xfrm>
            <a:off x="976168" y="11863438"/>
            <a:ext cx="2100291" cy="998932"/>
          </a:xfrm>
          <a:prstGeom prst="rect">
            <a:avLst/>
          </a:prstGeom>
          <a:ln w="12700">
            <a:miter lim="400000"/>
          </a:ln>
        </p:spPr>
      </p:pic>
      <p:sp>
        <p:nvSpPr>
          <p:cNvPr id="762" name="Rechthoek"/>
          <p:cNvSpPr/>
          <p:nvPr/>
        </p:nvSpPr>
        <p:spPr>
          <a:xfrm>
            <a:off x="593776" y="528015"/>
            <a:ext cx="23196448" cy="12659970"/>
          </a:xfrm>
          <a:prstGeom prst="rect">
            <a:avLst/>
          </a:prstGeom>
          <a:ln w="25400">
            <a:solidFill>
              <a:srgbClr val="FFFFFF"/>
            </a:solidFill>
            <a:miter lim="400000"/>
          </a:ln>
        </p:spPr>
        <p:txBody>
          <a:bodyPr lIns="0" tIns="0" rIns="0" bIns="0" anchor="ctr"/>
          <a:lstStyle/>
          <a:p>
            <a:pPr>
              <a:defRPr sz="3400" b="0">
                <a:latin typeface="Helvetica Light"/>
                <a:ea typeface="Helvetica Light"/>
                <a:cs typeface="Helvetica Light"/>
                <a:sym typeface="Helvetica Light"/>
              </a:defRPr>
            </a:pPr>
            <a:endParaRPr/>
          </a:p>
        </p:txBody>
      </p:sp>
      <p:sp>
        <p:nvSpPr>
          <p:cNvPr id="763" name="What someone says…"/>
          <p:cNvSpPr txBox="1"/>
          <p:nvPr/>
        </p:nvSpPr>
        <p:spPr>
          <a:xfrm>
            <a:off x="1403322" y="1048377"/>
            <a:ext cx="10616677" cy="193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10000" b="0">
                <a:solidFill>
                  <a:srgbClr val="FFFFFF"/>
                </a:solidFill>
                <a:latin typeface="Antonio Bold"/>
                <a:ea typeface="Antonio Bold"/>
                <a:cs typeface="Antonio Bold"/>
                <a:sym typeface="Antonio Bold"/>
              </a:defRPr>
            </a:lvl1pPr>
          </a:lstStyle>
          <a:p>
            <a:r>
              <a:t>De lift is te langzaam</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5" name="lift.jpg" descr="lift.jpg"/>
          <p:cNvPicPr>
            <a:picLocks noChangeAspect="1"/>
          </p:cNvPicPr>
          <p:nvPr/>
        </p:nvPicPr>
        <p:blipFill>
          <a:blip r:embed="rId2"/>
          <a:stretch>
            <a:fillRect/>
          </a:stretch>
        </p:blipFill>
        <p:spPr>
          <a:xfrm>
            <a:off x="-791180" y="-394915"/>
            <a:ext cx="26566050" cy="16430826"/>
          </a:xfrm>
          <a:prstGeom prst="rect">
            <a:avLst/>
          </a:prstGeom>
          <a:ln w="12700">
            <a:miter lim="400000"/>
          </a:ln>
        </p:spPr>
      </p:pic>
      <p:sp>
        <p:nvSpPr>
          <p:cNvPr id="766" name="Rechthoek"/>
          <p:cNvSpPr/>
          <p:nvPr/>
        </p:nvSpPr>
        <p:spPr>
          <a:xfrm>
            <a:off x="-428625" y="-750888"/>
            <a:ext cx="28405138" cy="14809788"/>
          </a:xfrm>
          <a:prstGeom prst="rect">
            <a:avLst/>
          </a:prstGeom>
          <a:solidFill>
            <a:srgbClr val="000000">
              <a:alpha val="40169"/>
            </a:srgbClr>
          </a:solidFill>
          <a:ln w="12700">
            <a:miter lim="400000"/>
          </a:ln>
        </p:spPr>
        <p:txBody>
          <a:bodyPr lIns="53577" tIns="53577" rIns="53577" bIns="53577" anchor="ctr"/>
          <a:lstStyle/>
          <a:p>
            <a:pPr>
              <a:defRPr sz="3200" b="0">
                <a:solidFill>
                  <a:srgbClr val="FFFFFF"/>
                </a:solidFill>
                <a:latin typeface="+mn-lt"/>
                <a:ea typeface="+mn-ea"/>
                <a:cs typeface="+mn-cs"/>
                <a:sym typeface="Helvetica Neue Medium"/>
              </a:defRPr>
            </a:pPr>
            <a:endParaRPr/>
          </a:p>
        </p:txBody>
      </p:sp>
      <p:pic>
        <p:nvPicPr>
          <p:cNvPr id="767" name="STUDIO.WHY wit (1).png" descr="STUDIO.WHY wit (1).png"/>
          <p:cNvPicPr>
            <a:picLocks noChangeAspect="1"/>
          </p:cNvPicPr>
          <p:nvPr/>
        </p:nvPicPr>
        <p:blipFill>
          <a:blip r:embed="rId3"/>
          <a:stretch>
            <a:fillRect/>
          </a:stretch>
        </p:blipFill>
        <p:spPr>
          <a:xfrm>
            <a:off x="976168" y="11863438"/>
            <a:ext cx="2100291" cy="998932"/>
          </a:xfrm>
          <a:prstGeom prst="rect">
            <a:avLst/>
          </a:prstGeom>
          <a:ln w="12700">
            <a:miter lim="400000"/>
          </a:ln>
        </p:spPr>
      </p:pic>
      <p:sp>
        <p:nvSpPr>
          <p:cNvPr id="768" name="Rechthoek"/>
          <p:cNvSpPr/>
          <p:nvPr/>
        </p:nvSpPr>
        <p:spPr>
          <a:xfrm>
            <a:off x="593776" y="528015"/>
            <a:ext cx="23196448" cy="12659970"/>
          </a:xfrm>
          <a:prstGeom prst="rect">
            <a:avLst/>
          </a:prstGeom>
          <a:ln w="25400">
            <a:solidFill>
              <a:srgbClr val="FFFFFF"/>
            </a:solidFill>
            <a:miter lim="400000"/>
          </a:ln>
        </p:spPr>
        <p:txBody>
          <a:bodyPr lIns="0" tIns="0" rIns="0" bIns="0" anchor="ctr"/>
          <a:lstStyle/>
          <a:p>
            <a:pPr>
              <a:defRPr sz="3400" b="0">
                <a:latin typeface="Helvetica Light"/>
                <a:ea typeface="Helvetica Light"/>
                <a:cs typeface="Helvetica Light"/>
                <a:sym typeface="Helvetica Light"/>
              </a:defRPr>
            </a:pPr>
            <a:endParaRPr/>
          </a:p>
        </p:txBody>
      </p:sp>
      <p:sp>
        <p:nvSpPr>
          <p:cNvPr id="769" name="What someone says…"/>
          <p:cNvSpPr txBox="1"/>
          <p:nvPr/>
        </p:nvSpPr>
        <p:spPr>
          <a:xfrm>
            <a:off x="1403322" y="1048377"/>
            <a:ext cx="10616677" cy="193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10000" b="0">
                <a:solidFill>
                  <a:srgbClr val="FFFFFF"/>
                </a:solidFill>
                <a:latin typeface="Antonio Bold"/>
                <a:ea typeface="Antonio Bold"/>
                <a:cs typeface="Antonio Bold"/>
                <a:sym typeface="Antonio Bold"/>
              </a:defRPr>
            </a:lvl1pPr>
          </a:lstStyle>
          <a:p>
            <a:r>
              <a:t>De lift is te langzaam</a:t>
            </a:r>
          </a:p>
        </p:txBody>
      </p:sp>
      <p:sp>
        <p:nvSpPr>
          <p:cNvPr id="770" name="What someone says…"/>
          <p:cNvSpPr txBox="1"/>
          <p:nvPr/>
        </p:nvSpPr>
        <p:spPr>
          <a:xfrm>
            <a:off x="4937134" y="6286500"/>
            <a:ext cx="15552695"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7000" b="0">
                <a:solidFill>
                  <a:srgbClr val="FFFFFF"/>
                </a:solidFill>
                <a:latin typeface="Roboto"/>
                <a:ea typeface="Roboto"/>
                <a:cs typeface="Roboto"/>
                <a:sym typeface="Roboto"/>
              </a:defRPr>
            </a:lvl1pPr>
          </a:lstStyle>
          <a:p>
            <a:r>
              <a:t>“Hoe kunnen we de lift sneller maken”</a:t>
            </a:r>
          </a:p>
        </p:txBody>
      </p:sp>
      <p:grpSp>
        <p:nvGrpSpPr>
          <p:cNvPr id="776" name="Rechthoek: ezelsoor 12"/>
          <p:cNvGrpSpPr/>
          <p:nvPr/>
        </p:nvGrpSpPr>
        <p:grpSpPr>
          <a:xfrm>
            <a:off x="7017509" y="7898519"/>
            <a:ext cx="2800125" cy="2390312"/>
            <a:chOff x="0" y="0"/>
            <a:chExt cx="2800123" cy="2390310"/>
          </a:xfrm>
        </p:grpSpPr>
        <p:grpSp>
          <p:nvGrpSpPr>
            <p:cNvPr id="774" name="Groepeer"/>
            <p:cNvGrpSpPr/>
            <p:nvPr/>
          </p:nvGrpSpPr>
          <p:grpSpPr>
            <a:xfrm>
              <a:off x="204906" y="-1"/>
              <a:ext cx="2390312" cy="2390312"/>
              <a:chOff x="0" y="0"/>
              <a:chExt cx="2390310" cy="2390310"/>
            </a:xfrm>
          </p:grpSpPr>
          <p:sp>
            <p:nvSpPr>
              <p:cNvPr id="771" name="Vorm"/>
              <p:cNvSpPr/>
              <p:nvPr/>
            </p:nvSpPr>
            <p:spPr>
              <a:xfrm>
                <a:off x="0" y="0"/>
                <a:ext cx="2390311" cy="2390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8000"/>
                    </a:lnTo>
                    <a:lnTo>
                      <a:pt x="18000" y="21600"/>
                    </a:lnTo>
                    <a:lnTo>
                      <a:pt x="0" y="21600"/>
                    </a:lnTo>
                    <a:close/>
                  </a:path>
                </a:pathLst>
              </a:custGeom>
              <a:solidFill>
                <a:srgbClr val="FFD932"/>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772" name="Driehoek"/>
              <p:cNvSpPr/>
              <p:nvPr/>
            </p:nvSpPr>
            <p:spPr>
              <a:xfrm>
                <a:off x="1991917" y="1991917"/>
                <a:ext cx="398394" cy="3983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773" name="Lijn"/>
              <p:cNvSpPr/>
              <p:nvPr/>
            </p:nvSpPr>
            <p:spPr>
              <a:xfrm>
                <a:off x="0" y="0"/>
                <a:ext cx="2390311" cy="2390311"/>
              </a:xfrm>
              <a:custGeom>
                <a:avLst/>
                <a:gdLst/>
                <a:ahLst/>
                <a:cxnLst>
                  <a:cxn ang="0">
                    <a:pos x="wd2" y="hd2"/>
                  </a:cxn>
                  <a:cxn ang="5400000">
                    <a:pos x="wd2" y="hd2"/>
                  </a:cxn>
                  <a:cxn ang="10800000">
                    <a:pos x="wd2" y="hd2"/>
                  </a:cxn>
                  <a:cxn ang="16200000">
                    <a:pos x="wd2" y="hd2"/>
                  </a:cxn>
                </a:cxnLst>
                <a:rect l="0" t="0" r="r" b="b"/>
                <a:pathLst>
                  <a:path w="21600" h="21600" extrusionOk="0">
                    <a:moveTo>
                      <a:pt x="18000" y="21600"/>
                    </a:moveTo>
                    <a:lnTo>
                      <a:pt x="18720" y="18720"/>
                    </a:lnTo>
                    <a:lnTo>
                      <a:pt x="21600" y="18000"/>
                    </a:lnTo>
                    <a:lnTo>
                      <a:pt x="18000" y="21600"/>
                    </a:lnTo>
                    <a:lnTo>
                      <a:pt x="0" y="21600"/>
                    </a:lnTo>
                    <a:lnTo>
                      <a:pt x="0" y="0"/>
                    </a:lnTo>
                    <a:lnTo>
                      <a:pt x="21600" y="0"/>
                    </a:lnTo>
                    <a:lnTo>
                      <a:pt x="21600" y="18000"/>
                    </a:lnTo>
                  </a:path>
                </a:pathLst>
              </a:custGeom>
              <a:noFill/>
              <a:ln w="12700" cap="flat">
                <a:solidFill>
                  <a:srgbClr val="FFD932"/>
                </a:solidFill>
                <a:prstDash val="solid"/>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grpSp>
        <p:sp>
          <p:nvSpPr>
            <p:cNvPr id="775" name="Motor…"/>
            <p:cNvSpPr/>
            <p:nvPr/>
          </p:nvSpPr>
          <p:spPr>
            <a:xfrm>
              <a:off x="0" y="1195155"/>
              <a:ext cx="280012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b="0">
                  <a:solidFill>
                    <a:srgbClr val="5E5E5E"/>
                  </a:solidFill>
                  <a:latin typeface="Roboto-Regular"/>
                  <a:ea typeface="Roboto-Regular"/>
                  <a:cs typeface="Roboto-Regular"/>
                  <a:sym typeface="Roboto-Regular"/>
                </a:defRPr>
              </a:pPr>
              <a:r>
                <a:t>Motor </a:t>
              </a:r>
            </a:p>
            <a:p>
              <a:pPr>
                <a:defRPr b="0">
                  <a:solidFill>
                    <a:srgbClr val="5E5E5E"/>
                  </a:solidFill>
                  <a:latin typeface="Roboto-Regular"/>
                  <a:ea typeface="Roboto-Regular"/>
                  <a:cs typeface="Roboto-Regular"/>
                  <a:sym typeface="Roboto-Regular"/>
                </a:defRPr>
              </a:pPr>
              <a:r>
                <a:t>upgraden</a:t>
              </a:r>
            </a:p>
          </p:txBody>
        </p:sp>
      </p:grpSp>
      <p:grpSp>
        <p:nvGrpSpPr>
          <p:cNvPr id="782" name="Rechthoek: ezelsoor 20"/>
          <p:cNvGrpSpPr/>
          <p:nvPr/>
        </p:nvGrpSpPr>
        <p:grpSpPr>
          <a:xfrm>
            <a:off x="11070110" y="7872423"/>
            <a:ext cx="2537139" cy="2442504"/>
            <a:chOff x="0" y="0"/>
            <a:chExt cx="2537137" cy="2442503"/>
          </a:xfrm>
        </p:grpSpPr>
        <p:grpSp>
          <p:nvGrpSpPr>
            <p:cNvPr id="780" name="Groepeer"/>
            <p:cNvGrpSpPr/>
            <p:nvPr/>
          </p:nvGrpSpPr>
          <p:grpSpPr>
            <a:xfrm>
              <a:off x="47317" y="0"/>
              <a:ext cx="2442504" cy="2442504"/>
              <a:chOff x="0" y="0"/>
              <a:chExt cx="2442503" cy="2442503"/>
            </a:xfrm>
          </p:grpSpPr>
          <p:sp>
            <p:nvSpPr>
              <p:cNvPr id="777" name="Vorm"/>
              <p:cNvSpPr/>
              <p:nvPr/>
            </p:nvSpPr>
            <p:spPr>
              <a:xfrm>
                <a:off x="0" y="0"/>
                <a:ext cx="2442504" cy="24425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8000"/>
                    </a:lnTo>
                    <a:lnTo>
                      <a:pt x="18000" y="21600"/>
                    </a:lnTo>
                    <a:lnTo>
                      <a:pt x="0" y="21600"/>
                    </a:lnTo>
                    <a:close/>
                  </a:path>
                </a:pathLst>
              </a:custGeom>
              <a:solidFill>
                <a:srgbClr val="FFD932"/>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778" name="Driehoek"/>
              <p:cNvSpPr/>
              <p:nvPr/>
            </p:nvSpPr>
            <p:spPr>
              <a:xfrm>
                <a:off x="2035411" y="2035410"/>
                <a:ext cx="407093" cy="4070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779" name="Lijn"/>
              <p:cNvSpPr/>
              <p:nvPr/>
            </p:nvSpPr>
            <p:spPr>
              <a:xfrm>
                <a:off x="0" y="0"/>
                <a:ext cx="2442504" cy="2442504"/>
              </a:xfrm>
              <a:custGeom>
                <a:avLst/>
                <a:gdLst/>
                <a:ahLst/>
                <a:cxnLst>
                  <a:cxn ang="0">
                    <a:pos x="wd2" y="hd2"/>
                  </a:cxn>
                  <a:cxn ang="5400000">
                    <a:pos x="wd2" y="hd2"/>
                  </a:cxn>
                  <a:cxn ang="10800000">
                    <a:pos x="wd2" y="hd2"/>
                  </a:cxn>
                  <a:cxn ang="16200000">
                    <a:pos x="wd2" y="hd2"/>
                  </a:cxn>
                </a:cxnLst>
                <a:rect l="0" t="0" r="r" b="b"/>
                <a:pathLst>
                  <a:path w="21600" h="21600" extrusionOk="0">
                    <a:moveTo>
                      <a:pt x="18000" y="21600"/>
                    </a:moveTo>
                    <a:lnTo>
                      <a:pt x="18720" y="18720"/>
                    </a:lnTo>
                    <a:lnTo>
                      <a:pt x="21600" y="18000"/>
                    </a:lnTo>
                    <a:lnTo>
                      <a:pt x="18000" y="21600"/>
                    </a:lnTo>
                    <a:lnTo>
                      <a:pt x="0" y="21600"/>
                    </a:lnTo>
                    <a:lnTo>
                      <a:pt x="0" y="0"/>
                    </a:lnTo>
                    <a:lnTo>
                      <a:pt x="21600" y="0"/>
                    </a:lnTo>
                    <a:lnTo>
                      <a:pt x="21600" y="18000"/>
                    </a:lnTo>
                  </a:path>
                </a:pathLst>
              </a:custGeom>
              <a:noFill/>
              <a:ln w="12700" cap="flat">
                <a:solidFill>
                  <a:srgbClr val="FFD932"/>
                </a:solidFill>
                <a:prstDash val="solid"/>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grpSp>
        <p:sp>
          <p:nvSpPr>
            <p:cNvPr id="781" name="Algoritme verbeteren"/>
            <p:cNvSpPr txBox="1"/>
            <p:nvPr/>
          </p:nvSpPr>
          <p:spPr>
            <a:xfrm>
              <a:off x="0" y="79240"/>
              <a:ext cx="2537138" cy="22840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b="0">
                  <a:solidFill>
                    <a:srgbClr val="5E5E5E"/>
                  </a:solidFill>
                  <a:latin typeface="Roboto-Regular"/>
                  <a:ea typeface="Roboto-Regular"/>
                  <a:cs typeface="Roboto-Regular"/>
                  <a:sym typeface="Roboto-Regular"/>
                </a:defRPr>
              </a:lvl1pPr>
            </a:lstStyle>
            <a:p>
              <a:r>
                <a:t>Algoritme verbeteren</a:t>
              </a:r>
            </a:p>
          </p:txBody>
        </p:sp>
      </p:grpSp>
      <p:grpSp>
        <p:nvGrpSpPr>
          <p:cNvPr id="788" name="Rechthoek: ezelsoor 20"/>
          <p:cNvGrpSpPr/>
          <p:nvPr/>
        </p:nvGrpSpPr>
        <p:grpSpPr>
          <a:xfrm>
            <a:off x="14859726" y="7872423"/>
            <a:ext cx="2537139" cy="2442504"/>
            <a:chOff x="0" y="0"/>
            <a:chExt cx="2537137" cy="2442503"/>
          </a:xfrm>
        </p:grpSpPr>
        <p:grpSp>
          <p:nvGrpSpPr>
            <p:cNvPr id="786" name="Groepeer"/>
            <p:cNvGrpSpPr/>
            <p:nvPr/>
          </p:nvGrpSpPr>
          <p:grpSpPr>
            <a:xfrm>
              <a:off x="47317" y="0"/>
              <a:ext cx="2442504" cy="2442504"/>
              <a:chOff x="0" y="0"/>
              <a:chExt cx="2442503" cy="2442503"/>
            </a:xfrm>
          </p:grpSpPr>
          <p:sp>
            <p:nvSpPr>
              <p:cNvPr id="783" name="Vorm"/>
              <p:cNvSpPr/>
              <p:nvPr/>
            </p:nvSpPr>
            <p:spPr>
              <a:xfrm>
                <a:off x="0" y="0"/>
                <a:ext cx="2442504" cy="24425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8000"/>
                    </a:lnTo>
                    <a:lnTo>
                      <a:pt x="18000" y="21600"/>
                    </a:lnTo>
                    <a:lnTo>
                      <a:pt x="0" y="21600"/>
                    </a:lnTo>
                    <a:close/>
                  </a:path>
                </a:pathLst>
              </a:custGeom>
              <a:solidFill>
                <a:srgbClr val="FFD932"/>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784" name="Driehoek"/>
              <p:cNvSpPr/>
              <p:nvPr/>
            </p:nvSpPr>
            <p:spPr>
              <a:xfrm>
                <a:off x="2035411" y="2035410"/>
                <a:ext cx="407093" cy="4070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785" name="Lijn"/>
              <p:cNvSpPr/>
              <p:nvPr/>
            </p:nvSpPr>
            <p:spPr>
              <a:xfrm>
                <a:off x="0" y="0"/>
                <a:ext cx="2442504" cy="2442504"/>
              </a:xfrm>
              <a:custGeom>
                <a:avLst/>
                <a:gdLst/>
                <a:ahLst/>
                <a:cxnLst>
                  <a:cxn ang="0">
                    <a:pos x="wd2" y="hd2"/>
                  </a:cxn>
                  <a:cxn ang="5400000">
                    <a:pos x="wd2" y="hd2"/>
                  </a:cxn>
                  <a:cxn ang="10800000">
                    <a:pos x="wd2" y="hd2"/>
                  </a:cxn>
                  <a:cxn ang="16200000">
                    <a:pos x="wd2" y="hd2"/>
                  </a:cxn>
                </a:cxnLst>
                <a:rect l="0" t="0" r="r" b="b"/>
                <a:pathLst>
                  <a:path w="21600" h="21600" extrusionOk="0">
                    <a:moveTo>
                      <a:pt x="18000" y="21600"/>
                    </a:moveTo>
                    <a:lnTo>
                      <a:pt x="18720" y="18720"/>
                    </a:lnTo>
                    <a:lnTo>
                      <a:pt x="21600" y="18000"/>
                    </a:lnTo>
                    <a:lnTo>
                      <a:pt x="18000" y="21600"/>
                    </a:lnTo>
                    <a:lnTo>
                      <a:pt x="0" y="21600"/>
                    </a:lnTo>
                    <a:lnTo>
                      <a:pt x="0" y="0"/>
                    </a:lnTo>
                    <a:lnTo>
                      <a:pt x="21600" y="0"/>
                    </a:lnTo>
                    <a:lnTo>
                      <a:pt x="21600" y="18000"/>
                    </a:lnTo>
                  </a:path>
                </a:pathLst>
              </a:custGeom>
              <a:noFill/>
              <a:ln w="12700" cap="flat">
                <a:solidFill>
                  <a:srgbClr val="FFD932"/>
                </a:solidFill>
                <a:prstDash val="solid"/>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grpSp>
        <p:sp>
          <p:nvSpPr>
            <p:cNvPr id="787" name="Nieuwe lift installeren"/>
            <p:cNvSpPr txBox="1"/>
            <p:nvPr/>
          </p:nvSpPr>
          <p:spPr>
            <a:xfrm>
              <a:off x="0" y="79240"/>
              <a:ext cx="2537138" cy="22840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b="0">
                  <a:solidFill>
                    <a:srgbClr val="5E5E5E"/>
                  </a:solidFill>
                  <a:latin typeface="Roboto-Regular"/>
                  <a:ea typeface="Roboto-Regular"/>
                  <a:cs typeface="Roboto-Regular"/>
                  <a:sym typeface="Roboto-Regular"/>
                </a:defRPr>
              </a:lvl1pPr>
            </a:lstStyle>
            <a:p>
              <a:r>
                <a:t>Nieuwe lift installeren</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776"/>
                                        </p:tgtEl>
                                        <p:attrNameLst>
                                          <p:attrName>style.visibility</p:attrName>
                                        </p:attrNameLst>
                                      </p:cBhvr>
                                      <p:to>
                                        <p:strVal val="visible"/>
                                      </p:to>
                                    </p:set>
                                    <p:animEffect transition="in" filter="dissolve">
                                      <p:cBhvr>
                                        <p:cTn id="7" dur="500"/>
                                        <p:tgtEl>
                                          <p:spTgt spid="77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782"/>
                                        </p:tgtEl>
                                        <p:attrNameLst>
                                          <p:attrName>style.visibility</p:attrName>
                                        </p:attrNameLst>
                                      </p:cBhvr>
                                      <p:to>
                                        <p:strVal val="visible"/>
                                      </p:to>
                                    </p:set>
                                    <p:animEffect transition="in" filter="dissolve">
                                      <p:cBhvr>
                                        <p:cTn id="12" dur="500"/>
                                        <p:tgtEl>
                                          <p:spTgt spid="78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788"/>
                                        </p:tgtEl>
                                        <p:attrNameLst>
                                          <p:attrName>style.visibility</p:attrName>
                                        </p:attrNameLst>
                                      </p:cBhvr>
                                      <p:to>
                                        <p:strVal val="visible"/>
                                      </p:to>
                                    </p:set>
                                    <p:animEffect transition="in" filter="dissolve">
                                      <p:cBhvr>
                                        <p:cTn id="17" dur="500"/>
                                        <p:tgtEl>
                                          <p:spTgt spid="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 grpId="0" animBg="1" advAuto="0"/>
      <p:bldP spid="782" grpId="0" animBg="1" advAuto="0"/>
      <p:bldP spid="788"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5" name="lift.jpg" descr="lift.jpg"/>
          <p:cNvPicPr>
            <a:picLocks noChangeAspect="1"/>
          </p:cNvPicPr>
          <p:nvPr/>
        </p:nvPicPr>
        <p:blipFill>
          <a:blip r:embed="rId2"/>
          <a:stretch>
            <a:fillRect/>
          </a:stretch>
        </p:blipFill>
        <p:spPr>
          <a:xfrm>
            <a:off x="-791180" y="-394915"/>
            <a:ext cx="26566050" cy="16430826"/>
          </a:xfrm>
          <a:prstGeom prst="rect">
            <a:avLst/>
          </a:prstGeom>
          <a:ln w="12700">
            <a:miter lim="400000"/>
          </a:ln>
        </p:spPr>
      </p:pic>
      <p:sp>
        <p:nvSpPr>
          <p:cNvPr id="796" name="Rechthoek"/>
          <p:cNvSpPr/>
          <p:nvPr/>
        </p:nvSpPr>
        <p:spPr>
          <a:xfrm>
            <a:off x="-428625" y="-750888"/>
            <a:ext cx="28405138" cy="14809788"/>
          </a:xfrm>
          <a:prstGeom prst="rect">
            <a:avLst/>
          </a:prstGeom>
          <a:solidFill>
            <a:srgbClr val="000000">
              <a:alpha val="40169"/>
            </a:srgbClr>
          </a:solidFill>
          <a:ln w="12700">
            <a:miter lim="400000"/>
          </a:ln>
        </p:spPr>
        <p:txBody>
          <a:bodyPr lIns="53577" tIns="53577" rIns="53577" bIns="53577" anchor="ctr"/>
          <a:lstStyle/>
          <a:p>
            <a:pPr>
              <a:defRPr sz="3200" b="0">
                <a:solidFill>
                  <a:srgbClr val="FFFFFF"/>
                </a:solidFill>
                <a:latin typeface="+mn-lt"/>
                <a:ea typeface="+mn-ea"/>
                <a:cs typeface="+mn-cs"/>
                <a:sym typeface="Helvetica Neue Medium"/>
              </a:defRPr>
            </a:pPr>
            <a:endParaRPr/>
          </a:p>
        </p:txBody>
      </p:sp>
      <p:pic>
        <p:nvPicPr>
          <p:cNvPr id="797" name="STUDIO.WHY wit (1).png" descr="STUDIO.WHY wit (1).png"/>
          <p:cNvPicPr>
            <a:picLocks noChangeAspect="1"/>
          </p:cNvPicPr>
          <p:nvPr/>
        </p:nvPicPr>
        <p:blipFill>
          <a:blip r:embed="rId3"/>
          <a:stretch>
            <a:fillRect/>
          </a:stretch>
        </p:blipFill>
        <p:spPr>
          <a:xfrm>
            <a:off x="976168" y="11863438"/>
            <a:ext cx="2100291" cy="998932"/>
          </a:xfrm>
          <a:prstGeom prst="rect">
            <a:avLst/>
          </a:prstGeom>
          <a:ln w="12700">
            <a:miter lim="400000"/>
          </a:ln>
        </p:spPr>
      </p:pic>
      <p:sp>
        <p:nvSpPr>
          <p:cNvPr id="798" name="Rechthoek"/>
          <p:cNvSpPr/>
          <p:nvPr/>
        </p:nvSpPr>
        <p:spPr>
          <a:xfrm>
            <a:off x="593776" y="528015"/>
            <a:ext cx="23196448" cy="12659970"/>
          </a:xfrm>
          <a:prstGeom prst="rect">
            <a:avLst/>
          </a:prstGeom>
          <a:ln w="25400">
            <a:solidFill>
              <a:srgbClr val="FFFFFF"/>
            </a:solidFill>
            <a:miter lim="400000"/>
          </a:ln>
        </p:spPr>
        <p:txBody>
          <a:bodyPr lIns="0" tIns="0" rIns="0" bIns="0" anchor="ctr"/>
          <a:lstStyle/>
          <a:p>
            <a:pPr>
              <a:defRPr sz="3400" b="0">
                <a:latin typeface="Helvetica Light"/>
                <a:ea typeface="Helvetica Light"/>
                <a:cs typeface="Helvetica Light"/>
                <a:sym typeface="Helvetica Light"/>
              </a:defRPr>
            </a:pPr>
            <a:endParaRPr/>
          </a:p>
        </p:txBody>
      </p:sp>
      <p:sp>
        <p:nvSpPr>
          <p:cNvPr id="799" name="What someone says…"/>
          <p:cNvSpPr txBox="1"/>
          <p:nvPr/>
        </p:nvSpPr>
        <p:spPr>
          <a:xfrm>
            <a:off x="1403322" y="1048377"/>
            <a:ext cx="10616677" cy="193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10000" b="0">
                <a:solidFill>
                  <a:srgbClr val="FFFFFF"/>
                </a:solidFill>
                <a:latin typeface="Antonio Bold"/>
                <a:ea typeface="Antonio Bold"/>
                <a:cs typeface="Antonio Bold"/>
                <a:sym typeface="Antonio Bold"/>
              </a:defRPr>
            </a:lvl1pPr>
          </a:lstStyle>
          <a:p>
            <a:r>
              <a:t>De lift is te langzaam</a:t>
            </a:r>
          </a:p>
        </p:txBody>
      </p:sp>
      <p:sp>
        <p:nvSpPr>
          <p:cNvPr id="800" name="What someone says…"/>
          <p:cNvSpPr txBox="1"/>
          <p:nvPr/>
        </p:nvSpPr>
        <p:spPr>
          <a:xfrm>
            <a:off x="9448531" y="9363767"/>
            <a:ext cx="12662218" cy="193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10000" b="0">
                <a:solidFill>
                  <a:srgbClr val="FFFFFF"/>
                </a:solidFill>
                <a:latin typeface="Antonio Bold"/>
                <a:ea typeface="Antonio Bold"/>
                <a:cs typeface="Antonio Bold"/>
                <a:sym typeface="Antonio Bold"/>
              </a:defRPr>
            </a:lvl1pPr>
          </a:lstStyle>
          <a:p>
            <a:r>
              <a:t>Het wachten is vervelend</a:t>
            </a:r>
          </a:p>
        </p:txBody>
      </p:sp>
      <p:sp>
        <p:nvSpPr>
          <p:cNvPr id="801" name="Lijn"/>
          <p:cNvSpPr/>
          <p:nvPr/>
        </p:nvSpPr>
        <p:spPr>
          <a:xfrm>
            <a:off x="9287747" y="3762077"/>
            <a:ext cx="5016030" cy="4827593"/>
          </a:xfrm>
          <a:prstGeom prst="line">
            <a:avLst/>
          </a:prstGeom>
          <a:ln w="25400">
            <a:solidFill>
              <a:srgbClr val="FFFFFF"/>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1CD94BB-8F47-462C-88E2-A0E431FD4DEA}"/>
              </a:ext>
            </a:extLst>
          </p:cNvPr>
          <p:cNvSpPr txBox="1">
            <a:spLocks/>
          </p:cNvSpPr>
          <p:nvPr/>
        </p:nvSpPr>
        <p:spPr bwMode="auto">
          <a:xfrm>
            <a:off x="1678833" y="1097362"/>
            <a:ext cx="17721130" cy="1296144"/>
          </a:xfrm>
          <a:prstGeom prst="rect">
            <a:avLst/>
          </a:prstGeom>
          <a:noFill/>
          <a:ln w="9525">
            <a:noFill/>
            <a:miter lim="800000"/>
            <a:headEnd/>
            <a:tailEnd/>
          </a:ln>
        </p:spPr>
        <p:txBody>
          <a:bodyPr vert="horz" wrap="square" lIns="182880" tIns="91440" rIns="182880" bIns="9144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defTabSz="1828800">
              <a:defRPr/>
            </a:pPr>
            <a:r>
              <a:rPr lang="nl-NL" sz="8800" dirty="0">
                <a:solidFill>
                  <a:prstClr val="black"/>
                </a:solidFill>
                <a:latin typeface="Calibri Light" panose="020F0302020204030204"/>
              </a:rPr>
              <a:t>Exponentiële groei wereldbevolking</a:t>
            </a:r>
          </a:p>
        </p:txBody>
      </p:sp>
      <p:pic>
        <p:nvPicPr>
          <p:cNvPr id="6" name="Afbeelding 5">
            <a:extLst>
              <a:ext uri="{FF2B5EF4-FFF2-40B4-BE49-F238E27FC236}">
                <a16:creationId xmlns:a16="http://schemas.microsoft.com/office/drawing/2014/main" id="{0C1F1A7C-B027-4D1E-AE6E-1A7CA0D3A1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5467" y="3137645"/>
            <a:ext cx="12113066" cy="8550398"/>
          </a:xfrm>
          <a:prstGeom prst="rect">
            <a:avLst/>
          </a:prstGeom>
        </p:spPr>
      </p:pic>
    </p:spTree>
    <p:extLst>
      <p:ext uri="{BB962C8B-B14F-4D97-AF65-F5344CB8AC3E}">
        <p14:creationId xmlns:p14="http://schemas.microsoft.com/office/powerpoint/2010/main" val="924718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3" name="lift.jpg" descr="lift.jpg"/>
          <p:cNvPicPr>
            <a:picLocks noChangeAspect="1"/>
          </p:cNvPicPr>
          <p:nvPr/>
        </p:nvPicPr>
        <p:blipFill>
          <a:blip r:embed="rId2"/>
          <a:stretch>
            <a:fillRect/>
          </a:stretch>
        </p:blipFill>
        <p:spPr>
          <a:xfrm>
            <a:off x="-791180" y="-394915"/>
            <a:ext cx="26566050" cy="16430826"/>
          </a:xfrm>
          <a:prstGeom prst="rect">
            <a:avLst/>
          </a:prstGeom>
          <a:ln w="12700">
            <a:miter lim="400000"/>
          </a:ln>
        </p:spPr>
      </p:pic>
      <p:sp>
        <p:nvSpPr>
          <p:cNvPr id="804" name="Rechthoek"/>
          <p:cNvSpPr/>
          <p:nvPr/>
        </p:nvSpPr>
        <p:spPr>
          <a:xfrm>
            <a:off x="-428625" y="-750888"/>
            <a:ext cx="28405138" cy="14809788"/>
          </a:xfrm>
          <a:prstGeom prst="rect">
            <a:avLst/>
          </a:prstGeom>
          <a:solidFill>
            <a:srgbClr val="000000">
              <a:alpha val="40169"/>
            </a:srgbClr>
          </a:solidFill>
          <a:ln w="12700">
            <a:miter lim="400000"/>
          </a:ln>
        </p:spPr>
        <p:txBody>
          <a:bodyPr lIns="53577" tIns="53577" rIns="53577" bIns="53577" anchor="ctr"/>
          <a:lstStyle/>
          <a:p>
            <a:pPr>
              <a:defRPr sz="3200" b="0">
                <a:solidFill>
                  <a:srgbClr val="FFFFFF"/>
                </a:solidFill>
                <a:latin typeface="+mn-lt"/>
                <a:ea typeface="+mn-ea"/>
                <a:cs typeface="+mn-cs"/>
                <a:sym typeface="Helvetica Neue Medium"/>
              </a:defRPr>
            </a:pPr>
            <a:endParaRPr/>
          </a:p>
        </p:txBody>
      </p:sp>
      <p:pic>
        <p:nvPicPr>
          <p:cNvPr id="805" name="STUDIO.WHY wit (1).png" descr="STUDIO.WHY wit (1).png"/>
          <p:cNvPicPr>
            <a:picLocks noChangeAspect="1"/>
          </p:cNvPicPr>
          <p:nvPr/>
        </p:nvPicPr>
        <p:blipFill>
          <a:blip r:embed="rId3"/>
          <a:stretch>
            <a:fillRect/>
          </a:stretch>
        </p:blipFill>
        <p:spPr>
          <a:xfrm>
            <a:off x="976168" y="11863438"/>
            <a:ext cx="2100291" cy="998932"/>
          </a:xfrm>
          <a:prstGeom prst="rect">
            <a:avLst/>
          </a:prstGeom>
          <a:ln w="12700">
            <a:miter lim="400000"/>
          </a:ln>
        </p:spPr>
      </p:pic>
      <p:sp>
        <p:nvSpPr>
          <p:cNvPr id="806" name="Rechthoek"/>
          <p:cNvSpPr/>
          <p:nvPr/>
        </p:nvSpPr>
        <p:spPr>
          <a:xfrm>
            <a:off x="593776" y="528015"/>
            <a:ext cx="23196448" cy="12659970"/>
          </a:xfrm>
          <a:prstGeom prst="rect">
            <a:avLst/>
          </a:prstGeom>
          <a:ln w="25400">
            <a:solidFill>
              <a:srgbClr val="FFFFFF"/>
            </a:solidFill>
            <a:miter lim="400000"/>
          </a:ln>
        </p:spPr>
        <p:txBody>
          <a:bodyPr lIns="0" tIns="0" rIns="0" bIns="0" anchor="ctr"/>
          <a:lstStyle/>
          <a:p>
            <a:pPr>
              <a:defRPr sz="3400" b="0">
                <a:latin typeface="Helvetica Light"/>
                <a:ea typeface="Helvetica Light"/>
                <a:cs typeface="Helvetica Light"/>
                <a:sym typeface="Helvetica Light"/>
              </a:defRPr>
            </a:pPr>
            <a:endParaRPr/>
          </a:p>
        </p:txBody>
      </p:sp>
      <p:sp>
        <p:nvSpPr>
          <p:cNvPr id="807" name="What someone says…"/>
          <p:cNvSpPr txBox="1"/>
          <p:nvPr/>
        </p:nvSpPr>
        <p:spPr>
          <a:xfrm>
            <a:off x="1403322" y="1048377"/>
            <a:ext cx="13370437" cy="193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10000" b="0">
                <a:solidFill>
                  <a:srgbClr val="FFFFFF"/>
                </a:solidFill>
                <a:latin typeface="Antonio Bold"/>
                <a:ea typeface="Antonio Bold"/>
                <a:cs typeface="Antonio Bold"/>
                <a:sym typeface="Antonio Bold"/>
              </a:defRPr>
            </a:lvl1pPr>
          </a:lstStyle>
          <a:p>
            <a:r>
              <a:t>Het wachten is vervelend</a:t>
            </a:r>
          </a:p>
        </p:txBody>
      </p:sp>
      <p:sp>
        <p:nvSpPr>
          <p:cNvPr id="808" name="“Hoe kunnen we wachten korter laten voelen?”"/>
          <p:cNvSpPr txBox="1"/>
          <p:nvPr/>
        </p:nvSpPr>
        <p:spPr>
          <a:xfrm>
            <a:off x="3440515" y="6286500"/>
            <a:ext cx="1810266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000" b="0">
                <a:solidFill>
                  <a:srgbClr val="FFFFFF"/>
                </a:solidFill>
                <a:latin typeface="Roboto"/>
                <a:ea typeface="Roboto"/>
                <a:cs typeface="Roboto"/>
                <a:sym typeface="Roboto"/>
              </a:defRPr>
            </a:lvl1pPr>
          </a:lstStyle>
          <a:p>
            <a:r>
              <a:t>“Hoe kunnen we wachten korter laten voelen?”</a:t>
            </a:r>
          </a:p>
        </p:txBody>
      </p:sp>
      <p:grpSp>
        <p:nvGrpSpPr>
          <p:cNvPr id="814" name="Rechthoek: ezelsoor 12"/>
          <p:cNvGrpSpPr/>
          <p:nvPr/>
        </p:nvGrpSpPr>
        <p:grpSpPr>
          <a:xfrm>
            <a:off x="7017509" y="7898519"/>
            <a:ext cx="2800125" cy="2390312"/>
            <a:chOff x="0" y="0"/>
            <a:chExt cx="2800123" cy="2390310"/>
          </a:xfrm>
        </p:grpSpPr>
        <p:grpSp>
          <p:nvGrpSpPr>
            <p:cNvPr id="812" name="Groepeer"/>
            <p:cNvGrpSpPr/>
            <p:nvPr/>
          </p:nvGrpSpPr>
          <p:grpSpPr>
            <a:xfrm>
              <a:off x="204906" y="-1"/>
              <a:ext cx="2390312" cy="2390312"/>
              <a:chOff x="0" y="0"/>
              <a:chExt cx="2390310" cy="2390310"/>
            </a:xfrm>
          </p:grpSpPr>
          <p:sp>
            <p:nvSpPr>
              <p:cNvPr id="809" name="Vorm"/>
              <p:cNvSpPr/>
              <p:nvPr/>
            </p:nvSpPr>
            <p:spPr>
              <a:xfrm>
                <a:off x="0" y="0"/>
                <a:ext cx="2390311" cy="2390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8000"/>
                    </a:lnTo>
                    <a:lnTo>
                      <a:pt x="18000" y="21600"/>
                    </a:lnTo>
                    <a:lnTo>
                      <a:pt x="0" y="21600"/>
                    </a:lnTo>
                    <a:close/>
                  </a:path>
                </a:pathLst>
              </a:custGeom>
              <a:solidFill>
                <a:srgbClr val="FFD932"/>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810" name="Driehoek"/>
              <p:cNvSpPr/>
              <p:nvPr/>
            </p:nvSpPr>
            <p:spPr>
              <a:xfrm>
                <a:off x="1991917" y="1991917"/>
                <a:ext cx="398394" cy="3983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811" name="Lijn"/>
              <p:cNvSpPr/>
              <p:nvPr/>
            </p:nvSpPr>
            <p:spPr>
              <a:xfrm>
                <a:off x="0" y="0"/>
                <a:ext cx="2390311" cy="2390311"/>
              </a:xfrm>
              <a:custGeom>
                <a:avLst/>
                <a:gdLst/>
                <a:ahLst/>
                <a:cxnLst>
                  <a:cxn ang="0">
                    <a:pos x="wd2" y="hd2"/>
                  </a:cxn>
                  <a:cxn ang="5400000">
                    <a:pos x="wd2" y="hd2"/>
                  </a:cxn>
                  <a:cxn ang="10800000">
                    <a:pos x="wd2" y="hd2"/>
                  </a:cxn>
                  <a:cxn ang="16200000">
                    <a:pos x="wd2" y="hd2"/>
                  </a:cxn>
                </a:cxnLst>
                <a:rect l="0" t="0" r="r" b="b"/>
                <a:pathLst>
                  <a:path w="21600" h="21600" extrusionOk="0">
                    <a:moveTo>
                      <a:pt x="18000" y="21600"/>
                    </a:moveTo>
                    <a:lnTo>
                      <a:pt x="18720" y="18720"/>
                    </a:lnTo>
                    <a:lnTo>
                      <a:pt x="21600" y="18000"/>
                    </a:lnTo>
                    <a:lnTo>
                      <a:pt x="18000" y="21600"/>
                    </a:lnTo>
                    <a:lnTo>
                      <a:pt x="0" y="21600"/>
                    </a:lnTo>
                    <a:lnTo>
                      <a:pt x="0" y="0"/>
                    </a:lnTo>
                    <a:lnTo>
                      <a:pt x="21600" y="0"/>
                    </a:lnTo>
                    <a:lnTo>
                      <a:pt x="21600" y="18000"/>
                    </a:lnTo>
                  </a:path>
                </a:pathLst>
              </a:custGeom>
              <a:noFill/>
              <a:ln w="12700" cap="flat">
                <a:solidFill>
                  <a:srgbClr val="FFD932"/>
                </a:solidFill>
                <a:prstDash val="solid"/>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grpSp>
        <p:sp>
          <p:nvSpPr>
            <p:cNvPr id="813" name="Spiegels opgangen"/>
            <p:cNvSpPr/>
            <p:nvPr/>
          </p:nvSpPr>
          <p:spPr>
            <a:xfrm>
              <a:off x="0" y="1195155"/>
              <a:ext cx="280012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b="0">
                  <a:solidFill>
                    <a:srgbClr val="5E5E5E"/>
                  </a:solidFill>
                  <a:latin typeface="Roboto-Regular"/>
                  <a:ea typeface="Roboto-Regular"/>
                  <a:cs typeface="Roboto-Regular"/>
                  <a:sym typeface="Roboto-Regular"/>
                </a:defRPr>
              </a:lvl1pPr>
            </a:lstStyle>
            <a:p>
              <a:r>
                <a:t>Spiegels opgangen</a:t>
              </a:r>
            </a:p>
          </p:txBody>
        </p:sp>
      </p:grpSp>
      <p:grpSp>
        <p:nvGrpSpPr>
          <p:cNvPr id="820" name="Rechthoek: ezelsoor 20"/>
          <p:cNvGrpSpPr/>
          <p:nvPr/>
        </p:nvGrpSpPr>
        <p:grpSpPr>
          <a:xfrm>
            <a:off x="11070110" y="7872423"/>
            <a:ext cx="2537139" cy="2442504"/>
            <a:chOff x="0" y="0"/>
            <a:chExt cx="2537137" cy="2442503"/>
          </a:xfrm>
        </p:grpSpPr>
        <p:grpSp>
          <p:nvGrpSpPr>
            <p:cNvPr id="818" name="Groepeer"/>
            <p:cNvGrpSpPr/>
            <p:nvPr/>
          </p:nvGrpSpPr>
          <p:grpSpPr>
            <a:xfrm>
              <a:off x="47317" y="0"/>
              <a:ext cx="2442504" cy="2442504"/>
              <a:chOff x="0" y="0"/>
              <a:chExt cx="2442503" cy="2442503"/>
            </a:xfrm>
          </p:grpSpPr>
          <p:sp>
            <p:nvSpPr>
              <p:cNvPr id="815" name="Vorm"/>
              <p:cNvSpPr/>
              <p:nvPr/>
            </p:nvSpPr>
            <p:spPr>
              <a:xfrm>
                <a:off x="0" y="0"/>
                <a:ext cx="2442504" cy="24425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8000"/>
                    </a:lnTo>
                    <a:lnTo>
                      <a:pt x="18000" y="21600"/>
                    </a:lnTo>
                    <a:lnTo>
                      <a:pt x="0" y="21600"/>
                    </a:lnTo>
                    <a:close/>
                  </a:path>
                </a:pathLst>
              </a:custGeom>
              <a:solidFill>
                <a:srgbClr val="FFD932"/>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816" name="Driehoek"/>
              <p:cNvSpPr/>
              <p:nvPr/>
            </p:nvSpPr>
            <p:spPr>
              <a:xfrm>
                <a:off x="2035411" y="2035410"/>
                <a:ext cx="407093" cy="4070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817" name="Lijn"/>
              <p:cNvSpPr/>
              <p:nvPr/>
            </p:nvSpPr>
            <p:spPr>
              <a:xfrm>
                <a:off x="0" y="0"/>
                <a:ext cx="2442504" cy="2442504"/>
              </a:xfrm>
              <a:custGeom>
                <a:avLst/>
                <a:gdLst/>
                <a:ahLst/>
                <a:cxnLst>
                  <a:cxn ang="0">
                    <a:pos x="wd2" y="hd2"/>
                  </a:cxn>
                  <a:cxn ang="5400000">
                    <a:pos x="wd2" y="hd2"/>
                  </a:cxn>
                  <a:cxn ang="10800000">
                    <a:pos x="wd2" y="hd2"/>
                  </a:cxn>
                  <a:cxn ang="16200000">
                    <a:pos x="wd2" y="hd2"/>
                  </a:cxn>
                </a:cxnLst>
                <a:rect l="0" t="0" r="r" b="b"/>
                <a:pathLst>
                  <a:path w="21600" h="21600" extrusionOk="0">
                    <a:moveTo>
                      <a:pt x="18000" y="21600"/>
                    </a:moveTo>
                    <a:lnTo>
                      <a:pt x="18720" y="18720"/>
                    </a:lnTo>
                    <a:lnTo>
                      <a:pt x="21600" y="18000"/>
                    </a:lnTo>
                    <a:lnTo>
                      <a:pt x="18000" y="21600"/>
                    </a:lnTo>
                    <a:lnTo>
                      <a:pt x="0" y="21600"/>
                    </a:lnTo>
                    <a:lnTo>
                      <a:pt x="0" y="0"/>
                    </a:lnTo>
                    <a:lnTo>
                      <a:pt x="21600" y="0"/>
                    </a:lnTo>
                    <a:lnTo>
                      <a:pt x="21600" y="18000"/>
                    </a:lnTo>
                  </a:path>
                </a:pathLst>
              </a:custGeom>
              <a:noFill/>
              <a:ln w="12700" cap="flat">
                <a:solidFill>
                  <a:srgbClr val="FFD932"/>
                </a:solidFill>
                <a:prstDash val="solid"/>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grpSp>
        <p:sp>
          <p:nvSpPr>
            <p:cNvPr id="819" name="Ontsmettingsmiddelen installeren voor handen"/>
            <p:cNvSpPr txBox="1"/>
            <p:nvPr/>
          </p:nvSpPr>
          <p:spPr>
            <a:xfrm>
              <a:off x="0" y="79240"/>
              <a:ext cx="2537138" cy="22840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b="0">
                  <a:solidFill>
                    <a:srgbClr val="5E5E5E"/>
                  </a:solidFill>
                  <a:latin typeface="Roboto-Regular"/>
                  <a:ea typeface="Roboto-Regular"/>
                  <a:cs typeface="Roboto-Regular"/>
                  <a:sym typeface="Roboto-Regular"/>
                </a:defRPr>
              </a:lvl1pPr>
            </a:lstStyle>
            <a:p>
              <a:r>
                <a:t>Ontsmettingsmiddelen installeren voor handen</a:t>
              </a:r>
            </a:p>
          </p:txBody>
        </p:sp>
      </p:grpSp>
      <p:grpSp>
        <p:nvGrpSpPr>
          <p:cNvPr id="826" name="Rechthoek: ezelsoor 20"/>
          <p:cNvGrpSpPr/>
          <p:nvPr/>
        </p:nvGrpSpPr>
        <p:grpSpPr>
          <a:xfrm>
            <a:off x="14859726" y="7872423"/>
            <a:ext cx="2537139" cy="2442504"/>
            <a:chOff x="0" y="0"/>
            <a:chExt cx="2537137" cy="2442503"/>
          </a:xfrm>
        </p:grpSpPr>
        <p:grpSp>
          <p:nvGrpSpPr>
            <p:cNvPr id="824" name="Groepeer"/>
            <p:cNvGrpSpPr/>
            <p:nvPr/>
          </p:nvGrpSpPr>
          <p:grpSpPr>
            <a:xfrm>
              <a:off x="47317" y="0"/>
              <a:ext cx="2442504" cy="2442504"/>
              <a:chOff x="0" y="0"/>
              <a:chExt cx="2442503" cy="2442503"/>
            </a:xfrm>
          </p:grpSpPr>
          <p:sp>
            <p:nvSpPr>
              <p:cNvPr id="821" name="Vorm"/>
              <p:cNvSpPr/>
              <p:nvPr/>
            </p:nvSpPr>
            <p:spPr>
              <a:xfrm>
                <a:off x="0" y="0"/>
                <a:ext cx="2442504" cy="24425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8000"/>
                    </a:lnTo>
                    <a:lnTo>
                      <a:pt x="18000" y="21600"/>
                    </a:lnTo>
                    <a:lnTo>
                      <a:pt x="0" y="21600"/>
                    </a:lnTo>
                    <a:close/>
                  </a:path>
                </a:pathLst>
              </a:custGeom>
              <a:solidFill>
                <a:srgbClr val="FFD932"/>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822" name="Driehoek"/>
              <p:cNvSpPr/>
              <p:nvPr/>
            </p:nvSpPr>
            <p:spPr>
              <a:xfrm>
                <a:off x="2035411" y="2035410"/>
                <a:ext cx="407093" cy="4070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823" name="Lijn"/>
              <p:cNvSpPr/>
              <p:nvPr/>
            </p:nvSpPr>
            <p:spPr>
              <a:xfrm>
                <a:off x="0" y="0"/>
                <a:ext cx="2442504" cy="2442504"/>
              </a:xfrm>
              <a:custGeom>
                <a:avLst/>
                <a:gdLst/>
                <a:ahLst/>
                <a:cxnLst>
                  <a:cxn ang="0">
                    <a:pos x="wd2" y="hd2"/>
                  </a:cxn>
                  <a:cxn ang="5400000">
                    <a:pos x="wd2" y="hd2"/>
                  </a:cxn>
                  <a:cxn ang="10800000">
                    <a:pos x="wd2" y="hd2"/>
                  </a:cxn>
                  <a:cxn ang="16200000">
                    <a:pos x="wd2" y="hd2"/>
                  </a:cxn>
                </a:cxnLst>
                <a:rect l="0" t="0" r="r" b="b"/>
                <a:pathLst>
                  <a:path w="21600" h="21600" extrusionOk="0">
                    <a:moveTo>
                      <a:pt x="18000" y="21600"/>
                    </a:moveTo>
                    <a:lnTo>
                      <a:pt x="18720" y="18720"/>
                    </a:lnTo>
                    <a:lnTo>
                      <a:pt x="21600" y="18000"/>
                    </a:lnTo>
                    <a:lnTo>
                      <a:pt x="18000" y="21600"/>
                    </a:lnTo>
                    <a:lnTo>
                      <a:pt x="0" y="21600"/>
                    </a:lnTo>
                    <a:lnTo>
                      <a:pt x="0" y="0"/>
                    </a:lnTo>
                    <a:lnTo>
                      <a:pt x="21600" y="0"/>
                    </a:lnTo>
                    <a:lnTo>
                      <a:pt x="21600" y="18000"/>
                    </a:lnTo>
                  </a:path>
                </a:pathLst>
              </a:custGeom>
              <a:noFill/>
              <a:ln w="12700" cap="flat">
                <a:solidFill>
                  <a:srgbClr val="FFD932"/>
                </a:solidFill>
                <a:prstDash val="solid"/>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grpSp>
        <p:sp>
          <p:nvSpPr>
            <p:cNvPr id="825" name="Muziek afspelen"/>
            <p:cNvSpPr txBox="1"/>
            <p:nvPr/>
          </p:nvSpPr>
          <p:spPr>
            <a:xfrm>
              <a:off x="0" y="79240"/>
              <a:ext cx="2537138" cy="22840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b="0">
                  <a:solidFill>
                    <a:srgbClr val="5E5E5E"/>
                  </a:solidFill>
                  <a:latin typeface="Roboto-Regular"/>
                  <a:ea typeface="Roboto-Regular"/>
                  <a:cs typeface="Roboto-Regular"/>
                  <a:sym typeface="Roboto-Regular"/>
                </a:defRPr>
              </a:lvl1pPr>
            </a:lstStyle>
            <a:p>
              <a:r>
                <a:t>Muziek afspelen</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814"/>
                                        </p:tgtEl>
                                        <p:attrNameLst>
                                          <p:attrName>style.visibility</p:attrName>
                                        </p:attrNameLst>
                                      </p:cBhvr>
                                      <p:to>
                                        <p:strVal val="visible"/>
                                      </p:to>
                                    </p:set>
                                    <p:animEffect transition="in" filter="dissolve">
                                      <p:cBhvr>
                                        <p:cTn id="7" dur="500"/>
                                        <p:tgtEl>
                                          <p:spTgt spid="8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820"/>
                                        </p:tgtEl>
                                        <p:attrNameLst>
                                          <p:attrName>style.visibility</p:attrName>
                                        </p:attrNameLst>
                                      </p:cBhvr>
                                      <p:to>
                                        <p:strVal val="visible"/>
                                      </p:to>
                                    </p:set>
                                    <p:animEffect transition="in" filter="dissolve">
                                      <p:cBhvr>
                                        <p:cTn id="12" dur="500"/>
                                        <p:tgtEl>
                                          <p:spTgt spid="8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826"/>
                                        </p:tgtEl>
                                        <p:attrNameLst>
                                          <p:attrName>style.visibility</p:attrName>
                                        </p:attrNameLst>
                                      </p:cBhvr>
                                      <p:to>
                                        <p:strVal val="visible"/>
                                      </p:to>
                                    </p:set>
                                    <p:animEffect transition="in" filter="dissolve">
                                      <p:cBhvr>
                                        <p:cTn id="17" dur="500"/>
                                        <p:tgtEl>
                                          <p:spTgt spid="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 grpId="0" animBg="1" advAuto="0"/>
      <p:bldP spid="820" grpId="0" animBg="1" advAuto="0"/>
      <p:bldP spid="826"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8" name="lift.jpg" descr="lift.jpg"/>
          <p:cNvPicPr>
            <a:picLocks noChangeAspect="1"/>
          </p:cNvPicPr>
          <p:nvPr/>
        </p:nvPicPr>
        <p:blipFill>
          <a:blip r:embed="rId2"/>
          <a:stretch>
            <a:fillRect/>
          </a:stretch>
        </p:blipFill>
        <p:spPr>
          <a:xfrm>
            <a:off x="-791180" y="-394915"/>
            <a:ext cx="26566050" cy="16430826"/>
          </a:xfrm>
          <a:prstGeom prst="rect">
            <a:avLst/>
          </a:prstGeom>
          <a:ln w="12700">
            <a:miter lim="400000"/>
          </a:ln>
        </p:spPr>
      </p:pic>
      <p:sp>
        <p:nvSpPr>
          <p:cNvPr id="829" name="Rechthoek"/>
          <p:cNvSpPr/>
          <p:nvPr/>
        </p:nvSpPr>
        <p:spPr>
          <a:xfrm>
            <a:off x="-483260" y="-764547"/>
            <a:ext cx="28405138" cy="14809789"/>
          </a:xfrm>
          <a:prstGeom prst="rect">
            <a:avLst/>
          </a:prstGeom>
          <a:solidFill>
            <a:srgbClr val="000000">
              <a:alpha val="40169"/>
            </a:srgbClr>
          </a:solidFill>
          <a:ln w="12700">
            <a:miter lim="400000"/>
          </a:ln>
        </p:spPr>
        <p:txBody>
          <a:bodyPr lIns="53577" tIns="53577" rIns="53577" bIns="53577" anchor="ctr"/>
          <a:lstStyle/>
          <a:p>
            <a:pPr>
              <a:defRPr sz="3200" b="0">
                <a:solidFill>
                  <a:srgbClr val="FFFFFF"/>
                </a:solidFill>
                <a:latin typeface="+mn-lt"/>
                <a:ea typeface="+mn-ea"/>
                <a:cs typeface="+mn-cs"/>
                <a:sym typeface="Helvetica Neue Medium"/>
              </a:defRPr>
            </a:pPr>
            <a:endParaRPr/>
          </a:p>
        </p:txBody>
      </p:sp>
      <p:pic>
        <p:nvPicPr>
          <p:cNvPr id="830" name="STUDIO.WHY wit (1).png" descr="STUDIO.WHY wit (1).png"/>
          <p:cNvPicPr>
            <a:picLocks noChangeAspect="1"/>
          </p:cNvPicPr>
          <p:nvPr/>
        </p:nvPicPr>
        <p:blipFill>
          <a:blip r:embed="rId3"/>
          <a:stretch>
            <a:fillRect/>
          </a:stretch>
        </p:blipFill>
        <p:spPr>
          <a:xfrm>
            <a:off x="976168" y="11863438"/>
            <a:ext cx="2100291" cy="998932"/>
          </a:xfrm>
          <a:prstGeom prst="rect">
            <a:avLst/>
          </a:prstGeom>
          <a:ln w="12700">
            <a:miter lim="400000"/>
          </a:ln>
        </p:spPr>
      </p:pic>
      <p:sp>
        <p:nvSpPr>
          <p:cNvPr id="831" name="Rechthoek"/>
          <p:cNvSpPr/>
          <p:nvPr/>
        </p:nvSpPr>
        <p:spPr>
          <a:xfrm>
            <a:off x="593776" y="528015"/>
            <a:ext cx="23196448" cy="12659970"/>
          </a:xfrm>
          <a:prstGeom prst="rect">
            <a:avLst/>
          </a:prstGeom>
          <a:ln w="25400">
            <a:solidFill>
              <a:srgbClr val="FFFFFF"/>
            </a:solidFill>
            <a:miter lim="400000"/>
          </a:ln>
        </p:spPr>
        <p:txBody>
          <a:bodyPr lIns="0" tIns="0" rIns="0" bIns="0" anchor="ctr"/>
          <a:lstStyle/>
          <a:p>
            <a:pPr>
              <a:defRPr sz="3400" b="0">
                <a:latin typeface="Helvetica Light"/>
                <a:ea typeface="Helvetica Light"/>
                <a:cs typeface="Helvetica Light"/>
                <a:sym typeface="Helvetica Light"/>
              </a:defRPr>
            </a:pPr>
            <a:endParaRPr/>
          </a:p>
        </p:txBody>
      </p:sp>
      <p:sp>
        <p:nvSpPr>
          <p:cNvPr id="832" name="What someone says…"/>
          <p:cNvSpPr txBox="1"/>
          <p:nvPr/>
        </p:nvSpPr>
        <p:spPr>
          <a:xfrm>
            <a:off x="1403322" y="1048377"/>
            <a:ext cx="13370437" cy="193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10000" b="0">
                <a:solidFill>
                  <a:srgbClr val="FFFFFF"/>
                </a:solidFill>
                <a:latin typeface="Antonio Bold"/>
                <a:ea typeface="Antonio Bold"/>
                <a:cs typeface="Antonio Bold"/>
                <a:sym typeface="Antonio Bold"/>
              </a:defRPr>
            </a:lvl1pPr>
          </a:lstStyle>
          <a:p>
            <a:r>
              <a:t>Upgrade lift</a:t>
            </a:r>
          </a:p>
        </p:txBody>
      </p:sp>
      <p:sp>
        <p:nvSpPr>
          <p:cNvPr id="833" name="Optie 1"/>
          <p:cNvSpPr txBox="1"/>
          <p:nvPr/>
        </p:nvSpPr>
        <p:spPr>
          <a:xfrm>
            <a:off x="1338743" y="3712146"/>
            <a:ext cx="2861606"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000" b="0">
                <a:solidFill>
                  <a:srgbClr val="FFFFFF"/>
                </a:solidFill>
                <a:latin typeface="Roboto"/>
                <a:ea typeface="Roboto"/>
                <a:cs typeface="Roboto"/>
                <a:sym typeface="Roboto"/>
              </a:defRPr>
            </a:lvl1pPr>
          </a:lstStyle>
          <a:p>
            <a:r>
              <a:t>Optie 1</a:t>
            </a:r>
          </a:p>
        </p:txBody>
      </p:sp>
      <p:grpSp>
        <p:nvGrpSpPr>
          <p:cNvPr id="839" name="Rechthoek: ezelsoor 12"/>
          <p:cNvGrpSpPr/>
          <p:nvPr/>
        </p:nvGrpSpPr>
        <p:grpSpPr>
          <a:xfrm>
            <a:off x="12528882" y="5616505"/>
            <a:ext cx="2800125" cy="2390312"/>
            <a:chOff x="0" y="0"/>
            <a:chExt cx="2800123" cy="2390310"/>
          </a:xfrm>
        </p:grpSpPr>
        <p:grpSp>
          <p:nvGrpSpPr>
            <p:cNvPr id="837" name="Groepeer"/>
            <p:cNvGrpSpPr/>
            <p:nvPr/>
          </p:nvGrpSpPr>
          <p:grpSpPr>
            <a:xfrm>
              <a:off x="204906" y="-1"/>
              <a:ext cx="2390312" cy="2390312"/>
              <a:chOff x="0" y="0"/>
              <a:chExt cx="2390310" cy="2390310"/>
            </a:xfrm>
          </p:grpSpPr>
          <p:sp>
            <p:nvSpPr>
              <p:cNvPr id="834" name="Vorm"/>
              <p:cNvSpPr/>
              <p:nvPr/>
            </p:nvSpPr>
            <p:spPr>
              <a:xfrm>
                <a:off x="0" y="0"/>
                <a:ext cx="2390311" cy="2390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8000"/>
                    </a:lnTo>
                    <a:lnTo>
                      <a:pt x="18000" y="21600"/>
                    </a:lnTo>
                    <a:lnTo>
                      <a:pt x="0" y="21600"/>
                    </a:lnTo>
                    <a:close/>
                  </a:path>
                </a:pathLst>
              </a:custGeom>
              <a:solidFill>
                <a:srgbClr val="FFD932"/>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835" name="Driehoek"/>
              <p:cNvSpPr/>
              <p:nvPr/>
            </p:nvSpPr>
            <p:spPr>
              <a:xfrm>
                <a:off x="1991917" y="1991917"/>
                <a:ext cx="398394" cy="3983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836" name="Lijn"/>
              <p:cNvSpPr/>
              <p:nvPr/>
            </p:nvSpPr>
            <p:spPr>
              <a:xfrm>
                <a:off x="0" y="0"/>
                <a:ext cx="2390311" cy="2390311"/>
              </a:xfrm>
              <a:custGeom>
                <a:avLst/>
                <a:gdLst/>
                <a:ahLst/>
                <a:cxnLst>
                  <a:cxn ang="0">
                    <a:pos x="wd2" y="hd2"/>
                  </a:cxn>
                  <a:cxn ang="5400000">
                    <a:pos x="wd2" y="hd2"/>
                  </a:cxn>
                  <a:cxn ang="10800000">
                    <a:pos x="wd2" y="hd2"/>
                  </a:cxn>
                  <a:cxn ang="16200000">
                    <a:pos x="wd2" y="hd2"/>
                  </a:cxn>
                </a:cxnLst>
                <a:rect l="0" t="0" r="r" b="b"/>
                <a:pathLst>
                  <a:path w="21600" h="21600" extrusionOk="0">
                    <a:moveTo>
                      <a:pt x="18000" y="21600"/>
                    </a:moveTo>
                    <a:lnTo>
                      <a:pt x="18720" y="18720"/>
                    </a:lnTo>
                    <a:lnTo>
                      <a:pt x="21600" y="18000"/>
                    </a:lnTo>
                    <a:lnTo>
                      <a:pt x="18000" y="21600"/>
                    </a:lnTo>
                    <a:lnTo>
                      <a:pt x="0" y="21600"/>
                    </a:lnTo>
                    <a:lnTo>
                      <a:pt x="0" y="0"/>
                    </a:lnTo>
                    <a:lnTo>
                      <a:pt x="21600" y="0"/>
                    </a:lnTo>
                    <a:lnTo>
                      <a:pt x="21600" y="18000"/>
                    </a:lnTo>
                  </a:path>
                </a:pathLst>
              </a:custGeom>
              <a:noFill/>
              <a:ln w="12700" cap="flat">
                <a:solidFill>
                  <a:srgbClr val="FFD932"/>
                </a:solidFill>
                <a:prstDash val="solid"/>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grpSp>
        <p:sp>
          <p:nvSpPr>
            <p:cNvPr id="838" name="Spiegels opgangen"/>
            <p:cNvSpPr/>
            <p:nvPr/>
          </p:nvSpPr>
          <p:spPr>
            <a:xfrm>
              <a:off x="0" y="1195155"/>
              <a:ext cx="280012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b="0">
                  <a:solidFill>
                    <a:srgbClr val="5E5E5E"/>
                  </a:solidFill>
                  <a:latin typeface="Roboto-Regular"/>
                  <a:ea typeface="Roboto-Regular"/>
                  <a:cs typeface="Roboto-Regular"/>
                  <a:sym typeface="Roboto-Regular"/>
                </a:defRPr>
              </a:lvl1pPr>
            </a:lstStyle>
            <a:p>
              <a:r>
                <a:t>Spiegels opgangen</a:t>
              </a:r>
            </a:p>
          </p:txBody>
        </p:sp>
      </p:grpSp>
      <p:grpSp>
        <p:nvGrpSpPr>
          <p:cNvPr id="845" name="Rechthoek: ezelsoor 20"/>
          <p:cNvGrpSpPr/>
          <p:nvPr/>
        </p:nvGrpSpPr>
        <p:grpSpPr>
          <a:xfrm>
            <a:off x="15691573" y="5590409"/>
            <a:ext cx="2537138" cy="2442504"/>
            <a:chOff x="0" y="0"/>
            <a:chExt cx="2537137" cy="2442503"/>
          </a:xfrm>
        </p:grpSpPr>
        <p:grpSp>
          <p:nvGrpSpPr>
            <p:cNvPr id="843" name="Groepeer"/>
            <p:cNvGrpSpPr/>
            <p:nvPr/>
          </p:nvGrpSpPr>
          <p:grpSpPr>
            <a:xfrm>
              <a:off x="47317" y="0"/>
              <a:ext cx="2442504" cy="2442504"/>
              <a:chOff x="0" y="0"/>
              <a:chExt cx="2442503" cy="2442503"/>
            </a:xfrm>
          </p:grpSpPr>
          <p:sp>
            <p:nvSpPr>
              <p:cNvPr id="840" name="Vorm"/>
              <p:cNvSpPr/>
              <p:nvPr/>
            </p:nvSpPr>
            <p:spPr>
              <a:xfrm>
                <a:off x="0" y="0"/>
                <a:ext cx="2442504" cy="24425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8000"/>
                    </a:lnTo>
                    <a:lnTo>
                      <a:pt x="18000" y="21600"/>
                    </a:lnTo>
                    <a:lnTo>
                      <a:pt x="0" y="21600"/>
                    </a:lnTo>
                    <a:close/>
                  </a:path>
                </a:pathLst>
              </a:custGeom>
              <a:solidFill>
                <a:srgbClr val="FFD932"/>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841" name="Driehoek"/>
              <p:cNvSpPr/>
              <p:nvPr/>
            </p:nvSpPr>
            <p:spPr>
              <a:xfrm>
                <a:off x="2035411" y="2035410"/>
                <a:ext cx="407093" cy="4070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842" name="Lijn"/>
              <p:cNvSpPr/>
              <p:nvPr/>
            </p:nvSpPr>
            <p:spPr>
              <a:xfrm>
                <a:off x="0" y="0"/>
                <a:ext cx="2442504" cy="2442504"/>
              </a:xfrm>
              <a:custGeom>
                <a:avLst/>
                <a:gdLst/>
                <a:ahLst/>
                <a:cxnLst>
                  <a:cxn ang="0">
                    <a:pos x="wd2" y="hd2"/>
                  </a:cxn>
                  <a:cxn ang="5400000">
                    <a:pos x="wd2" y="hd2"/>
                  </a:cxn>
                  <a:cxn ang="10800000">
                    <a:pos x="wd2" y="hd2"/>
                  </a:cxn>
                  <a:cxn ang="16200000">
                    <a:pos x="wd2" y="hd2"/>
                  </a:cxn>
                </a:cxnLst>
                <a:rect l="0" t="0" r="r" b="b"/>
                <a:pathLst>
                  <a:path w="21600" h="21600" extrusionOk="0">
                    <a:moveTo>
                      <a:pt x="18000" y="21600"/>
                    </a:moveTo>
                    <a:lnTo>
                      <a:pt x="18720" y="18720"/>
                    </a:lnTo>
                    <a:lnTo>
                      <a:pt x="21600" y="18000"/>
                    </a:lnTo>
                    <a:lnTo>
                      <a:pt x="18000" y="21600"/>
                    </a:lnTo>
                    <a:lnTo>
                      <a:pt x="0" y="21600"/>
                    </a:lnTo>
                    <a:lnTo>
                      <a:pt x="0" y="0"/>
                    </a:lnTo>
                    <a:lnTo>
                      <a:pt x="21600" y="0"/>
                    </a:lnTo>
                    <a:lnTo>
                      <a:pt x="21600" y="18000"/>
                    </a:lnTo>
                  </a:path>
                </a:pathLst>
              </a:custGeom>
              <a:noFill/>
              <a:ln w="12700" cap="flat">
                <a:solidFill>
                  <a:srgbClr val="FFD932"/>
                </a:solidFill>
                <a:prstDash val="solid"/>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grpSp>
        <p:sp>
          <p:nvSpPr>
            <p:cNvPr id="844" name="Ontsmettingsmiddelen installeren voor handen"/>
            <p:cNvSpPr txBox="1"/>
            <p:nvPr/>
          </p:nvSpPr>
          <p:spPr>
            <a:xfrm>
              <a:off x="0" y="79240"/>
              <a:ext cx="2537138" cy="22840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b="0">
                  <a:solidFill>
                    <a:srgbClr val="5E5E5E"/>
                  </a:solidFill>
                  <a:latin typeface="Roboto-Regular"/>
                  <a:ea typeface="Roboto-Regular"/>
                  <a:cs typeface="Roboto-Regular"/>
                  <a:sym typeface="Roboto-Regular"/>
                </a:defRPr>
              </a:lvl1pPr>
            </a:lstStyle>
            <a:p>
              <a:r>
                <a:t>Ontsmettingsmiddelen installeren voor handen</a:t>
              </a:r>
            </a:p>
          </p:txBody>
        </p:sp>
      </p:grpSp>
      <p:grpSp>
        <p:nvGrpSpPr>
          <p:cNvPr id="851" name="Rechthoek: ezelsoor 20"/>
          <p:cNvGrpSpPr/>
          <p:nvPr/>
        </p:nvGrpSpPr>
        <p:grpSpPr>
          <a:xfrm>
            <a:off x="18591277" y="5590409"/>
            <a:ext cx="2537138" cy="2442504"/>
            <a:chOff x="0" y="0"/>
            <a:chExt cx="2537137" cy="2442503"/>
          </a:xfrm>
        </p:grpSpPr>
        <p:grpSp>
          <p:nvGrpSpPr>
            <p:cNvPr id="849" name="Groepeer"/>
            <p:cNvGrpSpPr/>
            <p:nvPr/>
          </p:nvGrpSpPr>
          <p:grpSpPr>
            <a:xfrm>
              <a:off x="47317" y="0"/>
              <a:ext cx="2442504" cy="2442504"/>
              <a:chOff x="0" y="0"/>
              <a:chExt cx="2442503" cy="2442503"/>
            </a:xfrm>
          </p:grpSpPr>
          <p:sp>
            <p:nvSpPr>
              <p:cNvPr id="846" name="Vorm"/>
              <p:cNvSpPr/>
              <p:nvPr/>
            </p:nvSpPr>
            <p:spPr>
              <a:xfrm>
                <a:off x="0" y="0"/>
                <a:ext cx="2442504" cy="24425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8000"/>
                    </a:lnTo>
                    <a:lnTo>
                      <a:pt x="18000" y="21600"/>
                    </a:lnTo>
                    <a:lnTo>
                      <a:pt x="0" y="21600"/>
                    </a:lnTo>
                    <a:close/>
                  </a:path>
                </a:pathLst>
              </a:custGeom>
              <a:solidFill>
                <a:srgbClr val="FFD932"/>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847" name="Driehoek"/>
              <p:cNvSpPr/>
              <p:nvPr/>
            </p:nvSpPr>
            <p:spPr>
              <a:xfrm>
                <a:off x="2035411" y="2035410"/>
                <a:ext cx="407093" cy="4070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848" name="Lijn"/>
              <p:cNvSpPr/>
              <p:nvPr/>
            </p:nvSpPr>
            <p:spPr>
              <a:xfrm>
                <a:off x="0" y="0"/>
                <a:ext cx="2442504" cy="2442504"/>
              </a:xfrm>
              <a:custGeom>
                <a:avLst/>
                <a:gdLst/>
                <a:ahLst/>
                <a:cxnLst>
                  <a:cxn ang="0">
                    <a:pos x="wd2" y="hd2"/>
                  </a:cxn>
                  <a:cxn ang="5400000">
                    <a:pos x="wd2" y="hd2"/>
                  </a:cxn>
                  <a:cxn ang="10800000">
                    <a:pos x="wd2" y="hd2"/>
                  </a:cxn>
                  <a:cxn ang="16200000">
                    <a:pos x="wd2" y="hd2"/>
                  </a:cxn>
                </a:cxnLst>
                <a:rect l="0" t="0" r="r" b="b"/>
                <a:pathLst>
                  <a:path w="21600" h="21600" extrusionOk="0">
                    <a:moveTo>
                      <a:pt x="18000" y="21600"/>
                    </a:moveTo>
                    <a:lnTo>
                      <a:pt x="18720" y="18720"/>
                    </a:lnTo>
                    <a:lnTo>
                      <a:pt x="21600" y="18000"/>
                    </a:lnTo>
                    <a:lnTo>
                      <a:pt x="18000" y="21600"/>
                    </a:lnTo>
                    <a:lnTo>
                      <a:pt x="0" y="21600"/>
                    </a:lnTo>
                    <a:lnTo>
                      <a:pt x="0" y="0"/>
                    </a:lnTo>
                    <a:lnTo>
                      <a:pt x="21600" y="0"/>
                    </a:lnTo>
                    <a:lnTo>
                      <a:pt x="21600" y="18000"/>
                    </a:lnTo>
                  </a:path>
                </a:pathLst>
              </a:custGeom>
              <a:noFill/>
              <a:ln w="12700" cap="flat">
                <a:solidFill>
                  <a:srgbClr val="FFD932"/>
                </a:solidFill>
                <a:prstDash val="solid"/>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grpSp>
        <p:sp>
          <p:nvSpPr>
            <p:cNvPr id="850" name="Muziek afspelen"/>
            <p:cNvSpPr txBox="1"/>
            <p:nvPr/>
          </p:nvSpPr>
          <p:spPr>
            <a:xfrm>
              <a:off x="0" y="79240"/>
              <a:ext cx="2537138" cy="22840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b="0">
                  <a:solidFill>
                    <a:srgbClr val="5E5E5E"/>
                  </a:solidFill>
                  <a:latin typeface="Roboto-Regular"/>
                  <a:ea typeface="Roboto-Regular"/>
                  <a:cs typeface="Roboto-Regular"/>
                  <a:sym typeface="Roboto-Regular"/>
                </a:defRPr>
              </a:lvl1pPr>
            </a:lstStyle>
            <a:p>
              <a:r>
                <a:t>Muziek afspelen</a:t>
              </a:r>
            </a:p>
          </p:txBody>
        </p:sp>
      </p:grpSp>
      <p:sp>
        <p:nvSpPr>
          <p:cNvPr id="852" name="Optie 2"/>
          <p:cNvSpPr txBox="1"/>
          <p:nvPr/>
        </p:nvSpPr>
        <p:spPr>
          <a:xfrm>
            <a:off x="12751764" y="3712146"/>
            <a:ext cx="2861606"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000" b="0">
                <a:solidFill>
                  <a:srgbClr val="FFFFFF"/>
                </a:solidFill>
                <a:latin typeface="Roboto"/>
                <a:ea typeface="Roboto"/>
                <a:cs typeface="Roboto"/>
                <a:sym typeface="Roboto"/>
              </a:defRPr>
            </a:lvl1pPr>
          </a:lstStyle>
          <a:p>
            <a:r>
              <a:t>Optie 2</a:t>
            </a:r>
          </a:p>
        </p:txBody>
      </p:sp>
      <p:grpSp>
        <p:nvGrpSpPr>
          <p:cNvPr id="858" name="Rechthoek: ezelsoor 12"/>
          <p:cNvGrpSpPr/>
          <p:nvPr/>
        </p:nvGrpSpPr>
        <p:grpSpPr>
          <a:xfrm>
            <a:off x="1243484" y="5616505"/>
            <a:ext cx="2800125" cy="2390312"/>
            <a:chOff x="0" y="0"/>
            <a:chExt cx="2800123" cy="2390310"/>
          </a:xfrm>
        </p:grpSpPr>
        <p:grpSp>
          <p:nvGrpSpPr>
            <p:cNvPr id="856" name="Groepeer"/>
            <p:cNvGrpSpPr/>
            <p:nvPr/>
          </p:nvGrpSpPr>
          <p:grpSpPr>
            <a:xfrm>
              <a:off x="204906" y="-1"/>
              <a:ext cx="2390312" cy="2390312"/>
              <a:chOff x="0" y="0"/>
              <a:chExt cx="2390310" cy="2390310"/>
            </a:xfrm>
          </p:grpSpPr>
          <p:sp>
            <p:nvSpPr>
              <p:cNvPr id="853" name="Vorm"/>
              <p:cNvSpPr/>
              <p:nvPr/>
            </p:nvSpPr>
            <p:spPr>
              <a:xfrm>
                <a:off x="0" y="0"/>
                <a:ext cx="2390311" cy="2390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8000"/>
                    </a:lnTo>
                    <a:lnTo>
                      <a:pt x="18000" y="21600"/>
                    </a:lnTo>
                    <a:lnTo>
                      <a:pt x="0" y="21600"/>
                    </a:lnTo>
                    <a:close/>
                  </a:path>
                </a:pathLst>
              </a:custGeom>
              <a:solidFill>
                <a:srgbClr val="FFD932"/>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854" name="Driehoek"/>
              <p:cNvSpPr/>
              <p:nvPr/>
            </p:nvSpPr>
            <p:spPr>
              <a:xfrm>
                <a:off x="1991917" y="1991917"/>
                <a:ext cx="398394" cy="3983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855" name="Lijn"/>
              <p:cNvSpPr/>
              <p:nvPr/>
            </p:nvSpPr>
            <p:spPr>
              <a:xfrm>
                <a:off x="0" y="0"/>
                <a:ext cx="2390311" cy="2390311"/>
              </a:xfrm>
              <a:custGeom>
                <a:avLst/>
                <a:gdLst/>
                <a:ahLst/>
                <a:cxnLst>
                  <a:cxn ang="0">
                    <a:pos x="wd2" y="hd2"/>
                  </a:cxn>
                  <a:cxn ang="5400000">
                    <a:pos x="wd2" y="hd2"/>
                  </a:cxn>
                  <a:cxn ang="10800000">
                    <a:pos x="wd2" y="hd2"/>
                  </a:cxn>
                  <a:cxn ang="16200000">
                    <a:pos x="wd2" y="hd2"/>
                  </a:cxn>
                </a:cxnLst>
                <a:rect l="0" t="0" r="r" b="b"/>
                <a:pathLst>
                  <a:path w="21600" h="21600" extrusionOk="0">
                    <a:moveTo>
                      <a:pt x="18000" y="21600"/>
                    </a:moveTo>
                    <a:lnTo>
                      <a:pt x="18720" y="18720"/>
                    </a:lnTo>
                    <a:lnTo>
                      <a:pt x="21600" y="18000"/>
                    </a:lnTo>
                    <a:lnTo>
                      <a:pt x="18000" y="21600"/>
                    </a:lnTo>
                    <a:lnTo>
                      <a:pt x="0" y="21600"/>
                    </a:lnTo>
                    <a:lnTo>
                      <a:pt x="0" y="0"/>
                    </a:lnTo>
                    <a:lnTo>
                      <a:pt x="21600" y="0"/>
                    </a:lnTo>
                    <a:lnTo>
                      <a:pt x="21600" y="18000"/>
                    </a:lnTo>
                  </a:path>
                </a:pathLst>
              </a:custGeom>
              <a:noFill/>
              <a:ln w="12700" cap="flat">
                <a:solidFill>
                  <a:srgbClr val="FFD932"/>
                </a:solidFill>
                <a:prstDash val="solid"/>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grpSp>
        <p:sp>
          <p:nvSpPr>
            <p:cNvPr id="857" name="Motor…"/>
            <p:cNvSpPr/>
            <p:nvPr/>
          </p:nvSpPr>
          <p:spPr>
            <a:xfrm>
              <a:off x="0" y="1195155"/>
              <a:ext cx="280012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b="0">
                  <a:solidFill>
                    <a:srgbClr val="5E5E5E"/>
                  </a:solidFill>
                  <a:latin typeface="Roboto-Regular"/>
                  <a:ea typeface="Roboto-Regular"/>
                  <a:cs typeface="Roboto-Regular"/>
                  <a:sym typeface="Roboto-Regular"/>
                </a:defRPr>
              </a:pPr>
              <a:r>
                <a:t>Motor </a:t>
              </a:r>
            </a:p>
            <a:p>
              <a:pPr>
                <a:defRPr b="0">
                  <a:solidFill>
                    <a:srgbClr val="5E5E5E"/>
                  </a:solidFill>
                  <a:latin typeface="Roboto-Regular"/>
                  <a:ea typeface="Roboto-Regular"/>
                  <a:cs typeface="Roboto-Regular"/>
                  <a:sym typeface="Roboto-Regular"/>
                </a:defRPr>
              </a:pPr>
              <a:r>
                <a:t>upgraden</a:t>
              </a:r>
            </a:p>
          </p:txBody>
        </p:sp>
      </p:grpSp>
      <p:grpSp>
        <p:nvGrpSpPr>
          <p:cNvPr id="864" name="Rechthoek: ezelsoor 20"/>
          <p:cNvGrpSpPr/>
          <p:nvPr/>
        </p:nvGrpSpPr>
        <p:grpSpPr>
          <a:xfrm>
            <a:off x="4281594" y="5590409"/>
            <a:ext cx="2537139" cy="2442504"/>
            <a:chOff x="0" y="0"/>
            <a:chExt cx="2537137" cy="2442503"/>
          </a:xfrm>
        </p:grpSpPr>
        <p:grpSp>
          <p:nvGrpSpPr>
            <p:cNvPr id="862" name="Groepeer"/>
            <p:cNvGrpSpPr/>
            <p:nvPr/>
          </p:nvGrpSpPr>
          <p:grpSpPr>
            <a:xfrm>
              <a:off x="47317" y="0"/>
              <a:ext cx="2442504" cy="2442504"/>
              <a:chOff x="0" y="0"/>
              <a:chExt cx="2442503" cy="2442503"/>
            </a:xfrm>
          </p:grpSpPr>
          <p:sp>
            <p:nvSpPr>
              <p:cNvPr id="859" name="Vorm"/>
              <p:cNvSpPr/>
              <p:nvPr/>
            </p:nvSpPr>
            <p:spPr>
              <a:xfrm>
                <a:off x="0" y="0"/>
                <a:ext cx="2442504" cy="24425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8000"/>
                    </a:lnTo>
                    <a:lnTo>
                      <a:pt x="18000" y="21600"/>
                    </a:lnTo>
                    <a:lnTo>
                      <a:pt x="0" y="21600"/>
                    </a:lnTo>
                    <a:close/>
                  </a:path>
                </a:pathLst>
              </a:custGeom>
              <a:solidFill>
                <a:srgbClr val="FFD932"/>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860" name="Driehoek"/>
              <p:cNvSpPr/>
              <p:nvPr/>
            </p:nvSpPr>
            <p:spPr>
              <a:xfrm>
                <a:off x="2035411" y="2035410"/>
                <a:ext cx="407093" cy="4070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861" name="Lijn"/>
              <p:cNvSpPr/>
              <p:nvPr/>
            </p:nvSpPr>
            <p:spPr>
              <a:xfrm>
                <a:off x="0" y="0"/>
                <a:ext cx="2442504" cy="2442504"/>
              </a:xfrm>
              <a:custGeom>
                <a:avLst/>
                <a:gdLst/>
                <a:ahLst/>
                <a:cxnLst>
                  <a:cxn ang="0">
                    <a:pos x="wd2" y="hd2"/>
                  </a:cxn>
                  <a:cxn ang="5400000">
                    <a:pos x="wd2" y="hd2"/>
                  </a:cxn>
                  <a:cxn ang="10800000">
                    <a:pos x="wd2" y="hd2"/>
                  </a:cxn>
                  <a:cxn ang="16200000">
                    <a:pos x="wd2" y="hd2"/>
                  </a:cxn>
                </a:cxnLst>
                <a:rect l="0" t="0" r="r" b="b"/>
                <a:pathLst>
                  <a:path w="21600" h="21600" extrusionOk="0">
                    <a:moveTo>
                      <a:pt x="18000" y="21600"/>
                    </a:moveTo>
                    <a:lnTo>
                      <a:pt x="18720" y="18720"/>
                    </a:lnTo>
                    <a:lnTo>
                      <a:pt x="21600" y="18000"/>
                    </a:lnTo>
                    <a:lnTo>
                      <a:pt x="18000" y="21600"/>
                    </a:lnTo>
                    <a:lnTo>
                      <a:pt x="0" y="21600"/>
                    </a:lnTo>
                    <a:lnTo>
                      <a:pt x="0" y="0"/>
                    </a:lnTo>
                    <a:lnTo>
                      <a:pt x="21600" y="0"/>
                    </a:lnTo>
                    <a:lnTo>
                      <a:pt x="21600" y="18000"/>
                    </a:lnTo>
                  </a:path>
                </a:pathLst>
              </a:custGeom>
              <a:noFill/>
              <a:ln w="12700" cap="flat">
                <a:solidFill>
                  <a:srgbClr val="FFD932"/>
                </a:solidFill>
                <a:prstDash val="solid"/>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grpSp>
        <p:sp>
          <p:nvSpPr>
            <p:cNvPr id="863" name="Algoritme verbeteren"/>
            <p:cNvSpPr txBox="1"/>
            <p:nvPr/>
          </p:nvSpPr>
          <p:spPr>
            <a:xfrm>
              <a:off x="0" y="79240"/>
              <a:ext cx="2537138" cy="22840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b="0">
                  <a:solidFill>
                    <a:srgbClr val="5E5E5E"/>
                  </a:solidFill>
                  <a:latin typeface="Roboto-Regular"/>
                  <a:ea typeface="Roboto-Regular"/>
                  <a:cs typeface="Roboto-Regular"/>
                  <a:sym typeface="Roboto-Regular"/>
                </a:defRPr>
              </a:lvl1pPr>
            </a:lstStyle>
            <a:p>
              <a:r>
                <a:t>Algoritme verbeteren</a:t>
              </a:r>
            </a:p>
          </p:txBody>
        </p:sp>
      </p:grpSp>
      <p:grpSp>
        <p:nvGrpSpPr>
          <p:cNvPr id="870" name="Rechthoek: ezelsoor 20"/>
          <p:cNvGrpSpPr/>
          <p:nvPr/>
        </p:nvGrpSpPr>
        <p:grpSpPr>
          <a:xfrm>
            <a:off x="7237877" y="5590409"/>
            <a:ext cx="2537139" cy="2442504"/>
            <a:chOff x="0" y="0"/>
            <a:chExt cx="2537137" cy="2442503"/>
          </a:xfrm>
        </p:grpSpPr>
        <p:grpSp>
          <p:nvGrpSpPr>
            <p:cNvPr id="868" name="Groepeer"/>
            <p:cNvGrpSpPr/>
            <p:nvPr/>
          </p:nvGrpSpPr>
          <p:grpSpPr>
            <a:xfrm>
              <a:off x="47317" y="0"/>
              <a:ext cx="2442504" cy="2442504"/>
              <a:chOff x="0" y="0"/>
              <a:chExt cx="2442503" cy="2442503"/>
            </a:xfrm>
          </p:grpSpPr>
          <p:sp>
            <p:nvSpPr>
              <p:cNvPr id="865" name="Vorm"/>
              <p:cNvSpPr/>
              <p:nvPr/>
            </p:nvSpPr>
            <p:spPr>
              <a:xfrm>
                <a:off x="0" y="0"/>
                <a:ext cx="2442504" cy="24425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8000"/>
                    </a:lnTo>
                    <a:lnTo>
                      <a:pt x="18000" y="21600"/>
                    </a:lnTo>
                    <a:lnTo>
                      <a:pt x="0" y="21600"/>
                    </a:lnTo>
                    <a:close/>
                  </a:path>
                </a:pathLst>
              </a:custGeom>
              <a:solidFill>
                <a:srgbClr val="FFD932"/>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866" name="Driehoek"/>
              <p:cNvSpPr/>
              <p:nvPr/>
            </p:nvSpPr>
            <p:spPr>
              <a:xfrm>
                <a:off x="2035411" y="2035410"/>
                <a:ext cx="407093" cy="4070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sp>
            <p:nvSpPr>
              <p:cNvPr id="867" name="Lijn"/>
              <p:cNvSpPr/>
              <p:nvPr/>
            </p:nvSpPr>
            <p:spPr>
              <a:xfrm>
                <a:off x="0" y="0"/>
                <a:ext cx="2442504" cy="2442504"/>
              </a:xfrm>
              <a:custGeom>
                <a:avLst/>
                <a:gdLst/>
                <a:ahLst/>
                <a:cxnLst>
                  <a:cxn ang="0">
                    <a:pos x="wd2" y="hd2"/>
                  </a:cxn>
                  <a:cxn ang="5400000">
                    <a:pos x="wd2" y="hd2"/>
                  </a:cxn>
                  <a:cxn ang="10800000">
                    <a:pos x="wd2" y="hd2"/>
                  </a:cxn>
                  <a:cxn ang="16200000">
                    <a:pos x="wd2" y="hd2"/>
                  </a:cxn>
                </a:cxnLst>
                <a:rect l="0" t="0" r="r" b="b"/>
                <a:pathLst>
                  <a:path w="21600" h="21600" extrusionOk="0">
                    <a:moveTo>
                      <a:pt x="18000" y="21600"/>
                    </a:moveTo>
                    <a:lnTo>
                      <a:pt x="18720" y="18720"/>
                    </a:lnTo>
                    <a:lnTo>
                      <a:pt x="21600" y="18000"/>
                    </a:lnTo>
                    <a:lnTo>
                      <a:pt x="18000" y="21600"/>
                    </a:lnTo>
                    <a:lnTo>
                      <a:pt x="0" y="21600"/>
                    </a:lnTo>
                    <a:lnTo>
                      <a:pt x="0" y="0"/>
                    </a:lnTo>
                    <a:lnTo>
                      <a:pt x="21600" y="0"/>
                    </a:lnTo>
                    <a:lnTo>
                      <a:pt x="21600" y="18000"/>
                    </a:lnTo>
                  </a:path>
                </a:pathLst>
              </a:custGeom>
              <a:noFill/>
              <a:ln w="12700" cap="flat">
                <a:solidFill>
                  <a:srgbClr val="FFD932"/>
                </a:solidFill>
                <a:prstDash val="solid"/>
                <a:miter lim="400000"/>
              </a:ln>
              <a:effectLst/>
            </p:spPr>
            <p:txBody>
              <a:bodyPr wrap="square" lIns="50800" tIns="50800" rIns="50800" bIns="50800" numCol="1" anchor="ctr">
                <a:noAutofit/>
              </a:bodyPr>
              <a:lstStyle/>
              <a:p>
                <a:pPr>
                  <a:defRPr sz="3200" b="0">
                    <a:solidFill>
                      <a:srgbClr val="5E5E5E"/>
                    </a:solidFill>
                    <a:latin typeface="Roboto Light"/>
                    <a:ea typeface="Roboto Light"/>
                    <a:cs typeface="Roboto Light"/>
                    <a:sym typeface="Roboto Light"/>
                  </a:defRPr>
                </a:pPr>
                <a:endParaRPr/>
              </a:p>
            </p:txBody>
          </p:sp>
        </p:grpSp>
        <p:sp>
          <p:nvSpPr>
            <p:cNvPr id="869" name="Nieuwe lift installeren"/>
            <p:cNvSpPr txBox="1"/>
            <p:nvPr/>
          </p:nvSpPr>
          <p:spPr>
            <a:xfrm>
              <a:off x="0" y="79240"/>
              <a:ext cx="2537138" cy="22840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b="0">
                  <a:solidFill>
                    <a:srgbClr val="5E5E5E"/>
                  </a:solidFill>
                  <a:latin typeface="Roboto-Regular"/>
                  <a:ea typeface="Roboto-Regular"/>
                  <a:cs typeface="Roboto-Regular"/>
                  <a:sym typeface="Roboto-Regular"/>
                </a:defRPr>
              </a:lvl1pPr>
            </a:lstStyle>
            <a:p>
              <a:r>
                <a:t>Nieuwe lift installeren</a:t>
              </a:r>
            </a:p>
          </p:txBody>
        </p:sp>
      </p:grpSp>
      <p:sp>
        <p:nvSpPr>
          <p:cNvPr id="871" name="Duur en tijdsintensief"/>
          <p:cNvSpPr txBox="1"/>
          <p:nvPr/>
        </p:nvSpPr>
        <p:spPr>
          <a:xfrm>
            <a:off x="1365761" y="8425548"/>
            <a:ext cx="8368805"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000" b="0">
                <a:solidFill>
                  <a:srgbClr val="FFFFFF"/>
                </a:solidFill>
                <a:latin typeface="Roboto"/>
                <a:ea typeface="Roboto"/>
                <a:cs typeface="Roboto"/>
                <a:sym typeface="Roboto"/>
              </a:defRPr>
            </a:lvl1pPr>
          </a:lstStyle>
          <a:p>
            <a:r>
              <a:t>Duur en tijdsintensief</a:t>
            </a:r>
          </a:p>
        </p:txBody>
      </p:sp>
      <p:sp>
        <p:nvSpPr>
          <p:cNvPr id="872" name="Realistisch en snel"/>
          <p:cNvSpPr txBox="1"/>
          <p:nvPr/>
        </p:nvSpPr>
        <p:spPr>
          <a:xfrm>
            <a:off x="12909217" y="8425548"/>
            <a:ext cx="737085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000" b="0">
                <a:solidFill>
                  <a:srgbClr val="FFFFFF"/>
                </a:solidFill>
                <a:latin typeface="Roboto"/>
                <a:ea typeface="Roboto"/>
                <a:cs typeface="Roboto"/>
                <a:sym typeface="Roboto"/>
              </a:defRPr>
            </a:lvl1pPr>
          </a:lstStyle>
          <a:p>
            <a:r>
              <a:t>Realistisch en snel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 grpId="0" animBg="1" advAuto="0"/>
      <p:bldP spid="872"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1CD94BB-8F47-462C-88E2-A0E431FD4DEA}"/>
              </a:ext>
            </a:extLst>
          </p:cNvPr>
          <p:cNvSpPr txBox="1">
            <a:spLocks/>
          </p:cNvSpPr>
          <p:nvPr/>
        </p:nvSpPr>
        <p:spPr bwMode="auto">
          <a:xfrm>
            <a:off x="1678833" y="1097362"/>
            <a:ext cx="17721130" cy="1296144"/>
          </a:xfrm>
          <a:prstGeom prst="rect">
            <a:avLst/>
          </a:prstGeom>
          <a:noFill/>
          <a:ln w="9525">
            <a:noFill/>
            <a:miter lim="800000"/>
            <a:headEnd/>
            <a:tailEnd/>
          </a:ln>
        </p:spPr>
        <p:txBody>
          <a:bodyPr vert="horz" wrap="square" lIns="182880" tIns="91440" rIns="182880" bIns="9144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defTabSz="1828800">
              <a:defRPr/>
            </a:pPr>
            <a:r>
              <a:rPr lang="nl-NL" sz="8800" dirty="0">
                <a:solidFill>
                  <a:prstClr val="black"/>
                </a:solidFill>
                <a:latin typeface="Calibri Light" panose="020F0302020204030204"/>
              </a:rPr>
              <a:t>Exponentiële groei technologie</a:t>
            </a:r>
          </a:p>
        </p:txBody>
      </p:sp>
      <p:pic>
        <p:nvPicPr>
          <p:cNvPr id="1026" name="Picture 2" descr="Ben jij als werknemer klaar voor de 4e industriële revolutie? - DataJobs.nl">
            <a:extLst>
              <a:ext uri="{FF2B5EF4-FFF2-40B4-BE49-F238E27FC236}">
                <a16:creationId xmlns:a16="http://schemas.microsoft.com/office/drawing/2014/main" id="{91DDD2CB-8881-4E62-83CD-33E43F0E2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675" y="3254498"/>
            <a:ext cx="12784650" cy="9364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3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Vorm"/>
          <p:cNvSpPr/>
          <p:nvPr/>
        </p:nvSpPr>
        <p:spPr>
          <a:xfrm>
            <a:off x="2154802" y="7758181"/>
            <a:ext cx="12700649" cy="3490808"/>
          </a:xfrm>
          <a:custGeom>
            <a:avLst/>
            <a:gdLst/>
            <a:ahLst/>
            <a:cxnLst>
              <a:cxn ang="0">
                <a:pos x="wd2" y="hd2"/>
              </a:cxn>
              <a:cxn ang="5400000">
                <a:pos x="wd2" y="hd2"/>
              </a:cxn>
              <a:cxn ang="10800000">
                <a:pos x="wd2" y="hd2"/>
              </a:cxn>
              <a:cxn ang="16200000">
                <a:pos x="wd2" y="hd2"/>
              </a:cxn>
            </a:cxnLst>
            <a:rect l="0" t="0" r="r" b="b"/>
            <a:pathLst>
              <a:path w="21600" h="21600" extrusionOk="0">
                <a:moveTo>
                  <a:pt x="0" y="10938"/>
                </a:moveTo>
                <a:lnTo>
                  <a:pt x="21600" y="0"/>
                </a:lnTo>
                <a:cubicBezTo>
                  <a:pt x="19634" y="5204"/>
                  <a:pt x="17483" y="9414"/>
                  <a:pt x="15205" y="12513"/>
                </a:cubicBezTo>
                <a:cubicBezTo>
                  <a:pt x="12831" y="15744"/>
                  <a:pt x="10356" y="17729"/>
                  <a:pt x="7866" y="19131"/>
                </a:cubicBezTo>
                <a:cubicBezTo>
                  <a:pt x="5352" y="20546"/>
                  <a:pt x="2807" y="21375"/>
                  <a:pt x="249" y="21600"/>
                </a:cubicBezTo>
                <a:lnTo>
                  <a:pt x="0" y="10938"/>
                </a:lnTo>
                <a:close/>
              </a:path>
            </a:pathLst>
          </a:custGeom>
          <a:solidFill>
            <a:srgbClr val="30305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98" name="Vorm"/>
          <p:cNvSpPr/>
          <p:nvPr/>
        </p:nvSpPr>
        <p:spPr>
          <a:xfrm>
            <a:off x="16558038" y="1612283"/>
            <a:ext cx="6117868" cy="5260571"/>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cubicBezTo>
                  <a:pt x="7161" y="7001"/>
                  <a:pt x="4998" y="13699"/>
                  <a:pt x="1464" y="19405"/>
                </a:cubicBezTo>
                <a:cubicBezTo>
                  <a:pt x="999" y="20157"/>
                  <a:pt x="510" y="20889"/>
                  <a:pt x="0" y="21600"/>
                </a:cubicBezTo>
                <a:lnTo>
                  <a:pt x="21600" y="17303"/>
                </a:lnTo>
                <a:lnTo>
                  <a:pt x="7729" y="0"/>
                </a:lnTo>
                <a:close/>
              </a:path>
            </a:pathLst>
          </a:custGeom>
          <a:solidFill>
            <a:srgbClr val="30305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99" name="Google Shape;209;p46"/>
          <p:cNvSpPr/>
          <p:nvPr/>
        </p:nvSpPr>
        <p:spPr>
          <a:xfrm flipV="1">
            <a:off x="2093766" y="6182678"/>
            <a:ext cx="21184233" cy="3062818"/>
          </a:xfrm>
          <a:prstGeom prst="line">
            <a:avLst/>
          </a:prstGeom>
          <a:ln w="127000">
            <a:solidFill>
              <a:srgbClr val="FB0087"/>
            </a:solidFill>
            <a:prstDash val="dash"/>
            <a:tailEnd type="triangle"/>
          </a:ln>
        </p:spPr>
        <p:txBody>
          <a:bodyPr lIns="0" tIns="0" rIns="0" bIns="0"/>
          <a:lstStyle/>
          <a:p>
            <a:pPr algn="l" defTabSz="2438400">
              <a:defRPr sz="3600" b="0">
                <a:latin typeface="Arial"/>
                <a:ea typeface="Arial"/>
                <a:cs typeface="Arial"/>
                <a:sym typeface="Arial"/>
              </a:defRPr>
            </a:pPr>
            <a:endParaRPr/>
          </a:p>
        </p:txBody>
      </p:sp>
      <p:sp>
        <p:nvSpPr>
          <p:cNvPr id="300" name="Rechthoek"/>
          <p:cNvSpPr/>
          <p:nvPr/>
        </p:nvSpPr>
        <p:spPr>
          <a:xfrm>
            <a:off x="593776" y="528016"/>
            <a:ext cx="23196448" cy="12659968"/>
          </a:xfrm>
          <a:prstGeom prst="rect">
            <a:avLst/>
          </a:prstGeom>
          <a:ln w="25400">
            <a:solidFill>
              <a:srgbClr val="5E5E5E"/>
            </a:solidFill>
            <a:miter lim="400000"/>
          </a:ln>
        </p:spPr>
        <p:txBody>
          <a:bodyPr lIns="50800" tIns="50800" rIns="50800" bIns="50800" anchor="ctr"/>
          <a:lstStyle/>
          <a:p>
            <a:pPr>
              <a:defRPr sz="3400" b="0">
                <a:solidFill>
                  <a:srgbClr val="53585F"/>
                </a:solidFill>
                <a:latin typeface="Helvetica Light"/>
                <a:ea typeface="Helvetica Light"/>
                <a:cs typeface="Helvetica Light"/>
                <a:sym typeface="Helvetica Light"/>
              </a:defRPr>
            </a:pPr>
            <a:endParaRPr/>
          </a:p>
        </p:txBody>
      </p:sp>
      <p:pic>
        <p:nvPicPr>
          <p:cNvPr id="301" name="STUDIO.WHY zwart.ai" descr="STUDIO.WHY zwart.ai"/>
          <p:cNvPicPr>
            <a:picLocks noChangeAspect="1"/>
          </p:cNvPicPr>
          <p:nvPr/>
        </p:nvPicPr>
        <p:blipFill>
          <a:blip r:embed="rId3">
            <a:alphaModFix amt="92000"/>
          </a:blip>
          <a:stretch>
            <a:fillRect/>
          </a:stretch>
        </p:blipFill>
        <p:spPr>
          <a:xfrm>
            <a:off x="976382" y="11863439"/>
            <a:ext cx="2099836" cy="998935"/>
          </a:xfrm>
          <a:prstGeom prst="rect">
            <a:avLst/>
          </a:prstGeom>
          <a:ln w="12700">
            <a:miter lim="400000"/>
          </a:ln>
        </p:spPr>
      </p:pic>
      <p:sp>
        <p:nvSpPr>
          <p:cNvPr id="302" name="Exponentiële groei"/>
          <p:cNvSpPr txBox="1"/>
          <p:nvPr/>
        </p:nvSpPr>
        <p:spPr>
          <a:xfrm>
            <a:off x="11880253" y="3817965"/>
            <a:ext cx="5204843" cy="838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defTabSz="457200">
              <a:lnSpc>
                <a:spcPts val="7700"/>
              </a:lnSpc>
              <a:defRPr sz="5000" b="0">
                <a:solidFill>
                  <a:srgbClr val="5E5E5E"/>
                </a:solidFill>
                <a:latin typeface="Roboto"/>
                <a:ea typeface="Roboto"/>
                <a:cs typeface="Roboto"/>
                <a:sym typeface="Roboto"/>
              </a:defRPr>
            </a:lvl1pPr>
          </a:lstStyle>
          <a:p>
            <a:r>
              <a:t>Exponentiële groei</a:t>
            </a:r>
          </a:p>
        </p:txBody>
      </p:sp>
      <p:sp>
        <p:nvSpPr>
          <p:cNvPr id="303" name="Mogelijkheid om te veranderen"/>
          <p:cNvSpPr txBox="1"/>
          <p:nvPr/>
        </p:nvSpPr>
        <p:spPr>
          <a:xfrm>
            <a:off x="4768253" y="6641272"/>
            <a:ext cx="8650834" cy="838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defTabSz="457200">
              <a:lnSpc>
                <a:spcPts val="7700"/>
              </a:lnSpc>
              <a:defRPr sz="5000" b="0">
                <a:solidFill>
                  <a:srgbClr val="5E5E5E"/>
                </a:solidFill>
                <a:latin typeface="Roboto"/>
                <a:ea typeface="Roboto"/>
                <a:cs typeface="Roboto"/>
                <a:sym typeface="Roboto"/>
              </a:defRPr>
            </a:lvl1pPr>
          </a:lstStyle>
          <a:p>
            <a:r>
              <a:t>Mogelijkheid om te veranderen</a:t>
            </a:r>
          </a:p>
        </p:txBody>
      </p:sp>
      <p:sp>
        <p:nvSpPr>
          <p:cNvPr id="304" name="Mindset"/>
          <p:cNvSpPr txBox="1"/>
          <p:nvPr/>
        </p:nvSpPr>
        <p:spPr>
          <a:xfrm>
            <a:off x="18429975" y="4716734"/>
            <a:ext cx="2367497" cy="838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defTabSz="457200">
              <a:lnSpc>
                <a:spcPts val="7700"/>
              </a:lnSpc>
              <a:defRPr sz="5000" b="0">
                <a:solidFill>
                  <a:srgbClr val="FFFFFF"/>
                </a:solidFill>
                <a:latin typeface="Roboto"/>
                <a:ea typeface="Roboto"/>
                <a:cs typeface="Roboto"/>
                <a:sym typeface="Roboto"/>
              </a:defRPr>
            </a:lvl1pPr>
          </a:lstStyle>
          <a:p>
            <a:r>
              <a:t>Mindset</a:t>
            </a:r>
          </a:p>
        </p:txBody>
      </p:sp>
      <p:sp>
        <p:nvSpPr>
          <p:cNvPr id="305" name="Kennis en skills"/>
          <p:cNvSpPr txBox="1"/>
          <p:nvPr/>
        </p:nvSpPr>
        <p:spPr>
          <a:xfrm>
            <a:off x="2579945" y="9813142"/>
            <a:ext cx="4378847" cy="838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defTabSz="457200">
              <a:lnSpc>
                <a:spcPts val="7700"/>
              </a:lnSpc>
              <a:defRPr sz="5000" b="0">
                <a:solidFill>
                  <a:srgbClr val="FFFFFF"/>
                </a:solidFill>
                <a:latin typeface="Roboto"/>
                <a:ea typeface="Roboto"/>
                <a:cs typeface="Roboto"/>
                <a:sym typeface="Roboto"/>
              </a:defRPr>
            </a:lvl1pPr>
          </a:lstStyle>
          <a:p>
            <a:r>
              <a:t>Kennis en skills</a:t>
            </a:r>
          </a:p>
        </p:txBody>
      </p:sp>
      <p:sp>
        <p:nvSpPr>
          <p:cNvPr id="308" name="Verbindingslijn"/>
          <p:cNvSpPr/>
          <p:nvPr/>
        </p:nvSpPr>
        <p:spPr>
          <a:xfrm>
            <a:off x="2227486" y="1542413"/>
            <a:ext cx="16188876" cy="9988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3300" y="21158"/>
                  <a:pt x="20500" y="13958"/>
                  <a:pt x="21600" y="0"/>
                </a:cubicBezTo>
              </a:path>
            </a:pathLst>
          </a:custGeom>
          <a:ln w="88900">
            <a:solidFill>
              <a:srgbClr val="5E5E5E"/>
            </a:solidFill>
            <a:miter lim="400000"/>
          </a:ln>
        </p:spPr>
        <p:txBody>
          <a:bodyPr/>
          <a:lstStyle/>
          <a:p>
            <a:endParaRPr/>
          </a:p>
        </p:txBody>
      </p:sp>
      <p:sp>
        <p:nvSpPr>
          <p:cNvPr id="307" name="Cirkel"/>
          <p:cNvSpPr/>
          <p:nvPr/>
        </p:nvSpPr>
        <p:spPr>
          <a:xfrm>
            <a:off x="15581923" y="6965461"/>
            <a:ext cx="567990" cy="567990"/>
          </a:xfrm>
          <a:prstGeom prst="ellipse">
            <a:avLst/>
          </a:prstGeom>
          <a:solidFill>
            <a:srgbClr val="5E5E5E"/>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 name="1507940147251-drlcss.mp4" descr="1507940147251-drlcss.mp4"/>
          <p:cNvPicPr>
            <a:picLocks/>
          </p:cNvPicPr>
          <p:nvPr>
            <a:videoFile r:link="rId2"/>
            <p:extLst>
              <p:ext uri="{DAA4B4D4-6D71-4841-9C94-3DE7FCFB9230}">
                <p14:media xmlns:p14="http://schemas.microsoft.com/office/powerpoint/2010/main" r:embed="rId1"/>
              </p:ext>
            </p:extLst>
          </p:nvPr>
        </p:nvPicPr>
        <p:blipFill>
          <a:blip r:embed="rId4"/>
          <a:stretch>
            <a:fillRect/>
          </a:stretch>
        </p:blipFill>
        <p:spPr>
          <a:xfrm>
            <a:off x="-302748" y="-170297"/>
            <a:ext cx="24989497" cy="14056593"/>
          </a:xfrm>
          <a:prstGeom prst="rect">
            <a:avLst/>
          </a:prstGeom>
          <a:ln w="12700">
            <a:miter lim="400000"/>
          </a:ln>
        </p:spPr>
      </p:pic>
      <p:sp>
        <p:nvSpPr>
          <p:cNvPr id="368" name="Rechthoek"/>
          <p:cNvSpPr/>
          <p:nvPr/>
        </p:nvSpPr>
        <p:spPr>
          <a:xfrm>
            <a:off x="593776" y="528015"/>
            <a:ext cx="23196448" cy="12659970"/>
          </a:xfrm>
          <a:prstGeom prst="rect">
            <a:avLst/>
          </a:prstGeom>
          <a:ln w="25400">
            <a:solidFill>
              <a:srgbClr val="FFFFFF"/>
            </a:solidFill>
            <a:miter lim="400000"/>
          </a:ln>
        </p:spPr>
        <p:txBody>
          <a:bodyPr lIns="0" tIns="0" rIns="0" bIns="0" anchor="ctr"/>
          <a:lstStyle/>
          <a:p>
            <a:pPr>
              <a:defRPr sz="3400" b="0">
                <a:latin typeface="Helvetica Light"/>
                <a:ea typeface="Helvetica Light"/>
                <a:cs typeface="Helvetica Light"/>
                <a:sym typeface="Helvetica Light"/>
              </a:defRPr>
            </a:pPr>
            <a:endParaRPr/>
          </a:p>
        </p:txBody>
      </p:sp>
      <p:pic>
        <p:nvPicPr>
          <p:cNvPr id="369" name="STUDIO.WHY wit (1).png" descr="STUDIO.WHY wit (1).png"/>
          <p:cNvPicPr>
            <a:picLocks noChangeAspect="1"/>
          </p:cNvPicPr>
          <p:nvPr/>
        </p:nvPicPr>
        <p:blipFill>
          <a:blip r:embed="rId5"/>
          <a:stretch>
            <a:fillRect/>
          </a:stretch>
        </p:blipFill>
        <p:spPr>
          <a:xfrm>
            <a:off x="976168" y="11863438"/>
            <a:ext cx="2100291" cy="99893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00" fill="hold"/>
                                        <p:tgtEl>
                                          <p:spTgt spid="36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367"/>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UNDERSTAND"/>
          <p:cNvSpPr txBox="1">
            <a:spLocks noGrp="1"/>
          </p:cNvSpPr>
          <p:nvPr>
            <p:ph type="title"/>
          </p:nvPr>
        </p:nvSpPr>
        <p:spPr>
          <a:xfrm>
            <a:off x="1778000" y="1051835"/>
            <a:ext cx="20828000" cy="2032109"/>
          </a:xfrm>
          <a:prstGeom prst="rect">
            <a:avLst/>
          </a:prstGeom>
        </p:spPr>
        <p:txBody>
          <a:bodyPr/>
          <a:lstStyle>
            <a:lvl1pPr>
              <a:defRPr b="0">
                <a:latin typeface="Antonio Bold"/>
                <a:ea typeface="Antonio Bold"/>
                <a:cs typeface="Antonio Bold"/>
                <a:sym typeface="Antonio Bold"/>
              </a:defRPr>
            </a:lvl1pPr>
          </a:lstStyle>
          <a:p>
            <a:r>
              <a:t>UNDERSTAND</a:t>
            </a:r>
          </a:p>
        </p:txBody>
      </p:sp>
      <p:pic>
        <p:nvPicPr>
          <p:cNvPr id="498" name="Complete DDD Process 2021.png" descr="Complete DDD Process 2021.png"/>
          <p:cNvPicPr>
            <a:picLocks noChangeAspect="1"/>
          </p:cNvPicPr>
          <p:nvPr/>
        </p:nvPicPr>
        <p:blipFill>
          <a:blip r:embed="rId2"/>
          <a:stretch>
            <a:fillRect/>
          </a:stretch>
        </p:blipFill>
        <p:spPr>
          <a:xfrm>
            <a:off x="7971639" y="1922664"/>
            <a:ext cx="10604938" cy="9155342"/>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 name="Complete DDD Process 2021.png" descr="Complete DDD Process 2021.png"/>
          <p:cNvPicPr>
            <a:picLocks noChangeAspect="1"/>
          </p:cNvPicPr>
          <p:nvPr/>
        </p:nvPicPr>
        <p:blipFill>
          <a:blip r:embed="rId2"/>
          <a:stretch>
            <a:fillRect/>
          </a:stretch>
        </p:blipFill>
        <p:spPr>
          <a:xfrm>
            <a:off x="840676" y="3612855"/>
            <a:ext cx="7517920" cy="6490290"/>
          </a:xfrm>
          <a:prstGeom prst="rect">
            <a:avLst/>
          </a:prstGeom>
          <a:ln w="12700">
            <a:miter lim="400000"/>
          </a:ln>
        </p:spPr>
      </p:pic>
      <p:sp>
        <p:nvSpPr>
          <p:cNvPr id="501" name="STUDIO.WHY DESIGN THINKING"/>
          <p:cNvSpPr txBox="1"/>
          <p:nvPr/>
        </p:nvSpPr>
        <p:spPr>
          <a:xfrm>
            <a:off x="840436" y="10630889"/>
            <a:ext cx="7518401" cy="2204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2438337">
              <a:defRPr sz="3100" b="0">
                <a:solidFill>
                  <a:srgbClr val="5E5E5E"/>
                </a:solidFill>
                <a:latin typeface="Roboto-Regular"/>
                <a:ea typeface="Roboto-Regular"/>
                <a:cs typeface="Roboto-Regular"/>
                <a:sym typeface="Roboto-Regular"/>
              </a:defRPr>
            </a:lvl1pPr>
          </a:lstStyle>
          <a:p>
            <a:r>
              <a:t>STUDIO.WHY DESIGN THINKING</a:t>
            </a:r>
          </a:p>
        </p:txBody>
      </p:sp>
      <p:sp>
        <p:nvSpPr>
          <p:cNvPr id="502" name="UNDERSTAND"/>
          <p:cNvSpPr txBox="1">
            <a:spLocks noGrp="1"/>
          </p:cNvSpPr>
          <p:nvPr>
            <p:ph type="title"/>
          </p:nvPr>
        </p:nvSpPr>
        <p:spPr>
          <a:xfrm>
            <a:off x="1778000" y="1051835"/>
            <a:ext cx="20828000" cy="2032109"/>
          </a:xfrm>
          <a:prstGeom prst="rect">
            <a:avLst/>
          </a:prstGeom>
        </p:spPr>
        <p:txBody>
          <a:bodyPr/>
          <a:lstStyle>
            <a:lvl1pPr>
              <a:defRPr b="0">
                <a:latin typeface="Antonio Bold"/>
                <a:ea typeface="Antonio Bold"/>
                <a:cs typeface="Antonio Bold"/>
                <a:sym typeface="Antonio Bold"/>
              </a:defRPr>
            </a:lvl1pPr>
          </a:lstStyle>
          <a:p>
            <a:r>
              <a:t>UNDERSTAND</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4" name="Complete DDD Process 2021.png" descr="Complete DDD Process 2021.png"/>
          <p:cNvPicPr>
            <a:picLocks noChangeAspect="1"/>
          </p:cNvPicPr>
          <p:nvPr/>
        </p:nvPicPr>
        <p:blipFill>
          <a:blip r:embed="rId2">
            <a:alphaModFix amt="40096"/>
          </a:blip>
          <a:stretch>
            <a:fillRect/>
          </a:stretch>
        </p:blipFill>
        <p:spPr>
          <a:xfrm>
            <a:off x="840676" y="3612855"/>
            <a:ext cx="7517920" cy="6490290"/>
          </a:xfrm>
          <a:prstGeom prst="rect">
            <a:avLst/>
          </a:prstGeom>
          <a:ln w="12700">
            <a:miter lim="400000"/>
          </a:ln>
        </p:spPr>
      </p:pic>
      <p:pic>
        <p:nvPicPr>
          <p:cNvPr id="505" name="Context Design 2020.png" descr="Context Design 2020.png"/>
          <p:cNvPicPr>
            <a:picLocks noChangeAspect="1"/>
          </p:cNvPicPr>
          <p:nvPr/>
        </p:nvPicPr>
        <p:blipFill>
          <a:blip r:embed="rId3"/>
          <a:stretch>
            <a:fillRect/>
          </a:stretch>
        </p:blipFill>
        <p:spPr>
          <a:xfrm>
            <a:off x="8432800" y="3614020"/>
            <a:ext cx="7518400" cy="6487961"/>
          </a:xfrm>
          <a:prstGeom prst="rect">
            <a:avLst/>
          </a:prstGeom>
          <a:ln w="12700">
            <a:miter lim="400000"/>
          </a:ln>
        </p:spPr>
      </p:pic>
      <p:sp>
        <p:nvSpPr>
          <p:cNvPr id="506" name="CONTEXT DESIGN"/>
          <p:cNvSpPr txBox="1"/>
          <p:nvPr/>
        </p:nvSpPr>
        <p:spPr>
          <a:xfrm>
            <a:off x="8432800" y="10630889"/>
            <a:ext cx="7518400" cy="2204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2438337">
              <a:defRPr sz="3100" b="0">
                <a:solidFill>
                  <a:srgbClr val="5E5E5E"/>
                </a:solidFill>
                <a:latin typeface="Roboto-Regular"/>
                <a:ea typeface="Roboto-Regular"/>
                <a:cs typeface="Roboto-Regular"/>
                <a:sym typeface="Roboto-Regular"/>
              </a:defRPr>
            </a:lvl1pPr>
          </a:lstStyle>
          <a:p>
            <a:r>
              <a:t>CONTEXT DESIGN</a:t>
            </a:r>
          </a:p>
        </p:txBody>
      </p:sp>
      <p:sp>
        <p:nvSpPr>
          <p:cNvPr id="507" name="STUDIO.WHY DESIGN THINKING"/>
          <p:cNvSpPr txBox="1"/>
          <p:nvPr/>
        </p:nvSpPr>
        <p:spPr>
          <a:xfrm>
            <a:off x="840436" y="10630889"/>
            <a:ext cx="7518401" cy="2204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2438337">
              <a:defRPr sz="3100" b="0">
                <a:solidFill>
                  <a:srgbClr val="5E5E5E"/>
                </a:solidFill>
                <a:latin typeface="Roboto-Regular"/>
                <a:ea typeface="Roboto-Regular"/>
                <a:cs typeface="Roboto-Regular"/>
                <a:sym typeface="Roboto-Regular"/>
              </a:defRPr>
            </a:lvl1pPr>
          </a:lstStyle>
          <a:p>
            <a:r>
              <a:t>STUDIO.WHY DESIGN THINKING</a:t>
            </a:r>
          </a:p>
        </p:txBody>
      </p:sp>
      <p:sp>
        <p:nvSpPr>
          <p:cNvPr id="508" name="UNDERSTAND"/>
          <p:cNvSpPr txBox="1">
            <a:spLocks noGrp="1"/>
          </p:cNvSpPr>
          <p:nvPr>
            <p:ph type="title"/>
          </p:nvPr>
        </p:nvSpPr>
        <p:spPr>
          <a:xfrm>
            <a:off x="1778000" y="1051835"/>
            <a:ext cx="20828000" cy="2032109"/>
          </a:xfrm>
          <a:prstGeom prst="rect">
            <a:avLst/>
          </a:prstGeom>
        </p:spPr>
        <p:txBody>
          <a:bodyPr/>
          <a:lstStyle>
            <a:lvl1pPr>
              <a:defRPr b="0">
                <a:latin typeface="Antonio Bold"/>
                <a:ea typeface="Antonio Bold"/>
                <a:cs typeface="Antonio Bold"/>
                <a:sym typeface="Antonio Bold"/>
              </a:defRPr>
            </a:lvl1pPr>
          </a:lstStyle>
          <a:p>
            <a:r>
              <a:t>UNDERSTAND</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0" name="Complete DDD Process 2021.png" descr="Complete DDD Process 2021.png"/>
          <p:cNvPicPr>
            <a:picLocks noChangeAspect="1"/>
          </p:cNvPicPr>
          <p:nvPr/>
        </p:nvPicPr>
        <p:blipFill>
          <a:blip r:embed="rId2">
            <a:alphaModFix amt="40000"/>
          </a:blip>
          <a:stretch>
            <a:fillRect/>
          </a:stretch>
        </p:blipFill>
        <p:spPr>
          <a:xfrm>
            <a:off x="840676" y="3612855"/>
            <a:ext cx="7517920" cy="6490290"/>
          </a:xfrm>
          <a:prstGeom prst="rect">
            <a:avLst/>
          </a:prstGeom>
          <a:ln w="12700">
            <a:miter lim="400000"/>
          </a:ln>
        </p:spPr>
      </p:pic>
      <p:pic>
        <p:nvPicPr>
          <p:cNvPr id="511" name="Context Design 2020.png" descr="Context Design 2020.png"/>
          <p:cNvPicPr>
            <a:picLocks noChangeAspect="1"/>
          </p:cNvPicPr>
          <p:nvPr/>
        </p:nvPicPr>
        <p:blipFill>
          <a:blip r:embed="rId3">
            <a:alphaModFix amt="40000"/>
          </a:blip>
          <a:stretch>
            <a:fillRect/>
          </a:stretch>
        </p:blipFill>
        <p:spPr>
          <a:xfrm>
            <a:off x="8432800" y="3614020"/>
            <a:ext cx="7518400" cy="6487961"/>
          </a:xfrm>
          <a:prstGeom prst="rect">
            <a:avLst/>
          </a:prstGeom>
          <a:ln w="12700">
            <a:miter lim="400000"/>
          </a:ln>
        </p:spPr>
      </p:pic>
      <p:sp>
        <p:nvSpPr>
          <p:cNvPr id="512" name="UNDERSTAND - WAT IS ONZE UITDAGING ?"/>
          <p:cNvSpPr txBox="1"/>
          <p:nvPr/>
        </p:nvSpPr>
        <p:spPr>
          <a:xfrm>
            <a:off x="15877390" y="10630891"/>
            <a:ext cx="7814429" cy="2204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defTabSz="2438337">
              <a:defRPr sz="3100">
                <a:solidFill>
                  <a:srgbClr val="5E5E5E"/>
                </a:solidFill>
                <a:latin typeface="Roboto-Bold"/>
                <a:ea typeface="Roboto-Bold"/>
                <a:cs typeface="Roboto-Bold"/>
                <a:sym typeface="Roboto-Bold"/>
              </a:defRPr>
            </a:pPr>
            <a:r>
              <a:rPr dirty="0"/>
              <a:t>UNDERSTAND</a:t>
            </a:r>
            <a:r>
              <a:rPr b="0" dirty="0">
                <a:latin typeface="Roboto-Regular"/>
                <a:ea typeface="Roboto-Regular"/>
                <a:cs typeface="Roboto-Regular"/>
                <a:sym typeface="Roboto-Regular"/>
              </a:rPr>
              <a:t> - WAT IS </a:t>
            </a:r>
            <a:r>
              <a:rPr lang="nl-NL" b="0" dirty="0">
                <a:latin typeface="Roboto-Regular"/>
                <a:ea typeface="Roboto-Regular"/>
                <a:cs typeface="Roboto-Regular"/>
                <a:sym typeface="Roboto-Regular"/>
              </a:rPr>
              <a:t>DE </a:t>
            </a:r>
            <a:r>
              <a:rPr b="0" dirty="0">
                <a:latin typeface="Roboto-Regular"/>
                <a:ea typeface="Roboto-Regular"/>
                <a:cs typeface="Roboto-Regular"/>
                <a:sym typeface="Roboto-Regular"/>
              </a:rPr>
              <a:t>UITDAGING </a:t>
            </a:r>
            <a:r>
              <a:rPr lang="nl-NL" b="0" dirty="0">
                <a:latin typeface="Roboto-Regular"/>
                <a:ea typeface="Roboto-Regular"/>
                <a:cs typeface="Roboto-Regular"/>
                <a:sym typeface="Roboto-Regular"/>
              </a:rPr>
              <a:t>VAN DE STAD VAN DE TOEKOMST</a:t>
            </a:r>
            <a:r>
              <a:rPr b="0" dirty="0">
                <a:latin typeface="Roboto-Regular"/>
                <a:ea typeface="Roboto-Regular"/>
                <a:cs typeface="Roboto-Regular"/>
                <a:sym typeface="Roboto-Regular"/>
              </a:rPr>
              <a:t>?</a:t>
            </a:r>
          </a:p>
        </p:txBody>
      </p:sp>
      <p:sp>
        <p:nvSpPr>
          <p:cNvPr id="513" name="CONTEXT DESIGN"/>
          <p:cNvSpPr txBox="1"/>
          <p:nvPr/>
        </p:nvSpPr>
        <p:spPr>
          <a:xfrm>
            <a:off x="8432800" y="10630889"/>
            <a:ext cx="7518400" cy="2204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2438337">
              <a:defRPr sz="3100" b="0">
                <a:solidFill>
                  <a:srgbClr val="5E5E5E"/>
                </a:solidFill>
                <a:latin typeface="Roboto-Regular"/>
                <a:ea typeface="Roboto-Regular"/>
                <a:cs typeface="Roboto-Regular"/>
                <a:sym typeface="Roboto-Regular"/>
              </a:defRPr>
            </a:lvl1pPr>
          </a:lstStyle>
          <a:p>
            <a:r>
              <a:t>CONTEXT DESIGN</a:t>
            </a:r>
          </a:p>
        </p:txBody>
      </p:sp>
      <p:sp>
        <p:nvSpPr>
          <p:cNvPr id="514" name="STUDIO.WHY DESIGN THINKING"/>
          <p:cNvSpPr txBox="1"/>
          <p:nvPr/>
        </p:nvSpPr>
        <p:spPr>
          <a:xfrm>
            <a:off x="840436" y="10630889"/>
            <a:ext cx="7518401" cy="2204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2438337">
              <a:defRPr sz="3100" b="0">
                <a:solidFill>
                  <a:srgbClr val="5E5E5E"/>
                </a:solidFill>
                <a:latin typeface="Roboto-Regular"/>
                <a:ea typeface="Roboto-Regular"/>
                <a:cs typeface="Roboto-Regular"/>
                <a:sym typeface="Roboto-Regular"/>
              </a:defRPr>
            </a:lvl1pPr>
          </a:lstStyle>
          <a:p>
            <a:r>
              <a:t>STUDIO.WHY DESIGN THINKING</a:t>
            </a:r>
          </a:p>
        </p:txBody>
      </p:sp>
      <p:sp>
        <p:nvSpPr>
          <p:cNvPr id="515" name="UNDERSTAND"/>
          <p:cNvSpPr txBox="1">
            <a:spLocks noGrp="1"/>
          </p:cNvSpPr>
          <p:nvPr>
            <p:ph type="title"/>
          </p:nvPr>
        </p:nvSpPr>
        <p:spPr>
          <a:xfrm>
            <a:off x="1778000" y="1051835"/>
            <a:ext cx="20828000" cy="2032109"/>
          </a:xfrm>
          <a:prstGeom prst="rect">
            <a:avLst/>
          </a:prstGeom>
        </p:spPr>
        <p:txBody>
          <a:bodyPr/>
          <a:lstStyle>
            <a:lvl1pPr>
              <a:defRPr b="0">
                <a:latin typeface="Antonio Bold"/>
                <a:ea typeface="Antonio Bold"/>
                <a:cs typeface="Antonio Bold"/>
                <a:sym typeface="Antonio Bold"/>
              </a:defRPr>
            </a:lvl1pPr>
          </a:lstStyle>
          <a:p>
            <a:r>
              <a:t>UNDERSTAND</a:t>
            </a:r>
          </a:p>
        </p:txBody>
      </p:sp>
      <p:pic>
        <p:nvPicPr>
          <p:cNvPr id="516" name="UNDERSTAND.png" descr="UNDERSTAND.png"/>
          <p:cNvPicPr>
            <a:picLocks noChangeAspect="1"/>
          </p:cNvPicPr>
          <p:nvPr/>
        </p:nvPicPr>
        <p:blipFill>
          <a:blip r:embed="rId4"/>
          <a:stretch>
            <a:fillRect/>
          </a:stretch>
        </p:blipFill>
        <p:spPr>
          <a:xfrm>
            <a:off x="16025404" y="3613329"/>
            <a:ext cx="7518402" cy="648934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documentManagement>
</p:properties>
</file>

<file path=customXml/itemProps1.xml><?xml version="1.0" encoding="utf-8"?>
<ds:datastoreItem xmlns:ds="http://schemas.openxmlformats.org/officeDocument/2006/customXml" ds:itemID="{2117F8A1-CF52-4CE0-978A-16005037DE90}">
  <ds:schemaRefs>
    <ds:schemaRef ds:uri="http://schemas.microsoft.com/sharepoint/v3/contenttype/forms"/>
  </ds:schemaRefs>
</ds:datastoreItem>
</file>

<file path=customXml/itemProps2.xml><?xml version="1.0" encoding="utf-8"?>
<ds:datastoreItem xmlns:ds="http://schemas.openxmlformats.org/officeDocument/2006/customXml" ds:itemID="{D4CD8E67-5001-4565-BA7D-C4A487348D25}"/>
</file>

<file path=customXml/itemProps3.xml><?xml version="1.0" encoding="utf-8"?>
<ds:datastoreItem xmlns:ds="http://schemas.openxmlformats.org/officeDocument/2006/customXml" ds:itemID="{2FC7C902-7D6F-4B83-A20A-91EA28C337A0}">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otalTime>135</TotalTime>
  <Words>531</Words>
  <Application>Microsoft Office PowerPoint</Application>
  <PresentationFormat>Aangepast</PresentationFormat>
  <Paragraphs>88</Paragraphs>
  <Slides>21</Slides>
  <Notes>4</Notes>
  <HiddenSlides>0</HiddenSlides>
  <MMClips>1</MMClips>
  <ScaleCrop>false</ScaleCrop>
  <HeadingPairs>
    <vt:vector size="6" baseType="variant">
      <vt:variant>
        <vt:lpstr>Gebruikte lettertypen</vt:lpstr>
      </vt:variant>
      <vt:variant>
        <vt:i4>12</vt:i4>
      </vt:variant>
      <vt:variant>
        <vt:lpstr>Thema</vt:lpstr>
      </vt:variant>
      <vt:variant>
        <vt:i4>1</vt:i4>
      </vt:variant>
      <vt:variant>
        <vt:lpstr>Diatitels</vt:lpstr>
      </vt:variant>
      <vt:variant>
        <vt:i4>21</vt:i4>
      </vt:variant>
    </vt:vector>
  </HeadingPairs>
  <TitlesOfParts>
    <vt:vector size="34" baseType="lpstr">
      <vt:lpstr>Anton</vt:lpstr>
      <vt:lpstr>Antonio Bold</vt:lpstr>
      <vt:lpstr>Arial</vt:lpstr>
      <vt:lpstr>Calibri</vt:lpstr>
      <vt:lpstr>Calibri Light</vt:lpstr>
      <vt:lpstr>Helvetica</vt:lpstr>
      <vt:lpstr>Helvetica Neue</vt:lpstr>
      <vt:lpstr>Helvetica Neue Light</vt:lpstr>
      <vt:lpstr>Helvetica Neue Medium</vt:lpstr>
      <vt:lpstr>Roboto</vt:lpstr>
      <vt:lpstr>Roboto Bold</vt:lpstr>
      <vt:lpstr>Roboto-Regular</vt:lpstr>
      <vt:lpstr>White</vt:lpstr>
      <vt:lpstr>Workshop woensdag</vt:lpstr>
      <vt:lpstr>PowerPoint-presentatie</vt:lpstr>
      <vt:lpstr>PowerPoint-presentatie</vt:lpstr>
      <vt:lpstr>PowerPoint-presentatie</vt:lpstr>
      <vt:lpstr>PowerPoint-presentatie</vt:lpstr>
      <vt:lpstr>UNDERSTAND</vt:lpstr>
      <vt:lpstr>UNDERSTAND</vt:lpstr>
      <vt:lpstr>UNDERSTAND</vt:lpstr>
      <vt:lpstr>UNDERSTAND</vt:lpstr>
      <vt:lpstr>PowerPoint-presentatie</vt:lpstr>
      <vt:lpstr>EXPLORE</vt:lpstr>
      <vt:lpstr>EXPLORE</vt:lpstr>
      <vt:lpstr>PowerPoint-presentatie</vt:lpstr>
      <vt:lpstr>PowerPoint-presentatie</vt:lpstr>
      <vt:lpstr>DEFINE</vt:lpstr>
      <vt:lpstr>DEFINE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Hackathon</dc:title>
  <dc:creator>Thomas Noordeloos</dc:creator>
  <cp:lastModifiedBy>Thomas Noordeloos</cp:lastModifiedBy>
  <cp:revision>3</cp:revision>
  <dcterms:modified xsi:type="dcterms:W3CDTF">2024-02-28T09:00:08Z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ies>
</file>