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75" r:id="rId5"/>
    <p:sldId id="276" r:id="rId6"/>
    <p:sldId id="277" r:id="rId7"/>
    <p:sldId id="278" r:id="rId8"/>
    <p:sldId id="27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rina Res-Drost" initials="YR" lastIdx="1" clrIdx="0">
    <p:extLst>
      <p:ext uri="{19B8F6BF-5375-455C-9EA6-DF929625EA0E}">
        <p15:presenceInfo xmlns:p15="http://schemas.microsoft.com/office/powerpoint/2012/main" userId="Yrina Res-Dro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61A9DF-BADE-343E-0C69-7DD5B2218E25}" v="3" dt="2020-07-02T09:08:07.443"/>
    <p1510:client id="{D7A984CF-D0E3-441D-9A9C-110B87D5D07E}" v="186" dt="2020-04-15T09:45:22.4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rina Res-Drost" userId="S::y.res@clusius.nl::a988d48d-895e-4146-953d-f6b6f65aae34" providerId="AD" clId="Web-{CC61A9DF-BADE-343E-0C69-7DD5B2218E25}"/>
    <pc:docChg chg="delSld">
      <pc:chgData name="Yrina Res-Drost" userId="S::y.res@clusius.nl::a988d48d-895e-4146-953d-f6b6f65aae34" providerId="AD" clId="Web-{CC61A9DF-BADE-343E-0C69-7DD5B2218E25}" dt="2020-07-02T09:08:07.443" v="2"/>
      <pc:docMkLst>
        <pc:docMk/>
      </pc:docMkLst>
      <pc:sldChg chg="del">
        <pc:chgData name="Yrina Res-Drost" userId="S::y.res@clusius.nl::a988d48d-895e-4146-953d-f6b6f65aae34" providerId="AD" clId="Web-{CC61A9DF-BADE-343E-0C69-7DD5B2218E25}" dt="2020-07-02T09:07:55.052" v="0"/>
        <pc:sldMkLst>
          <pc:docMk/>
          <pc:sldMk cId="2699656940" sldId="256"/>
        </pc:sldMkLst>
      </pc:sldChg>
      <pc:sldChg chg="del">
        <pc:chgData name="Yrina Res-Drost" userId="S::y.res@clusius.nl::a988d48d-895e-4146-953d-f6b6f65aae34" providerId="AD" clId="Web-{CC61A9DF-BADE-343E-0C69-7DD5B2218E25}" dt="2020-07-02T09:08:07.443" v="2"/>
        <pc:sldMkLst>
          <pc:docMk/>
          <pc:sldMk cId="3171409440" sldId="273"/>
        </pc:sldMkLst>
      </pc:sldChg>
      <pc:sldChg chg="del">
        <pc:chgData name="Yrina Res-Drost" userId="S::y.res@clusius.nl::a988d48d-895e-4146-953d-f6b6f65aae34" providerId="AD" clId="Web-{CC61A9DF-BADE-343E-0C69-7DD5B2218E25}" dt="2020-07-02T09:08:01.490" v="1"/>
        <pc:sldMkLst>
          <pc:docMk/>
          <pc:sldMk cId="54634298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best.be/" TargetMode="External"/><Relationship Id="rId2" Type="http://schemas.openxmlformats.org/officeDocument/2006/relationships/hyperlink" Target="http://www.entocare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koppert.n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D8310-C8D7-420F-8FBF-EA05D5105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nl-NL" u="sng" dirty="0">
                <a:hlinkClick r:id="rId2"/>
              </a:rPr>
              <a:t>www.entocare.nl</a:t>
            </a:r>
            <a:r>
              <a:rPr lang="nl-NL" dirty="0"/>
              <a:t> </a:t>
            </a:r>
            <a:br>
              <a:rPr lang="nl-NL" dirty="0"/>
            </a:br>
            <a:r>
              <a:rPr lang="nl-NL" u="sng" dirty="0">
                <a:hlinkClick r:id="rId3"/>
              </a:rPr>
              <a:t>www.biobest.be</a:t>
            </a:r>
            <a:r>
              <a:rPr lang="nl-NL" dirty="0"/>
              <a:t> </a:t>
            </a:r>
            <a:br>
              <a:rPr lang="nl-NL" dirty="0"/>
            </a:br>
            <a:r>
              <a:rPr lang="nl-NL" u="sng" dirty="0">
                <a:hlinkClick r:id="rId4"/>
              </a:rPr>
              <a:t>www.koppert.nl</a:t>
            </a:r>
            <a:r>
              <a:rPr lang="nl-NL" dirty="0"/>
              <a:t> 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762291" y="2558473"/>
            <a:ext cx="6721969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78" y="135596"/>
            <a:ext cx="10303133" cy="67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8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532" y="91151"/>
            <a:ext cx="8016935" cy="667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4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187" y="14944"/>
            <a:ext cx="7681626" cy="68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7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51" y="2061765"/>
            <a:ext cx="2644369" cy="317781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817" y="808298"/>
            <a:ext cx="9228620" cy="58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62921"/>
      </p:ext>
    </p:extLst>
  </p:cSld>
  <p:clrMapOvr>
    <a:masterClrMapping/>
  </p:clrMapOvr>
</p:sld>
</file>

<file path=ppt/theme/theme1.xml><?xml version="1.0" encoding="utf-8"?>
<a:theme xmlns:a="http://schemas.openxmlformats.org/drawingml/2006/main" name="Slier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CB3AEB3EE0FA48B04EECBF8832841D" ma:contentTypeVersion="10" ma:contentTypeDescription="Create a new document." ma:contentTypeScope="" ma:versionID="5d66912670ca67b2dfbd6f4e3e640489">
  <xsd:schema xmlns:xsd="http://www.w3.org/2001/XMLSchema" xmlns:xs="http://www.w3.org/2001/XMLSchema" xmlns:p="http://schemas.microsoft.com/office/2006/metadata/properties" xmlns:ns3="bf9c0505-a1f6-4bef-9fef-2158d512bf79" xmlns:ns4="8ab30030-6625-4d8d-b230-0e4cc816e121" targetNamespace="http://schemas.microsoft.com/office/2006/metadata/properties" ma:root="true" ma:fieldsID="d7c12b811e035c2a6496f25f925e8451" ns3:_="" ns4:_="">
    <xsd:import namespace="bf9c0505-a1f6-4bef-9fef-2158d512bf79"/>
    <xsd:import namespace="8ab30030-6625-4d8d-b230-0e4cc816e12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9c0505-a1f6-4bef-9fef-2158d512bf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30030-6625-4d8d-b230-0e4cc816e1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0AC942-0631-48C0-8F0E-AD63E9774B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DBA6A8-8621-4341-AE78-B4B6E59A7E67}">
  <ds:schemaRefs>
    <ds:schemaRef ds:uri="http://schemas.openxmlformats.org/package/2006/metadata/core-properties"/>
    <ds:schemaRef ds:uri="http://purl.org/dc/dcmitype/"/>
    <ds:schemaRef ds:uri="8ab30030-6625-4d8d-b230-0e4cc816e121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bf9c0505-a1f6-4bef-9fef-2158d512bf79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4F6D616-70A6-464C-95E3-70BFAA4A19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9c0505-a1f6-4bef-9fef-2158d512bf79"/>
    <ds:schemaRef ds:uri="8ab30030-6625-4d8d-b230-0e4cc816e1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58</Words>
  <Application>Microsoft Office PowerPoint</Application>
  <PresentationFormat>Breedbeeld</PresentationFormat>
  <Paragraphs>7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Sliert</vt:lpstr>
      <vt:lpstr>www.entocare.nl  www.biobest.be  www.koppert.nl  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Voeding</dc:title>
  <dc:creator>Yrina Res-Drost</dc:creator>
  <cp:lastModifiedBy>Yrina Res-Drost</cp:lastModifiedBy>
  <cp:revision>10</cp:revision>
  <dcterms:created xsi:type="dcterms:W3CDTF">2020-04-15T09:44:46Z</dcterms:created>
  <dcterms:modified xsi:type="dcterms:W3CDTF">2020-07-02T09:08:07Z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0x010100B1CB3AEB3EE0FA48B04EECBF8832841D</vt:lpwstr>
  </property>
</Properties>
</file>