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vonne Menting" userId="S::y.korf@noorderpoort.nl::f85fe060-a2c8-4b7b-a2c0-2d37f38ed530" providerId="AD" clId="Web-{E2BAA199-8DAF-A6BB-F620-6DFCC0265C8D}"/>
    <pc:docChg chg="modSld">
      <pc:chgData name="Yvonne Menting" userId="S::y.korf@noorderpoort.nl::f85fe060-a2c8-4b7b-a2c0-2d37f38ed530" providerId="AD" clId="Web-{E2BAA199-8DAF-A6BB-F620-6DFCC0265C8D}" dt="2019-08-20T10:13:17.148" v="11" actId="20577"/>
      <pc:docMkLst>
        <pc:docMk/>
      </pc:docMkLst>
      <pc:sldChg chg="modSp">
        <pc:chgData name="Yvonne Menting" userId="S::y.korf@noorderpoort.nl::f85fe060-a2c8-4b7b-a2c0-2d37f38ed530" providerId="AD" clId="Web-{E2BAA199-8DAF-A6BB-F620-6DFCC0265C8D}" dt="2019-08-20T10:13:17.148" v="10" actId="20577"/>
        <pc:sldMkLst>
          <pc:docMk/>
          <pc:sldMk cId="587408416" sldId="258"/>
        </pc:sldMkLst>
        <pc:spChg chg="mod">
          <ac:chgData name="Yvonne Menting" userId="S::y.korf@noorderpoort.nl::f85fe060-a2c8-4b7b-a2c0-2d37f38ed530" providerId="AD" clId="Web-{E2BAA199-8DAF-A6BB-F620-6DFCC0265C8D}" dt="2019-08-20T10:13:17.148" v="10" actId="20577"/>
          <ac:spMkLst>
            <pc:docMk/>
            <pc:sldMk cId="587408416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Vakleer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3</a:t>
            </a:r>
          </a:p>
        </p:txBody>
      </p:sp>
    </p:spTree>
    <p:extLst>
      <p:ext uri="{BB962C8B-B14F-4D97-AF65-F5344CB8AC3E}">
        <p14:creationId xmlns:p14="http://schemas.microsoft.com/office/powerpoint/2010/main" val="413618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 blik vorige week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- Kinderboeken voorlezen + feedback krijgen van mede student</a:t>
            </a:r>
          </a:p>
          <a:p>
            <a:r>
              <a:rPr lang="nl-NL" dirty="0"/>
              <a:t>-fase 5 t/m 9 jaar verhaal maken.</a:t>
            </a:r>
          </a:p>
          <a:p>
            <a:r>
              <a:rPr lang="nl-NL" dirty="0"/>
              <a:t>- huiswerk voor deze week:</a:t>
            </a:r>
          </a:p>
          <a:p>
            <a:pPr marL="45720" indent="0">
              <a:buNone/>
            </a:pPr>
            <a:r>
              <a:rPr lang="nl-NL" u="sng" dirty="0"/>
              <a:t>Neem voor volgende week iets mee wat voor jou belangrijk is over deze fase en vertel hier iets over.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324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0351" y="1027611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nl-NL" dirty="0"/>
              <a:t>Neem voor volgende week iets mee wat voor jou belangrijk is over deze fase en vertel hier iets over.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592977"/>
            <a:ext cx="9872871" cy="40386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- Ga ik groepjes van 3 a 4 personen elkaar vertellen wat je meegenomen hebt en waarom je dit meegenomen hebt. </a:t>
            </a:r>
          </a:p>
          <a:p>
            <a:r>
              <a:rPr lang="nl-NL" dirty="0"/>
              <a:t>- Ieder groepslid bedenkt twee vragen om te stellen.</a:t>
            </a:r>
          </a:p>
        </p:txBody>
      </p:sp>
    </p:spTree>
    <p:extLst>
      <p:ext uri="{BB962C8B-B14F-4D97-AF65-F5344CB8AC3E}">
        <p14:creationId xmlns:p14="http://schemas.microsoft.com/office/powerpoint/2010/main" val="587408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oudere schoolkind fase 9 t/m 12 jaar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groepjes van 3 personen.</a:t>
            </a:r>
          </a:p>
          <a:p>
            <a:r>
              <a:rPr lang="nl-NL" dirty="0"/>
              <a:t>1 lichamelijke groei</a:t>
            </a:r>
          </a:p>
          <a:p>
            <a:r>
              <a:rPr lang="nl-NL" dirty="0"/>
              <a:t>2 cognitieve ontwikkeling</a:t>
            </a:r>
          </a:p>
          <a:p>
            <a:r>
              <a:rPr lang="nl-NL" dirty="0"/>
              <a:t> 3 Sociaal-affectieve ontwikkeling</a:t>
            </a:r>
          </a:p>
          <a:p>
            <a:r>
              <a:rPr lang="nl-NL" dirty="0"/>
              <a:t>4 Normen en waarden</a:t>
            </a:r>
          </a:p>
          <a:p>
            <a:r>
              <a:rPr lang="nl-NL" dirty="0"/>
              <a:t>5 seksuele ontwikkeling</a:t>
            </a:r>
          </a:p>
          <a:p>
            <a:r>
              <a:rPr lang="nl-NL" dirty="0"/>
              <a:t>6 persoonlijkheid en gedrag</a:t>
            </a:r>
          </a:p>
          <a:p>
            <a:r>
              <a:rPr lang="nl-NL" dirty="0"/>
              <a:t>7 opvoeding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831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Fase 9 t/m 12 jaar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- Hoe ging de basisschool periode?</a:t>
            </a:r>
          </a:p>
          <a:p>
            <a:r>
              <a:rPr lang="nl-NL" dirty="0"/>
              <a:t>- waar speelde je mee?</a:t>
            </a:r>
          </a:p>
          <a:p>
            <a:r>
              <a:rPr lang="nl-NL" dirty="0"/>
              <a:t>- had je veel vriendjes en vriendinnetjes?  (sociale contacten)</a:t>
            </a:r>
          </a:p>
          <a:p>
            <a:r>
              <a:rPr lang="nl-NL" dirty="0"/>
              <a:t>- Hoe ging je opvoeding?</a:t>
            </a:r>
          </a:p>
          <a:p>
            <a:r>
              <a:rPr lang="nl-NL" dirty="0"/>
              <a:t>- Welke normen en waarden heb je geleerd?</a:t>
            </a:r>
          </a:p>
          <a:p>
            <a:r>
              <a:rPr lang="nl-NL" dirty="0"/>
              <a:t>-op welke sport zat je?</a:t>
            </a:r>
          </a:p>
          <a:p>
            <a:r>
              <a:rPr lang="nl-NL" dirty="0"/>
              <a:t>- Waar was je goed in?</a:t>
            </a:r>
          </a:p>
          <a:p>
            <a:r>
              <a:rPr lang="nl-NL" dirty="0"/>
              <a:t>- Hoe was je gedrag?</a:t>
            </a:r>
          </a:p>
          <a:p>
            <a:pPr marL="45720" indent="0">
              <a:buNone/>
            </a:pPr>
            <a:r>
              <a:rPr lang="nl-NL" b="1" u="sng" dirty="0"/>
              <a:t>Denk hierbij aan de ontwikkelingsfasen van het schoolkind.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586403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56</TotalTime>
  <Words>214</Words>
  <Application>Microsoft Office PowerPoint</Application>
  <PresentationFormat>Breedbeeld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Basis</vt:lpstr>
      <vt:lpstr>Vakleer</vt:lpstr>
      <vt:lpstr>Terug blik vorige week</vt:lpstr>
      <vt:lpstr>Neem voor volgende week iets mee wat voor jou belangrijk is over deze fase en vertel hier iets over.  </vt:lpstr>
      <vt:lpstr>Het oudere schoolkind fase 9 t/m 12 jaar</vt:lpstr>
      <vt:lpstr>Fase 9 t/m 12 jaar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Vakleer</dc:title>
  <dc:creator>Susanne Groenhagen</dc:creator>
  <cp:lastModifiedBy>Susanne Groenhagen</cp:lastModifiedBy>
  <cp:revision>8</cp:revision>
  <dcterms:created xsi:type="dcterms:W3CDTF">2018-09-27T13:00:37Z</dcterms:created>
  <dcterms:modified xsi:type="dcterms:W3CDTF">2019-08-20T10:13:23Z</dcterms:modified>
</cp:coreProperties>
</file>