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403" r:id="rId5"/>
    <p:sldId id="287" r:id="rId6"/>
    <p:sldId id="299" r:id="rId7"/>
    <p:sldId id="298" r:id="rId8"/>
    <p:sldId id="261" r:id="rId9"/>
    <p:sldId id="262" r:id="rId10"/>
    <p:sldId id="300" r:id="rId11"/>
    <p:sldId id="271" r:id="rId12"/>
    <p:sldId id="404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1FF"/>
    <a:srgbClr val="431F17"/>
    <a:srgbClr val="A7FF00"/>
    <a:srgbClr val="000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CF8E0B-B6D5-4119-B334-C150098737A7}" v="43" dt="2024-11-26T07:58:27.321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26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EDCF8E0B-B6D5-4119-B334-C150098737A7}"/>
    <pc:docChg chg="undo custSel addSld delSld modSld">
      <pc:chgData name="Thomas Noordeloos" userId="df9f46e9-7760-4f6a-814f-9e8180d7b46a" providerId="ADAL" clId="{EDCF8E0B-B6D5-4119-B334-C150098737A7}" dt="2024-11-26T07:58:27.320" v="182" actId="1076"/>
      <pc:docMkLst>
        <pc:docMk/>
      </pc:docMkLst>
      <pc:sldChg chg="del">
        <pc:chgData name="Thomas Noordeloos" userId="df9f46e9-7760-4f6a-814f-9e8180d7b46a" providerId="ADAL" clId="{EDCF8E0B-B6D5-4119-B334-C150098737A7}" dt="2024-11-26T07:50:46.243" v="124" actId="47"/>
        <pc:sldMkLst>
          <pc:docMk/>
          <pc:sldMk cId="4132212741" sldId="256"/>
        </pc:sldMkLst>
      </pc:sldChg>
      <pc:sldChg chg="del">
        <pc:chgData name="Thomas Noordeloos" userId="df9f46e9-7760-4f6a-814f-9e8180d7b46a" providerId="ADAL" clId="{EDCF8E0B-B6D5-4119-B334-C150098737A7}" dt="2024-11-26T07:50:46.243" v="124" actId="47"/>
        <pc:sldMkLst>
          <pc:docMk/>
          <pc:sldMk cId="1127803901" sldId="257"/>
        </pc:sldMkLst>
      </pc:sldChg>
      <pc:sldChg chg="del">
        <pc:chgData name="Thomas Noordeloos" userId="df9f46e9-7760-4f6a-814f-9e8180d7b46a" providerId="ADAL" clId="{EDCF8E0B-B6D5-4119-B334-C150098737A7}" dt="2024-11-26T07:50:46.243" v="124" actId="47"/>
        <pc:sldMkLst>
          <pc:docMk/>
          <pc:sldMk cId="3135316819" sldId="259"/>
        </pc:sldMkLst>
      </pc:sldChg>
      <pc:sldChg chg="del">
        <pc:chgData name="Thomas Noordeloos" userId="df9f46e9-7760-4f6a-814f-9e8180d7b46a" providerId="ADAL" clId="{EDCF8E0B-B6D5-4119-B334-C150098737A7}" dt="2024-11-26T07:50:46.243" v="124" actId="47"/>
        <pc:sldMkLst>
          <pc:docMk/>
          <pc:sldMk cId="1145053913" sldId="260"/>
        </pc:sldMkLst>
      </pc:sldChg>
      <pc:sldChg chg="add">
        <pc:chgData name="Thomas Noordeloos" userId="df9f46e9-7760-4f6a-814f-9e8180d7b46a" providerId="ADAL" clId="{EDCF8E0B-B6D5-4119-B334-C150098737A7}" dt="2024-11-26T07:50:56.034" v="125"/>
        <pc:sldMkLst>
          <pc:docMk/>
          <pc:sldMk cId="2513539235" sldId="261"/>
        </pc:sldMkLst>
      </pc:sldChg>
      <pc:sldChg chg="add">
        <pc:chgData name="Thomas Noordeloos" userId="df9f46e9-7760-4f6a-814f-9e8180d7b46a" providerId="ADAL" clId="{EDCF8E0B-B6D5-4119-B334-C150098737A7}" dt="2024-11-26T07:50:56.034" v="125"/>
        <pc:sldMkLst>
          <pc:docMk/>
          <pc:sldMk cId="3753905467" sldId="262"/>
        </pc:sldMkLst>
      </pc:sldChg>
      <pc:sldChg chg="del">
        <pc:chgData name="Thomas Noordeloos" userId="df9f46e9-7760-4f6a-814f-9e8180d7b46a" providerId="ADAL" clId="{EDCF8E0B-B6D5-4119-B334-C150098737A7}" dt="2024-11-26T07:50:34.935" v="123" actId="47"/>
        <pc:sldMkLst>
          <pc:docMk/>
          <pc:sldMk cId="142099198" sldId="269"/>
        </pc:sldMkLst>
      </pc:sldChg>
      <pc:sldChg chg="del">
        <pc:chgData name="Thomas Noordeloos" userId="df9f46e9-7760-4f6a-814f-9e8180d7b46a" providerId="ADAL" clId="{EDCF8E0B-B6D5-4119-B334-C150098737A7}" dt="2024-11-26T07:50:34.935" v="123" actId="47"/>
        <pc:sldMkLst>
          <pc:docMk/>
          <pc:sldMk cId="730581821" sldId="271"/>
        </pc:sldMkLst>
      </pc:sldChg>
      <pc:sldChg chg="add">
        <pc:chgData name="Thomas Noordeloos" userId="df9f46e9-7760-4f6a-814f-9e8180d7b46a" providerId="ADAL" clId="{EDCF8E0B-B6D5-4119-B334-C150098737A7}" dt="2024-11-26T07:50:56.034" v="125"/>
        <pc:sldMkLst>
          <pc:docMk/>
          <pc:sldMk cId="2901809410" sldId="271"/>
        </pc:sldMkLst>
      </pc:sldChg>
      <pc:sldChg chg="del">
        <pc:chgData name="Thomas Noordeloos" userId="df9f46e9-7760-4f6a-814f-9e8180d7b46a" providerId="ADAL" clId="{EDCF8E0B-B6D5-4119-B334-C150098737A7}" dt="2024-11-26T07:50:34.935" v="123" actId="47"/>
        <pc:sldMkLst>
          <pc:docMk/>
          <pc:sldMk cId="3827335164" sldId="272"/>
        </pc:sldMkLst>
      </pc:sldChg>
      <pc:sldChg chg="modSp mod">
        <pc:chgData name="Thomas Noordeloos" userId="df9f46e9-7760-4f6a-814f-9e8180d7b46a" providerId="ADAL" clId="{EDCF8E0B-B6D5-4119-B334-C150098737A7}" dt="2024-11-26T07:49:38.156" v="122" actId="108"/>
        <pc:sldMkLst>
          <pc:docMk/>
          <pc:sldMk cId="1479444614" sldId="287"/>
        </pc:sldMkLst>
        <pc:spChg chg="mod">
          <ac:chgData name="Thomas Noordeloos" userId="df9f46e9-7760-4f6a-814f-9e8180d7b46a" providerId="ADAL" clId="{EDCF8E0B-B6D5-4119-B334-C150098737A7}" dt="2024-11-26T07:47:26.398" v="0" actId="20577"/>
          <ac:spMkLst>
            <pc:docMk/>
            <pc:sldMk cId="1479444614" sldId="287"/>
            <ac:spMk id="2" creationId="{00000000-0000-0000-0000-000000000000}"/>
          </ac:spMkLst>
        </pc:spChg>
        <pc:graphicFrameChg chg="mod modGraphic">
          <ac:chgData name="Thomas Noordeloos" userId="df9f46e9-7760-4f6a-814f-9e8180d7b46a" providerId="ADAL" clId="{EDCF8E0B-B6D5-4119-B334-C150098737A7}" dt="2024-11-26T07:49:38.156" v="122" actId="108"/>
          <ac:graphicFrameMkLst>
            <pc:docMk/>
            <pc:sldMk cId="1479444614" sldId="287"/>
            <ac:graphicFrameMk id="7" creationId="{B41042EC-016D-7434-50CC-C9EA72951979}"/>
          </ac:graphicFrameMkLst>
        </pc:graphicFrameChg>
      </pc:sldChg>
      <pc:sldChg chg="del">
        <pc:chgData name="Thomas Noordeloos" userId="df9f46e9-7760-4f6a-814f-9e8180d7b46a" providerId="ADAL" clId="{EDCF8E0B-B6D5-4119-B334-C150098737A7}" dt="2024-11-26T07:50:46.243" v="124" actId="47"/>
        <pc:sldMkLst>
          <pc:docMk/>
          <pc:sldMk cId="692463258" sldId="289"/>
        </pc:sldMkLst>
      </pc:sldChg>
      <pc:sldChg chg="del">
        <pc:chgData name="Thomas Noordeloos" userId="df9f46e9-7760-4f6a-814f-9e8180d7b46a" providerId="ADAL" clId="{EDCF8E0B-B6D5-4119-B334-C150098737A7}" dt="2024-11-26T07:50:46.243" v="124" actId="47"/>
        <pc:sldMkLst>
          <pc:docMk/>
          <pc:sldMk cId="3564030038" sldId="290"/>
        </pc:sldMkLst>
      </pc:sldChg>
      <pc:sldChg chg="del">
        <pc:chgData name="Thomas Noordeloos" userId="df9f46e9-7760-4f6a-814f-9e8180d7b46a" providerId="ADAL" clId="{EDCF8E0B-B6D5-4119-B334-C150098737A7}" dt="2024-11-26T07:50:46.243" v="124" actId="47"/>
        <pc:sldMkLst>
          <pc:docMk/>
          <pc:sldMk cId="1284067511" sldId="291"/>
        </pc:sldMkLst>
      </pc:sldChg>
      <pc:sldChg chg="del">
        <pc:chgData name="Thomas Noordeloos" userId="df9f46e9-7760-4f6a-814f-9e8180d7b46a" providerId="ADAL" clId="{EDCF8E0B-B6D5-4119-B334-C150098737A7}" dt="2024-11-26T07:50:46.243" v="124" actId="47"/>
        <pc:sldMkLst>
          <pc:docMk/>
          <pc:sldMk cId="956725870" sldId="292"/>
        </pc:sldMkLst>
      </pc:sldChg>
      <pc:sldChg chg="del">
        <pc:chgData name="Thomas Noordeloos" userId="df9f46e9-7760-4f6a-814f-9e8180d7b46a" providerId="ADAL" clId="{EDCF8E0B-B6D5-4119-B334-C150098737A7}" dt="2024-11-26T07:50:46.243" v="124" actId="47"/>
        <pc:sldMkLst>
          <pc:docMk/>
          <pc:sldMk cId="2632758518" sldId="293"/>
        </pc:sldMkLst>
      </pc:sldChg>
      <pc:sldChg chg="add">
        <pc:chgData name="Thomas Noordeloos" userId="df9f46e9-7760-4f6a-814f-9e8180d7b46a" providerId="ADAL" clId="{EDCF8E0B-B6D5-4119-B334-C150098737A7}" dt="2024-11-26T07:50:56.034" v="125"/>
        <pc:sldMkLst>
          <pc:docMk/>
          <pc:sldMk cId="1413550925" sldId="298"/>
        </pc:sldMkLst>
      </pc:sldChg>
      <pc:sldChg chg="add">
        <pc:chgData name="Thomas Noordeloos" userId="df9f46e9-7760-4f6a-814f-9e8180d7b46a" providerId="ADAL" clId="{EDCF8E0B-B6D5-4119-B334-C150098737A7}" dt="2024-11-26T07:50:56.034" v="125"/>
        <pc:sldMkLst>
          <pc:docMk/>
          <pc:sldMk cId="2940782310" sldId="299"/>
        </pc:sldMkLst>
      </pc:sldChg>
      <pc:sldChg chg="add">
        <pc:chgData name="Thomas Noordeloos" userId="df9f46e9-7760-4f6a-814f-9e8180d7b46a" providerId="ADAL" clId="{EDCF8E0B-B6D5-4119-B334-C150098737A7}" dt="2024-11-26T07:50:56.034" v="125"/>
        <pc:sldMkLst>
          <pc:docMk/>
          <pc:sldMk cId="969259635" sldId="300"/>
        </pc:sldMkLst>
      </pc:sldChg>
      <pc:sldChg chg="del">
        <pc:chgData name="Thomas Noordeloos" userId="df9f46e9-7760-4f6a-814f-9e8180d7b46a" providerId="ADAL" clId="{EDCF8E0B-B6D5-4119-B334-C150098737A7}" dt="2024-11-26T07:50:46.243" v="124" actId="47"/>
        <pc:sldMkLst>
          <pc:docMk/>
          <pc:sldMk cId="3597579988" sldId="402"/>
        </pc:sldMkLst>
      </pc:sldChg>
      <pc:sldChg chg="addSp delSp modSp mod modAnim">
        <pc:chgData name="Thomas Noordeloos" userId="df9f46e9-7760-4f6a-814f-9e8180d7b46a" providerId="ADAL" clId="{EDCF8E0B-B6D5-4119-B334-C150098737A7}" dt="2024-11-26T07:58:27.320" v="182" actId="1076"/>
        <pc:sldMkLst>
          <pc:docMk/>
          <pc:sldMk cId="3165203202" sldId="403"/>
        </pc:sldMkLst>
        <pc:picChg chg="add mod">
          <ac:chgData name="Thomas Noordeloos" userId="df9f46e9-7760-4f6a-814f-9e8180d7b46a" providerId="ADAL" clId="{EDCF8E0B-B6D5-4119-B334-C150098737A7}" dt="2024-11-26T07:57:15.008" v="169" actId="1076"/>
          <ac:picMkLst>
            <pc:docMk/>
            <pc:sldMk cId="3165203202" sldId="403"/>
            <ac:picMk id="2" creationId="{065EF0D9-C5CA-4160-12F2-9DED635DD8AE}"/>
          </ac:picMkLst>
        </pc:picChg>
        <pc:picChg chg="del">
          <ac:chgData name="Thomas Noordeloos" userId="df9f46e9-7760-4f6a-814f-9e8180d7b46a" providerId="ADAL" clId="{EDCF8E0B-B6D5-4119-B334-C150098737A7}" dt="2024-11-26T07:53:07.416" v="149" actId="478"/>
          <ac:picMkLst>
            <pc:docMk/>
            <pc:sldMk cId="3165203202" sldId="403"/>
            <ac:picMk id="5" creationId="{AF9C2DBB-9D21-F438-D7A0-0CA514CCD2C5}"/>
          </ac:picMkLst>
        </pc:picChg>
        <pc:picChg chg="del">
          <ac:chgData name="Thomas Noordeloos" userId="df9f46e9-7760-4f6a-814f-9e8180d7b46a" providerId="ADAL" clId="{EDCF8E0B-B6D5-4119-B334-C150098737A7}" dt="2024-11-26T07:53:09.801" v="150" actId="478"/>
          <ac:picMkLst>
            <pc:docMk/>
            <pc:sldMk cId="3165203202" sldId="403"/>
            <ac:picMk id="7" creationId="{5D17CBB0-E50C-3FF1-9129-5AC0A70FCAE7}"/>
          </ac:picMkLst>
        </pc:picChg>
        <pc:picChg chg="add mod">
          <ac:chgData name="Thomas Noordeloos" userId="df9f46e9-7760-4f6a-814f-9e8180d7b46a" providerId="ADAL" clId="{EDCF8E0B-B6D5-4119-B334-C150098737A7}" dt="2024-11-26T07:57:46.343" v="178" actId="1076"/>
          <ac:picMkLst>
            <pc:docMk/>
            <pc:sldMk cId="3165203202" sldId="403"/>
            <ac:picMk id="2050" creationId="{02781C99-EF08-107D-D52B-F53C4F8BCEA6}"/>
          </ac:picMkLst>
        </pc:picChg>
        <pc:picChg chg="add mod">
          <ac:chgData name="Thomas Noordeloos" userId="df9f46e9-7760-4f6a-814f-9e8180d7b46a" providerId="ADAL" clId="{EDCF8E0B-B6D5-4119-B334-C150098737A7}" dt="2024-11-26T07:57:18.512" v="170" actId="1076"/>
          <ac:picMkLst>
            <pc:docMk/>
            <pc:sldMk cId="3165203202" sldId="403"/>
            <ac:picMk id="2052" creationId="{42B6908C-A2DD-02D9-51F2-B3A2032F42DF}"/>
          </ac:picMkLst>
        </pc:picChg>
        <pc:picChg chg="add mod">
          <ac:chgData name="Thomas Noordeloos" userId="df9f46e9-7760-4f6a-814f-9e8180d7b46a" providerId="ADAL" clId="{EDCF8E0B-B6D5-4119-B334-C150098737A7}" dt="2024-11-26T07:58:27.320" v="182" actId="1076"/>
          <ac:picMkLst>
            <pc:docMk/>
            <pc:sldMk cId="3165203202" sldId="403"/>
            <ac:picMk id="2054" creationId="{0E080541-A9FC-C475-B064-F00007C307F7}"/>
          </ac:picMkLst>
        </pc:picChg>
      </pc:sldChg>
      <pc:sldChg chg="del">
        <pc:chgData name="Thomas Noordeloos" userId="df9f46e9-7760-4f6a-814f-9e8180d7b46a" providerId="ADAL" clId="{EDCF8E0B-B6D5-4119-B334-C150098737A7}" dt="2024-11-26T07:50:46.243" v="124" actId="47"/>
        <pc:sldMkLst>
          <pc:docMk/>
          <pc:sldMk cId="949175147" sldId="404"/>
        </pc:sldMkLst>
      </pc:sldChg>
      <pc:sldChg chg="addSp delSp modSp add mod modAnim">
        <pc:chgData name="Thomas Noordeloos" userId="df9f46e9-7760-4f6a-814f-9e8180d7b46a" providerId="ADAL" clId="{EDCF8E0B-B6D5-4119-B334-C150098737A7}" dt="2024-11-26T07:52:51.016" v="148" actId="1076"/>
        <pc:sldMkLst>
          <pc:docMk/>
          <pc:sldMk cId="2018582352" sldId="404"/>
        </pc:sldMkLst>
        <pc:spChg chg="mod">
          <ac:chgData name="Thomas Noordeloos" userId="df9f46e9-7760-4f6a-814f-9e8180d7b46a" providerId="ADAL" clId="{EDCF8E0B-B6D5-4119-B334-C150098737A7}" dt="2024-11-26T07:52:00.536" v="134" actId="20577"/>
          <ac:spMkLst>
            <pc:docMk/>
            <pc:sldMk cId="2018582352" sldId="404"/>
            <ac:spMk id="9" creationId="{FA26AF1D-9BB3-D1D8-27D5-95EDE92B0B90}"/>
          </ac:spMkLst>
        </pc:spChg>
        <pc:grpChg chg="del">
          <ac:chgData name="Thomas Noordeloos" userId="df9f46e9-7760-4f6a-814f-9e8180d7b46a" providerId="ADAL" clId="{EDCF8E0B-B6D5-4119-B334-C150098737A7}" dt="2024-11-26T07:51:54.202" v="127" actId="478"/>
          <ac:grpSpMkLst>
            <pc:docMk/>
            <pc:sldMk cId="2018582352" sldId="404"/>
            <ac:grpSpMk id="20" creationId="{3BF85574-AA32-7DAB-E27F-BB02FDD3B9F4}"/>
          </ac:grpSpMkLst>
        </pc:grpChg>
        <pc:graphicFrameChg chg="add mod">
          <ac:chgData name="Thomas Noordeloos" userId="df9f46e9-7760-4f6a-814f-9e8180d7b46a" providerId="ADAL" clId="{EDCF8E0B-B6D5-4119-B334-C150098737A7}" dt="2024-11-26T07:52:03.866" v="136"/>
          <ac:graphicFrameMkLst>
            <pc:docMk/>
            <pc:sldMk cId="2018582352" sldId="404"/>
            <ac:graphicFrameMk id="2" creationId="{F4DC91F5-8CC6-03FA-8334-C2E09FB63991}"/>
          </ac:graphicFrameMkLst>
        </pc:graphicFrameChg>
        <pc:graphicFrameChg chg="add mod">
          <ac:chgData name="Thomas Noordeloos" userId="df9f46e9-7760-4f6a-814f-9e8180d7b46a" providerId="ADAL" clId="{EDCF8E0B-B6D5-4119-B334-C150098737A7}" dt="2024-11-26T07:52:27.003" v="141" actId="14100"/>
          <ac:graphicFrameMkLst>
            <pc:docMk/>
            <pc:sldMk cId="2018582352" sldId="404"/>
            <ac:graphicFrameMk id="3" creationId="{54E0AB1B-9C13-AD1D-8620-9442D3419308}"/>
          </ac:graphicFrameMkLst>
        </pc:graphicFrameChg>
        <pc:graphicFrameChg chg="add mod modGraphic">
          <ac:chgData name="Thomas Noordeloos" userId="df9f46e9-7760-4f6a-814f-9e8180d7b46a" providerId="ADAL" clId="{EDCF8E0B-B6D5-4119-B334-C150098737A7}" dt="2024-11-26T07:52:51.016" v="148" actId="1076"/>
          <ac:graphicFrameMkLst>
            <pc:docMk/>
            <pc:sldMk cId="2018582352" sldId="404"/>
            <ac:graphicFrameMk id="4" creationId="{B85BFA80-FB41-F41A-8B43-219FBD9DA7F0}"/>
          </ac:graphicFrameMkLst>
        </pc:graphicFrameChg>
        <pc:picChg chg="del">
          <ac:chgData name="Thomas Noordeloos" userId="df9f46e9-7760-4f6a-814f-9e8180d7b46a" providerId="ADAL" clId="{EDCF8E0B-B6D5-4119-B334-C150098737A7}" dt="2024-11-26T07:52:02.544" v="135" actId="478"/>
          <ac:picMkLst>
            <pc:docMk/>
            <pc:sldMk cId="2018582352" sldId="404"/>
            <ac:picMk id="1026" creationId="{B753CBED-0EB9-8E91-6998-A1EBDFF50164}"/>
          </ac:picMkLst>
        </pc:picChg>
      </pc:sldChg>
    </pc:docChg>
  </pc:docChgLst>
  <pc:docChgLst>
    <pc:chgData name="Thomas Noordeloos" userId="df9f46e9-7760-4f6a-814f-9e8180d7b46a" providerId="ADAL" clId="{191F8C30-4001-4115-966A-F7DE3EE6ED46}"/>
    <pc:docChg chg="custSel addSld delSld modSld sldOrd delMainMaster">
      <pc:chgData name="Thomas Noordeloos" userId="df9f46e9-7760-4f6a-814f-9e8180d7b46a" providerId="ADAL" clId="{191F8C30-4001-4115-966A-F7DE3EE6ED46}" dt="2024-11-13T08:45:49.710" v="211"/>
      <pc:docMkLst>
        <pc:docMk/>
      </pc:docMkLst>
      <pc:sldChg chg="modSp mod">
        <pc:chgData name="Thomas Noordeloos" userId="df9f46e9-7760-4f6a-814f-9e8180d7b46a" providerId="ADAL" clId="{191F8C30-4001-4115-966A-F7DE3EE6ED46}" dt="2024-11-13T07:54:16.580" v="113" actId="20577"/>
        <pc:sldMkLst>
          <pc:docMk/>
          <pc:sldMk cId="2859079353" sldId="256"/>
        </pc:sldMkLst>
        <pc:spChg chg="mod">
          <ac:chgData name="Thomas Noordeloos" userId="df9f46e9-7760-4f6a-814f-9e8180d7b46a" providerId="ADAL" clId="{191F8C30-4001-4115-966A-F7DE3EE6ED46}" dt="2024-11-13T07:51:38.417" v="32" actId="20577"/>
          <ac:spMkLst>
            <pc:docMk/>
            <pc:sldMk cId="2859079353" sldId="256"/>
            <ac:spMk id="4" creationId="{7E256807-68E5-45A0-8DD0-5696A7E4E94A}"/>
          </ac:spMkLst>
        </pc:spChg>
        <pc:spChg chg="mod">
          <ac:chgData name="Thomas Noordeloos" userId="df9f46e9-7760-4f6a-814f-9e8180d7b46a" providerId="ADAL" clId="{191F8C30-4001-4115-966A-F7DE3EE6ED46}" dt="2024-11-13T07:52:13.092" v="38" actId="207"/>
          <ac:spMkLst>
            <pc:docMk/>
            <pc:sldMk cId="2859079353" sldId="256"/>
            <ac:spMk id="5" creationId="{D3700955-4AB3-462E-A398-76CFA58BDAB0}"/>
          </ac:spMkLst>
        </pc:spChg>
        <pc:spChg chg="mod">
          <ac:chgData name="Thomas Noordeloos" userId="df9f46e9-7760-4f6a-814f-9e8180d7b46a" providerId="ADAL" clId="{191F8C30-4001-4115-966A-F7DE3EE6ED46}" dt="2024-11-13T07:54:16.580" v="113" actId="20577"/>
          <ac:spMkLst>
            <pc:docMk/>
            <pc:sldMk cId="2859079353" sldId="256"/>
            <ac:spMk id="6" creationId="{81B96BA2-902A-4078-8942-E8A2417A9A29}"/>
          </ac:spMkLst>
        </pc:spChg>
        <pc:spChg chg="mod">
          <ac:chgData name="Thomas Noordeloos" userId="df9f46e9-7760-4f6a-814f-9e8180d7b46a" providerId="ADAL" clId="{191F8C30-4001-4115-966A-F7DE3EE6ED46}" dt="2024-11-13T07:52:35.533" v="61" actId="12"/>
          <ac:spMkLst>
            <pc:docMk/>
            <pc:sldMk cId="2859079353" sldId="256"/>
            <ac:spMk id="10" creationId="{60253159-9685-4938-B8A7-8D90D4ABB2F1}"/>
          </ac:spMkLst>
        </pc:spChg>
        <pc:graphicFrameChg chg="mod modGraphic">
          <ac:chgData name="Thomas Noordeloos" userId="df9f46e9-7760-4f6a-814f-9e8180d7b46a" providerId="ADAL" clId="{191F8C30-4001-4115-966A-F7DE3EE6ED46}" dt="2024-11-13T07:52:45.436" v="65" actId="108"/>
          <ac:graphicFrameMkLst>
            <pc:docMk/>
            <pc:sldMk cId="2859079353" sldId="256"/>
            <ac:graphicFrameMk id="7" creationId="{E301E4D4-09EB-42FE-AC70-36D3DFBAE62B}"/>
          </ac:graphicFrameMkLst>
        </pc:graphicFrameChg>
      </pc:sldChg>
      <pc:sldChg chg="modAnim">
        <pc:chgData name="Thomas Noordeloos" userId="df9f46e9-7760-4f6a-814f-9e8180d7b46a" providerId="ADAL" clId="{191F8C30-4001-4115-966A-F7DE3EE6ED46}" dt="2024-11-13T07:57:21.848" v="127"/>
        <pc:sldMkLst>
          <pc:docMk/>
          <pc:sldMk cId="0" sldId="267"/>
        </pc:sldMkLst>
      </pc:sldChg>
      <pc:sldChg chg="del">
        <pc:chgData name="Thomas Noordeloos" userId="df9f46e9-7760-4f6a-814f-9e8180d7b46a" providerId="ADAL" clId="{191F8C30-4001-4115-966A-F7DE3EE6ED46}" dt="2024-11-13T08:05:58.960" v="209" actId="2696"/>
        <pc:sldMkLst>
          <pc:docMk/>
          <pc:sldMk cId="1120664323" sldId="270"/>
        </pc:sldMkLst>
      </pc:sldChg>
      <pc:sldChg chg="add">
        <pc:chgData name="Thomas Noordeloos" userId="df9f46e9-7760-4f6a-814f-9e8180d7b46a" providerId="ADAL" clId="{191F8C30-4001-4115-966A-F7DE3EE6ED46}" dt="2024-11-13T08:06:05.012" v="210"/>
        <pc:sldMkLst>
          <pc:docMk/>
          <pc:sldMk cId="2035537674" sldId="270"/>
        </pc:sldMkLst>
      </pc:sldChg>
      <pc:sldChg chg="del">
        <pc:chgData name="Thomas Noordeloos" userId="df9f46e9-7760-4f6a-814f-9e8180d7b46a" providerId="ADAL" clId="{191F8C30-4001-4115-966A-F7DE3EE6ED46}" dt="2024-11-13T08:05:58.960" v="209" actId="2696"/>
        <pc:sldMkLst>
          <pc:docMk/>
          <pc:sldMk cId="437323946" sldId="271"/>
        </pc:sldMkLst>
      </pc:sldChg>
      <pc:sldChg chg="add">
        <pc:chgData name="Thomas Noordeloos" userId="df9f46e9-7760-4f6a-814f-9e8180d7b46a" providerId="ADAL" clId="{191F8C30-4001-4115-966A-F7DE3EE6ED46}" dt="2024-11-13T08:06:05.012" v="210"/>
        <pc:sldMkLst>
          <pc:docMk/>
          <pc:sldMk cId="730581821" sldId="271"/>
        </pc:sldMkLst>
      </pc:sldChg>
      <pc:sldChg chg="del">
        <pc:chgData name="Thomas Noordeloos" userId="df9f46e9-7760-4f6a-814f-9e8180d7b46a" providerId="ADAL" clId="{191F8C30-4001-4115-966A-F7DE3EE6ED46}" dt="2024-11-13T08:05:58.960" v="209" actId="2696"/>
        <pc:sldMkLst>
          <pc:docMk/>
          <pc:sldMk cId="3823650348" sldId="272"/>
        </pc:sldMkLst>
      </pc:sldChg>
      <pc:sldChg chg="add">
        <pc:chgData name="Thomas Noordeloos" userId="df9f46e9-7760-4f6a-814f-9e8180d7b46a" providerId="ADAL" clId="{191F8C30-4001-4115-966A-F7DE3EE6ED46}" dt="2024-11-13T08:06:05.012" v="210"/>
        <pc:sldMkLst>
          <pc:docMk/>
          <pc:sldMk cId="3827335164" sldId="272"/>
        </pc:sldMkLst>
      </pc:sldChg>
      <pc:sldChg chg="add">
        <pc:chgData name="Thomas Noordeloos" userId="df9f46e9-7760-4f6a-814f-9e8180d7b46a" providerId="ADAL" clId="{191F8C30-4001-4115-966A-F7DE3EE6ED46}" dt="2024-11-13T08:06:05.012" v="210"/>
        <pc:sldMkLst>
          <pc:docMk/>
          <pc:sldMk cId="1479444614" sldId="287"/>
        </pc:sldMkLst>
      </pc:sldChg>
      <pc:sldChg chg="modSp del mod">
        <pc:chgData name="Thomas Noordeloos" userId="df9f46e9-7760-4f6a-814f-9e8180d7b46a" providerId="ADAL" clId="{191F8C30-4001-4115-966A-F7DE3EE6ED46}" dt="2024-11-13T08:05:58.960" v="209" actId="2696"/>
        <pc:sldMkLst>
          <pc:docMk/>
          <pc:sldMk cId="3537927792" sldId="287"/>
        </pc:sldMkLst>
        <pc:graphicFrameChg chg="modGraphic">
          <ac:chgData name="Thomas Noordeloos" userId="df9f46e9-7760-4f6a-814f-9e8180d7b46a" providerId="ADAL" clId="{191F8C30-4001-4115-966A-F7DE3EE6ED46}" dt="2024-11-13T08:05:40.334" v="208" actId="20577"/>
          <ac:graphicFrameMkLst>
            <pc:docMk/>
            <pc:sldMk cId="3537927792" sldId="287"/>
            <ac:graphicFrameMk id="7" creationId="{B41042EC-016D-7434-50CC-C9EA72951979}"/>
          </ac:graphicFrameMkLst>
        </pc:graphicFrameChg>
      </pc:sldChg>
      <pc:sldChg chg="addSp delSp modSp mod">
        <pc:chgData name="Thomas Noordeloos" userId="df9f46e9-7760-4f6a-814f-9e8180d7b46a" providerId="ADAL" clId="{191F8C30-4001-4115-966A-F7DE3EE6ED46}" dt="2024-11-13T07:53:47.050" v="83"/>
        <pc:sldMkLst>
          <pc:docMk/>
          <pc:sldMk cId="2594477868" sldId="393"/>
        </pc:sldMkLst>
        <pc:spChg chg="del mod">
          <ac:chgData name="Thomas Noordeloos" userId="df9f46e9-7760-4f6a-814f-9e8180d7b46a" providerId="ADAL" clId="{191F8C30-4001-4115-966A-F7DE3EE6ED46}" dt="2024-11-13T07:53:40.875" v="81" actId="478"/>
          <ac:spMkLst>
            <pc:docMk/>
            <pc:sldMk cId="2594477868" sldId="393"/>
            <ac:spMk id="2" creationId="{00000000-0000-0000-0000-000000000000}"/>
          </ac:spMkLst>
        </pc:spChg>
        <pc:spChg chg="add mod">
          <ac:chgData name="Thomas Noordeloos" userId="df9f46e9-7760-4f6a-814f-9e8180d7b46a" providerId="ADAL" clId="{191F8C30-4001-4115-966A-F7DE3EE6ED46}" dt="2024-11-13T07:53:47.050" v="83"/>
          <ac:spMkLst>
            <pc:docMk/>
            <pc:sldMk cId="2594477868" sldId="393"/>
            <ac:spMk id="3" creationId="{19724EB0-07AC-EBF2-CEF2-8B1996370ABE}"/>
          </ac:spMkLst>
        </pc:spChg>
        <pc:picChg chg="del">
          <ac:chgData name="Thomas Noordeloos" userId="df9f46e9-7760-4f6a-814f-9e8180d7b46a" providerId="ADAL" clId="{191F8C30-4001-4115-966A-F7DE3EE6ED46}" dt="2024-11-13T07:53:41.473" v="82" actId="478"/>
          <ac:picMkLst>
            <pc:docMk/>
            <pc:sldMk cId="2594477868" sldId="393"/>
            <ac:picMk id="4" creationId="{00000000-0000-0000-0000-000000000000}"/>
          </ac:picMkLst>
        </pc:picChg>
        <pc:picChg chg="add mod">
          <ac:chgData name="Thomas Noordeloos" userId="df9f46e9-7760-4f6a-814f-9e8180d7b46a" providerId="ADAL" clId="{191F8C30-4001-4115-966A-F7DE3EE6ED46}" dt="2024-11-13T07:53:47.050" v="83"/>
          <ac:picMkLst>
            <pc:docMk/>
            <pc:sldMk cId="2594477868" sldId="393"/>
            <ac:picMk id="5" creationId="{741AE5CA-3A29-CE14-27AE-5F759024B927}"/>
          </ac:picMkLst>
        </pc:picChg>
        <pc:picChg chg="add mod">
          <ac:chgData name="Thomas Noordeloos" userId="df9f46e9-7760-4f6a-814f-9e8180d7b46a" providerId="ADAL" clId="{191F8C30-4001-4115-966A-F7DE3EE6ED46}" dt="2024-11-13T07:53:47.050" v="83"/>
          <ac:picMkLst>
            <pc:docMk/>
            <pc:sldMk cId="2594477868" sldId="393"/>
            <ac:picMk id="6" creationId="{E7624340-A98D-2438-B9EC-05B6118BB682}"/>
          </ac:picMkLst>
        </pc:picChg>
        <pc:picChg chg="add mod">
          <ac:chgData name="Thomas Noordeloos" userId="df9f46e9-7760-4f6a-814f-9e8180d7b46a" providerId="ADAL" clId="{191F8C30-4001-4115-966A-F7DE3EE6ED46}" dt="2024-11-13T07:53:47.050" v="83"/>
          <ac:picMkLst>
            <pc:docMk/>
            <pc:sldMk cId="2594477868" sldId="393"/>
            <ac:picMk id="7" creationId="{1485241A-4134-3A09-E818-BF02450DF4BB}"/>
          </ac:picMkLst>
        </pc:picChg>
        <pc:picChg chg="add mod">
          <ac:chgData name="Thomas Noordeloos" userId="df9f46e9-7760-4f6a-814f-9e8180d7b46a" providerId="ADAL" clId="{191F8C30-4001-4115-966A-F7DE3EE6ED46}" dt="2024-11-13T07:53:47.050" v="83"/>
          <ac:picMkLst>
            <pc:docMk/>
            <pc:sldMk cId="2594477868" sldId="393"/>
            <ac:picMk id="8" creationId="{C90F04D3-F491-91B1-559D-9858F4D82CB3}"/>
          </ac:picMkLst>
        </pc:picChg>
      </pc:sldChg>
      <pc:sldChg chg="addSp delSp modSp mod">
        <pc:chgData name="Thomas Noordeloos" userId="df9f46e9-7760-4f6a-814f-9e8180d7b46a" providerId="ADAL" clId="{191F8C30-4001-4115-966A-F7DE3EE6ED46}" dt="2024-11-13T08:45:49.710" v="211"/>
        <pc:sldMkLst>
          <pc:docMk/>
          <pc:sldMk cId="3165203202" sldId="403"/>
        </pc:sldMkLst>
        <pc:picChg chg="add mod">
          <ac:chgData name="Thomas Noordeloos" userId="df9f46e9-7760-4f6a-814f-9e8180d7b46a" providerId="ADAL" clId="{191F8C30-4001-4115-966A-F7DE3EE6ED46}" dt="2024-11-13T07:51:25.095" v="5" actId="14100"/>
          <ac:picMkLst>
            <pc:docMk/>
            <pc:sldMk cId="3165203202" sldId="403"/>
            <ac:picMk id="2" creationId="{9FF04E61-4583-30B8-2DE7-C529E2D12A8A}"/>
          </ac:picMkLst>
        </pc:picChg>
        <pc:picChg chg="del">
          <ac:chgData name="Thomas Noordeloos" userId="df9f46e9-7760-4f6a-814f-9e8180d7b46a" providerId="ADAL" clId="{191F8C30-4001-4115-966A-F7DE3EE6ED46}" dt="2024-11-13T07:51:12.701" v="0" actId="478"/>
          <ac:picMkLst>
            <pc:docMk/>
            <pc:sldMk cId="3165203202" sldId="403"/>
            <ac:picMk id="1026" creationId="{B6D7F266-519B-C750-D780-6D5263E9AC2E}"/>
          </ac:picMkLst>
        </pc:picChg>
        <pc:picChg chg="del">
          <ac:chgData name="Thomas Noordeloos" userId="df9f46e9-7760-4f6a-814f-9e8180d7b46a" providerId="ADAL" clId="{191F8C30-4001-4115-966A-F7DE3EE6ED46}" dt="2024-11-13T07:51:18.765" v="3" actId="478"/>
          <ac:picMkLst>
            <pc:docMk/>
            <pc:sldMk cId="3165203202" sldId="403"/>
            <ac:picMk id="1028" creationId="{A4132F1F-5F18-FF9C-92A7-B8F8A234B75B}"/>
          </ac:picMkLst>
        </pc:picChg>
        <pc:inkChg chg="add">
          <ac:chgData name="Thomas Noordeloos" userId="df9f46e9-7760-4f6a-814f-9e8180d7b46a" providerId="ADAL" clId="{191F8C30-4001-4115-966A-F7DE3EE6ED46}" dt="2024-11-13T08:45:49.710" v="211"/>
          <ac:inkMkLst>
            <pc:docMk/>
            <pc:sldMk cId="3165203202" sldId="403"/>
            <ac:inkMk id="3" creationId="{E15DD1EC-EEF3-562E-8770-AD1146DEC0EA}"/>
          </ac:inkMkLst>
        </pc:inkChg>
      </pc:sldChg>
      <pc:sldChg chg="addSp delSp modSp add del mod">
        <pc:chgData name="Thomas Noordeloos" userId="df9f46e9-7760-4f6a-814f-9e8180d7b46a" providerId="ADAL" clId="{191F8C30-4001-4115-966A-F7DE3EE6ED46}" dt="2024-11-13T08:01:42.429" v="128" actId="47"/>
        <pc:sldMkLst>
          <pc:docMk/>
          <pc:sldMk cId="84514725" sldId="406"/>
        </pc:sldMkLst>
        <pc:spChg chg="del">
          <ac:chgData name="Thomas Noordeloos" userId="df9f46e9-7760-4f6a-814f-9e8180d7b46a" providerId="ADAL" clId="{191F8C30-4001-4115-966A-F7DE3EE6ED46}" dt="2024-11-13T07:54:52.618" v="115" actId="478"/>
          <ac:spMkLst>
            <pc:docMk/>
            <pc:sldMk cId="84514725" sldId="406"/>
            <ac:spMk id="2" creationId="{E4D90015-EFA0-07B9-FB13-BDE19A731A7B}"/>
          </ac:spMkLst>
        </pc:spChg>
        <pc:spChg chg="add del mod">
          <ac:chgData name="Thomas Noordeloos" userId="df9f46e9-7760-4f6a-814f-9e8180d7b46a" providerId="ADAL" clId="{191F8C30-4001-4115-966A-F7DE3EE6ED46}" dt="2024-11-13T07:54:54.809" v="116" actId="478"/>
          <ac:spMkLst>
            <pc:docMk/>
            <pc:sldMk cId="84514725" sldId="406"/>
            <ac:spMk id="5" creationId="{D81B2E43-688F-8D47-7F90-6BBE5013EE17}"/>
          </ac:spMkLst>
        </pc:spChg>
        <pc:picChg chg="del">
          <ac:chgData name="Thomas Noordeloos" userId="df9f46e9-7760-4f6a-814f-9e8180d7b46a" providerId="ADAL" clId="{191F8C30-4001-4115-966A-F7DE3EE6ED46}" dt="2024-11-13T07:54:38.157" v="114" actId="478"/>
          <ac:picMkLst>
            <pc:docMk/>
            <pc:sldMk cId="84514725" sldId="406"/>
            <ac:picMk id="4" creationId="{3F3E53F8-69A6-4977-EF79-2191849D9A68}"/>
          </ac:picMkLst>
        </pc:picChg>
      </pc:sldChg>
      <pc:sldChg chg="addSp modSp add mod ord modAnim">
        <pc:chgData name="Thomas Noordeloos" userId="df9f46e9-7760-4f6a-814f-9e8180d7b46a" providerId="ADAL" clId="{191F8C30-4001-4115-966A-F7DE3EE6ED46}" dt="2024-11-13T07:57:07.950" v="126" actId="108"/>
        <pc:sldMkLst>
          <pc:docMk/>
          <pc:sldMk cId="2606624321" sldId="407"/>
        </pc:sldMkLst>
        <pc:spChg chg="mod">
          <ac:chgData name="Thomas Noordeloos" userId="df9f46e9-7760-4f6a-814f-9e8180d7b46a" providerId="ADAL" clId="{191F8C30-4001-4115-966A-F7DE3EE6ED46}" dt="2024-11-13T07:57:07.950" v="126" actId="108"/>
          <ac:spMkLst>
            <pc:docMk/>
            <pc:sldMk cId="2606624321" sldId="407"/>
            <ac:spMk id="8" creationId="{36AD40C7-939F-80E6-E2FA-514725D18261}"/>
          </ac:spMkLst>
        </pc:spChg>
        <pc:picChg chg="add mod">
          <ac:chgData name="Thomas Noordeloos" userId="df9f46e9-7760-4f6a-814f-9e8180d7b46a" providerId="ADAL" clId="{191F8C30-4001-4115-966A-F7DE3EE6ED46}" dt="2024-11-13T07:55:53.798" v="124" actId="1076"/>
          <ac:picMkLst>
            <pc:docMk/>
            <pc:sldMk cId="2606624321" sldId="407"/>
            <ac:picMk id="2" creationId="{BC98C30C-52FD-15D3-EBA6-8C86779A861B}"/>
          </ac:picMkLst>
        </pc:picChg>
      </pc:sldChg>
      <pc:sldMasterChg chg="del delSldLayout">
        <pc:chgData name="Thomas Noordeloos" userId="df9f46e9-7760-4f6a-814f-9e8180d7b46a" providerId="ADAL" clId="{191F8C30-4001-4115-966A-F7DE3EE6ED46}" dt="2024-11-13T08:05:58.960" v="209" actId="2696"/>
        <pc:sldMasterMkLst>
          <pc:docMk/>
          <pc:sldMasterMk cId="2251824325" sldId="2147483685"/>
        </pc:sldMasterMkLst>
        <pc:sldLayoutChg chg="del">
          <pc:chgData name="Thomas Noordeloos" userId="df9f46e9-7760-4f6a-814f-9e8180d7b46a" providerId="ADAL" clId="{191F8C30-4001-4115-966A-F7DE3EE6ED46}" dt="2024-11-13T08:05:58.960" v="209" actId="2696"/>
          <pc:sldLayoutMkLst>
            <pc:docMk/>
            <pc:sldMasterMk cId="2251824325" sldId="2147483685"/>
            <pc:sldLayoutMk cId="648409741" sldId="2147483686"/>
          </pc:sldLayoutMkLst>
        </pc:sldLayoutChg>
        <pc:sldLayoutChg chg="del">
          <pc:chgData name="Thomas Noordeloos" userId="df9f46e9-7760-4f6a-814f-9e8180d7b46a" providerId="ADAL" clId="{191F8C30-4001-4115-966A-F7DE3EE6ED46}" dt="2024-11-13T08:05:58.960" v="209" actId="2696"/>
          <pc:sldLayoutMkLst>
            <pc:docMk/>
            <pc:sldMasterMk cId="2251824325" sldId="2147483685"/>
            <pc:sldLayoutMk cId="1479503024" sldId="2147483687"/>
          </pc:sldLayoutMkLst>
        </pc:sldLayoutChg>
        <pc:sldLayoutChg chg="del">
          <pc:chgData name="Thomas Noordeloos" userId="df9f46e9-7760-4f6a-814f-9e8180d7b46a" providerId="ADAL" clId="{191F8C30-4001-4115-966A-F7DE3EE6ED46}" dt="2024-11-13T08:05:58.960" v="209" actId="2696"/>
          <pc:sldLayoutMkLst>
            <pc:docMk/>
            <pc:sldMasterMk cId="2251824325" sldId="2147483685"/>
            <pc:sldLayoutMk cId="1678894172" sldId="2147483688"/>
          </pc:sldLayoutMkLst>
        </pc:sldLayoutChg>
        <pc:sldLayoutChg chg="del">
          <pc:chgData name="Thomas Noordeloos" userId="df9f46e9-7760-4f6a-814f-9e8180d7b46a" providerId="ADAL" clId="{191F8C30-4001-4115-966A-F7DE3EE6ED46}" dt="2024-11-13T08:05:58.960" v="209" actId="2696"/>
          <pc:sldLayoutMkLst>
            <pc:docMk/>
            <pc:sldMasterMk cId="2251824325" sldId="2147483685"/>
            <pc:sldLayoutMk cId="1005485232" sldId="2147483689"/>
          </pc:sldLayoutMkLst>
        </pc:sldLayoutChg>
      </pc:sldMasterChg>
    </pc:docChg>
  </pc:docChgLst>
  <pc:docChgLst>
    <pc:chgData name="Thomas Noordeloos" userId="df9f46e9-7760-4f6a-814f-9e8180d7b46a" providerId="ADAL" clId="{8D0DCE32-3B0F-412D-B83D-3042EC59B8D1}"/>
    <pc:docChg chg="undo custSel addSld delSld modSld delMainMaster">
      <pc:chgData name="Thomas Noordeloos" userId="df9f46e9-7760-4f6a-814f-9e8180d7b46a" providerId="ADAL" clId="{8D0DCE32-3B0F-412D-B83D-3042EC59B8D1}" dt="2024-11-18T20:02:34.631" v="102"/>
      <pc:docMkLst>
        <pc:docMk/>
      </pc:docMkLst>
      <pc:sldChg chg="del">
        <pc:chgData name="Thomas Noordeloos" userId="df9f46e9-7760-4f6a-814f-9e8180d7b46a" providerId="ADAL" clId="{8D0DCE32-3B0F-412D-B83D-3042EC59B8D1}" dt="2024-11-18T20:00:39.236" v="97" actId="47"/>
        <pc:sldMkLst>
          <pc:docMk/>
          <pc:sldMk cId="2859079353" sldId="256"/>
        </pc:sldMkLst>
      </pc:sldChg>
      <pc:sldChg chg="add setBg">
        <pc:chgData name="Thomas Noordeloos" userId="df9f46e9-7760-4f6a-814f-9e8180d7b46a" providerId="ADAL" clId="{8D0DCE32-3B0F-412D-B83D-3042EC59B8D1}" dt="2024-11-18T20:02:23.409" v="101"/>
        <pc:sldMkLst>
          <pc:docMk/>
          <pc:sldMk cId="4132212741" sldId="256"/>
        </pc:sldMkLst>
      </pc:sldChg>
      <pc:sldChg chg="add">
        <pc:chgData name="Thomas Noordeloos" userId="df9f46e9-7760-4f6a-814f-9e8180d7b46a" providerId="ADAL" clId="{8D0DCE32-3B0F-412D-B83D-3042EC59B8D1}" dt="2024-11-18T20:01:23.033" v="99"/>
        <pc:sldMkLst>
          <pc:docMk/>
          <pc:sldMk cId="1127803901" sldId="257"/>
        </pc:sldMkLst>
      </pc:sldChg>
      <pc:sldChg chg="del">
        <pc:chgData name="Thomas Noordeloos" userId="df9f46e9-7760-4f6a-814f-9e8180d7b46a" providerId="ADAL" clId="{8D0DCE32-3B0F-412D-B83D-3042EC59B8D1}" dt="2024-11-18T20:00:39.236" v="97" actId="47"/>
        <pc:sldMkLst>
          <pc:docMk/>
          <pc:sldMk cId="2305875035" sldId="258"/>
        </pc:sldMkLst>
      </pc:sldChg>
      <pc:sldChg chg="del">
        <pc:chgData name="Thomas Noordeloos" userId="df9f46e9-7760-4f6a-814f-9e8180d7b46a" providerId="ADAL" clId="{8D0DCE32-3B0F-412D-B83D-3042EC59B8D1}" dt="2024-11-18T20:00:39.236" v="97" actId="47"/>
        <pc:sldMkLst>
          <pc:docMk/>
          <pc:sldMk cId="318625009" sldId="259"/>
        </pc:sldMkLst>
      </pc:sldChg>
      <pc:sldChg chg="add">
        <pc:chgData name="Thomas Noordeloos" userId="df9f46e9-7760-4f6a-814f-9e8180d7b46a" providerId="ADAL" clId="{8D0DCE32-3B0F-412D-B83D-3042EC59B8D1}" dt="2024-11-18T20:01:23.033" v="99"/>
        <pc:sldMkLst>
          <pc:docMk/>
          <pc:sldMk cId="3135316819" sldId="259"/>
        </pc:sldMkLst>
      </pc:sldChg>
      <pc:sldChg chg="add">
        <pc:chgData name="Thomas Noordeloos" userId="df9f46e9-7760-4f6a-814f-9e8180d7b46a" providerId="ADAL" clId="{8D0DCE32-3B0F-412D-B83D-3042EC59B8D1}" dt="2024-11-18T20:01:23.033" v="99"/>
        <pc:sldMkLst>
          <pc:docMk/>
          <pc:sldMk cId="1145053913" sldId="260"/>
        </pc:sldMkLst>
      </pc:sldChg>
      <pc:sldChg chg="del">
        <pc:chgData name="Thomas Noordeloos" userId="df9f46e9-7760-4f6a-814f-9e8180d7b46a" providerId="ADAL" clId="{8D0DCE32-3B0F-412D-B83D-3042EC59B8D1}" dt="2024-11-18T20:00:39.236" v="97" actId="47"/>
        <pc:sldMkLst>
          <pc:docMk/>
          <pc:sldMk cId="2906130053" sldId="260"/>
        </pc:sldMkLst>
      </pc:sldChg>
      <pc:sldChg chg="del">
        <pc:chgData name="Thomas Noordeloos" userId="df9f46e9-7760-4f6a-814f-9e8180d7b46a" providerId="ADAL" clId="{8D0DCE32-3B0F-412D-B83D-3042EC59B8D1}" dt="2024-11-18T20:00:46.652" v="98" actId="47"/>
        <pc:sldMkLst>
          <pc:docMk/>
          <pc:sldMk cId="2939759825" sldId="261"/>
        </pc:sldMkLst>
      </pc:sldChg>
      <pc:sldChg chg="del">
        <pc:chgData name="Thomas Noordeloos" userId="df9f46e9-7760-4f6a-814f-9e8180d7b46a" providerId="ADAL" clId="{8D0DCE32-3B0F-412D-B83D-3042EC59B8D1}" dt="2024-11-18T20:00:39.236" v="97" actId="47"/>
        <pc:sldMkLst>
          <pc:docMk/>
          <pc:sldMk cId="2795955851" sldId="262"/>
        </pc:sldMkLst>
      </pc:sldChg>
      <pc:sldChg chg="del">
        <pc:chgData name="Thomas Noordeloos" userId="df9f46e9-7760-4f6a-814f-9e8180d7b46a" providerId="ADAL" clId="{8D0DCE32-3B0F-412D-B83D-3042EC59B8D1}" dt="2024-11-18T20:00:39.236" v="97" actId="47"/>
        <pc:sldMkLst>
          <pc:docMk/>
          <pc:sldMk cId="3539551558" sldId="263"/>
        </pc:sldMkLst>
      </pc:sldChg>
      <pc:sldChg chg="del">
        <pc:chgData name="Thomas Noordeloos" userId="df9f46e9-7760-4f6a-814f-9e8180d7b46a" providerId="ADAL" clId="{8D0DCE32-3B0F-412D-B83D-3042EC59B8D1}" dt="2024-11-18T20:00:39.236" v="97" actId="47"/>
        <pc:sldMkLst>
          <pc:docMk/>
          <pc:sldMk cId="98837510" sldId="264"/>
        </pc:sldMkLst>
      </pc:sldChg>
      <pc:sldChg chg="del">
        <pc:chgData name="Thomas Noordeloos" userId="df9f46e9-7760-4f6a-814f-9e8180d7b46a" providerId="ADAL" clId="{8D0DCE32-3B0F-412D-B83D-3042EC59B8D1}" dt="2024-11-18T20:00:39.236" v="97" actId="47"/>
        <pc:sldMkLst>
          <pc:docMk/>
          <pc:sldMk cId="0" sldId="267"/>
        </pc:sldMkLst>
      </pc:sldChg>
      <pc:sldChg chg="del">
        <pc:chgData name="Thomas Noordeloos" userId="df9f46e9-7760-4f6a-814f-9e8180d7b46a" providerId="ADAL" clId="{8D0DCE32-3B0F-412D-B83D-3042EC59B8D1}" dt="2024-11-18T20:00:39.236" v="97" actId="47"/>
        <pc:sldMkLst>
          <pc:docMk/>
          <pc:sldMk cId="3276380276" sldId="268"/>
        </pc:sldMkLst>
      </pc:sldChg>
      <pc:sldChg chg="del">
        <pc:chgData name="Thomas Noordeloos" userId="df9f46e9-7760-4f6a-814f-9e8180d7b46a" providerId="ADAL" clId="{8D0DCE32-3B0F-412D-B83D-3042EC59B8D1}" dt="2024-11-18T20:00:26.766" v="96" actId="47"/>
        <pc:sldMkLst>
          <pc:docMk/>
          <pc:sldMk cId="2035537674" sldId="270"/>
        </pc:sldMkLst>
      </pc:sldChg>
      <pc:sldChg chg="del">
        <pc:chgData name="Thomas Noordeloos" userId="df9f46e9-7760-4f6a-814f-9e8180d7b46a" providerId="ADAL" clId="{8D0DCE32-3B0F-412D-B83D-3042EC59B8D1}" dt="2024-11-18T20:00:39.236" v="97" actId="47"/>
        <pc:sldMkLst>
          <pc:docMk/>
          <pc:sldMk cId="0" sldId="279"/>
        </pc:sldMkLst>
      </pc:sldChg>
      <pc:sldChg chg="modSp mod">
        <pc:chgData name="Thomas Noordeloos" userId="df9f46e9-7760-4f6a-814f-9e8180d7b46a" providerId="ADAL" clId="{8D0DCE32-3B0F-412D-B83D-3042EC59B8D1}" dt="2024-11-18T20:00:21.392" v="95" actId="20577"/>
        <pc:sldMkLst>
          <pc:docMk/>
          <pc:sldMk cId="1479444614" sldId="287"/>
        </pc:sldMkLst>
        <pc:spChg chg="mod">
          <ac:chgData name="Thomas Noordeloos" userId="df9f46e9-7760-4f6a-814f-9e8180d7b46a" providerId="ADAL" clId="{8D0DCE32-3B0F-412D-B83D-3042EC59B8D1}" dt="2024-11-18T19:57:10.774" v="11" actId="20577"/>
          <ac:spMkLst>
            <pc:docMk/>
            <pc:sldMk cId="1479444614" sldId="287"/>
            <ac:spMk id="2" creationId="{00000000-0000-0000-0000-000000000000}"/>
          </ac:spMkLst>
        </pc:spChg>
        <pc:graphicFrameChg chg="mod modGraphic">
          <ac:chgData name="Thomas Noordeloos" userId="df9f46e9-7760-4f6a-814f-9e8180d7b46a" providerId="ADAL" clId="{8D0DCE32-3B0F-412D-B83D-3042EC59B8D1}" dt="2024-11-18T20:00:21.392" v="95" actId="20577"/>
          <ac:graphicFrameMkLst>
            <pc:docMk/>
            <pc:sldMk cId="1479444614" sldId="287"/>
            <ac:graphicFrameMk id="7" creationId="{B41042EC-016D-7434-50CC-C9EA72951979}"/>
          </ac:graphicFrameMkLst>
        </pc:graphicFrameChg>
      </pc:sldChg>
      <pc:sldChg chg="add">
        <pc:chgData name="Thomas Noordeloos" userId="df9f46e9-7760-4f6a-814f-9e8180d7b46a" providerId="ADAL" clId="{8D0DCE32-3B0F-412D-B83D-3042EC59B8D1}" dt="2024-11-18T20:01:23.033" v="99"/>
        <pc:sldMkLst>
          <pc:docMk/>
          <pc:sldMk cId="692463258" sldId="289"/>
        </pc:sldMkLst>
      </pc:sldChg>
      <pc:sldChg chg="add">
        <pc:chgData name="Thomas Noordeloos" userId="df9f46e9-7760-4f6a-814f-9e8180d7b46a" providerId="ADAL" clId="{8D0DCE32-3B0F-412D-B83D-3042EC59B8D1}" dt="2024-11-18T20:01:23.033" v="99"/>
        <pc:sldMkLst>
          <pc:docMk/>
          <pc:sldMk cId="3564030038" sldId="290"/>
        </pc:sldMkLst>
      </pc:sldChg>
      <pc:sldChg chg="add">
        <pc:chgData name="Thomas Noordeloos" userId="df9f46e9-7760-4f6a-814f-9e8180d7b46a" providerId="ADAL" clId="{8D0DCE32-3B0F-412D-B83D-3042EC59B8D1}" dt="2024-11-18T20:01:23.033" v="99"/>
        <pc:sldMkLst>
          <pc:docMk/>
          <pc:sldMk cId="1284067511" sldId="291"/>
        </pc:sldMkLst>
      </pc:sldChg>
      <pc:sldChg chg="add">
        <pc:chgData name="Thomas Noordeloos" userId="df9f46e9-7760-4f6a-814f-9e8180d7b46a" providerId="ADAL" clId="{8D0DCE32-3B0F-412D-B83D-3042EC59B8D1}" dt="2024-11-18T20:01:23.033" v="99"/>
        <pc:sldMkLst>
          <pc:docMk/>
          <pc:sldMk cId="956725870" sldId="292"/>
        </pc:sldMkLst>
      </pc:sldChg>
      <pc:sldChg chg="add">
        <pc:chgData name="Thomas Noordeloos" userId="df9f46e9-7760-4f6a-814f-9e8180d7b46a" providerId="ADAL" clId="{8D0DCE32-3B0F-412D-B83D-3042EC59B8D1}" dt="2024-11-18T20:01:23.033" v="99"/>
        <pc:sldMkLst>
          <pc:docMk/>
          <pc:sldMk cId="2632758518" sldId="293"/>
        </pc:sldMkLst>
      </pc:sldChg>
      <pc:sldChg chg="del">
        <pc:chgData name="Thomas Noordeloos" userId="df9f46e9-7760-4f6a-814f-9e8180d7b46a" providerId="ADAL" clId="{8D0DCE32-3B0F-412D-B83D-3042EC59B8D1}" dt="2024-11-18T20:00:39.236" v="97" actId="47"/>
        <pc:sldMkLst>
          <pc:docMk/>
          <pc:sldMk cId="2722210598" sldId="392"/>
        </pc:sldMkLst>
      </pc:sldChg>
      <pc:sldChg chg="del">
        <pc:chgData name="Thomas Noordeloos" userId="df9f46e9-7760-4f6a-814f-9e8180d7b46a" providerId="ADAL" clId="{8D0DCE32-3B0F-412D-B83D-3042EC59B8D1}" dt="2024-11-18T20:00:39.236" v="97" actId="47"/>
        <pc:sldMkLst>
          <pc:docMk/>
          <pc:sldMk cId="2594477868" sldId="393"/>
        </pc:sldMkLst>
      </pc:sldChg>
      <pc:sldChg chg="del">
        <pc:chgData name="Thomas Noordeloos" userId="df9f46e9-7760-4f6a-814f-9e8180d7b46a" providerId="ADAL" clId="{8D0DCE32-3B0F-412D-B83D-3042EC59B8D1}" dt="2024-11-18T20:00:39.236" v="97" actId="47"/>
        <pc:sldMkLst>
          <pc:docMk/>
          <pc:sldMk cId="2156861949" sldId="395"/>
        </pc:sldMkLst>
      </pc:sldChg>
      <pc:sldChg chg="add del">
        <pc:chgData name="Thomas Noordeloos" userId="df9f46e9-7760-4f6a-814f-9e8180d7b46a" providerId="ADAL" clId="{8D0DCE32-3B0F-412D-B83D-3042EC59B8D1}" dt="2024-11-18T20:02:17.425" v="100" actId="47"/>
        <pc:sldMkLst>
          <pc:docMk/>
          <pc:sldMk cId="3564262137" sldId="395"/>
        </pc:sldMkLst>
      </pc:sldChg>
      <pc:sldChg chg="add">
        <pc:chgData name="Thomas Noordeloos" userId="df9f46e9-7760-4f6a-814f-9e8180d7b46a" providerId="ADAL" clId="{8D0DCE32-3B0F-412D-B83D-3042EC59B8D1}" dt="2024-11-18T20:01:23.033" v="99"/>
        <pc:sldMkLst>
          <pc:docMk/>
          <pc:sldMk cId="3597579988" sldId="402"/>
        </pc:sldMkLst>
      </pc:sldChg>
      <pc:sldChg chg="addSp delSp modSp mod modNotesTx">
        <pc:chgData name="Thomas Noordeloos" userId="df9f46e9-7760-4f6a-814f-9e8180d7b46a" providerId="ADAL" clId="{8D0DCE32-3B0F-412D-B83D-3042EC59B8D1}" dt="2024-11-18T19:57:05.044" v="9"/>
        <pc:sldMkLst>
          <pc:docMk/>
          <pc:sldMk cId="3165203202" sldId="403"/>
        </pc:sldMkLst>
        <pc:picChg chg="del mod">
          <ac:chgData name="Thomas Noordeloos" userId="df9f46e9-7760-4f6a-814f-9e8180d7b46a" providerId="ADAL" clId="{8D0DCE32-3B0F-412D-B83D-3042EC59B8D1}" dt="2024-11-18T19:55:25.741" v="2" actId="478"/>
          <ac:picMkLst>
            <pc:docMk/>
            <pc:sldMk cId="3165203202" sldId="403"/>
            <ac:picMk id="2" creationId="{9FF04E61-4583-30B8-2DE7-C529E2D12A8A}"/>
          </ac:picMkLst>
        </pc:picChg>
        <pc:picChg chg="add mod">
          <ac:chgData name="Thomas Noordeloos" userId="df9f46e9-7760-4f6a-814f-9e8180d7b46a" providerId="ADAL" clId="{8D0DCE32-3B0F-412D-B83D-3042EC59B8D1}" dt="2024-11-18T19:57:05.044" v="9"/>
          <ac:picMkLst>
            <pc:docMk/>
            <pc:sldMk cId="3165203202" sldId="403"/>
            <ac:picMk id="5" creationId="{AF9C2DBB-9D21-F438-D7A0-0CA514CCD2C5}"/>
          </ac:picMkLst>
        </pc:picChg>
        <pc:picChg chg="add mod">
          <ac:chgData name="Thomas Noordeloos" userId="df9f46e9-7760-4f6a-814f-9e8180d7b46a" providerId="ADAL" clId="{8D0DCE32-3B0F-412D-B83D-3042EC59B8D1}" dt="2024-11-18T19:56:36.496" v="7" actId="1076"/>
          <ac:picMkLst>
            <pc:docMk/>
            <pc:sldMk cId="3165203202" sldId="403"/>
            <ac:picMk id="7" creationId="{5D17CBB0-E50C-3FF1-9129-5AC0A70FCAE7}"/>
          </ac:picMkLst>
        </pc:picChg>
      </pc:sldChg>
      <pc:sldChg chg="add setBg">
        <pc:chgData name="Thomas Noordeloos" userId="df9f46e9-7760-4f6a-814f-9e8180d7b46a" providerId="ADAL" clId="{8D0DCE32-3B0F-412D-B83D-3042EC59B8D1}" dt="2024-11-18T20:02:34.631" v="102"/>
        <pc:sldMkLst>
          <pc:docMk/>
          <pc:sldMk cId="949175147" sldId="404"/>
        </pc:sldMkLst>
      </pc:sldChg>
      <pc:sldChg chg="del">
        <pc:chgData name="Thomas Noordeloos" userId="df9f46e9-7760-4f6a-814f-9e8180d7b46a" providerId="ADAL" clId="{8D0DCE32-3B0F-412D-B83D-3042EC59B8D1}" dt="2024-11-18T20:00:39.236" v="97" actId="47"/>
        <pc:sldMkLst>
          <pc:docMk/>
          <pc:sldMk cId="2571205899" sldId="404"/>
        </pc:sldMkLst>
      </pc:sldChg>
      <pc:sldChg chg="del">
        <pc:chgData name="Thomas Noordeloos" userId="df9f46e9-7760-4f6a-814f-9e8180d7b46a" providerId="ADAL" clId="{8D0DCE32-3B0F-412D-B83D-3042EC59B8D1}" dt="2024-11-18T20:00:39.236" v="97" actId="47"/>
        <pc:sldMkLst>
          <pc:docMk/>
          <pc:sldMk cId="4132212741" sldId="405"/>
        </pc:sldMkLst>
      </pc:sldChg>
      <pc:sldChg chg="del">
        <pc:chgData name="Thomas Noordeloos" userId="df9f46e9-7760-4f6a-814f-9e8180d7b46a" providerId="ADAL" clId="{8D0DCE32-3B0F-412D-B83D-3042EC59B8D1}" dt="2024-11-18T20:00:39.236" v="97" actId="47"/>
        <pc:sldMkLst>
          <pc:docMk/>
          <pc:sldMk cId="2606624321" sldId="407"/>
        </pc:sldMkLst>
      </pc:sldChg>
      <pc:sldChg chg="del">
        <pc:chgData name="Thomas Noordeloos" userId="df9f46e9-7760-4f6a-814f-9e8180d7b46a" providerId="ADAL" clId="{8D0DCE32-3B0F-412D-B83D-3042EC59B8D1}" dt="2024-11-18T20:00:39.236" v="97" actId="47"/>
        <pc:sldMkLst>
          <pc:docMk/>
          <pc:sldMk cId="4016203002" sldId="408"/>
        </pc:sldMkLst>
      </pc:sldChg>
      <pc:sldChg chg="del">
        <pc:chgData name="Thomas Noordeloos" userId="df9f46e9-7760-4f6a-814f-9e8180d7b46a" providerId="ADAL" clId="{8D0DCE32-3B0F-412D-B83D-3042EC59B8D1}" dt="2024-11-18T20:00:39.236" v="97" actId="47"/>
        <pc:sldMkLst>
          <pc:docMk/>
          <pc:sldMk cId="1997883439" sldId="409"/>
        </pc:sldMkLst>
      </pc:sldChg>
      <pc:sldChg chg="del">
        <pc:chgData name="Thomas Noordeloos" userId="df9f46e9-7760-4f6a-814f-9e8180d7b46a" providerId="ADAL" clId="{8D0DCE32-3B0F-412D-B83D-3042EC59B8D1}" dt="2024-11-18T20:00:39.236" v="97" actId="47"/>
        <pc:sldMkLst>
          <pc:docMk/>
          <pc:sldMk cId="127266599" sldId="410"/>
        </pc:sldMkLst>
      </pc:sldChg>
      <pc:sldMasterChg chg="delSldLayout">
        <pc:chgData name="Thomas Noordeloos" userId="df9f46e9-7760-4f6a-814f-9e8180d7b46a" providerId="ADAL" clId="{8D0DCE32-3B0F-412D-B83D-3042EC59B8D1}" dt="2024-11-18T20:00:39.236" v="97" actId="47"/>
        <pc:sldMasterMkLst>
          <pc:docMk/>
          <pc:sldMasterMk cId="3996255573" sldId="2147483648"/>
        </pc:sldMasterMkLst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3996255573" sldId="2147483648"/>
            <pc:sldLayoutMk cId="2566471555" sldId="2147483652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3996255573" sldId="2147483648"/>
            <pc:sldLayoutMk cId="2144437306" sldId="2147483653"/>
          </pc:sldLayoutMkLst>
        </pc:sldLayoutChg>
      </pc:sldMasterChg>
      <pc:sldMasterChg chg="del delSldLayout">
        <pc:chgData name="Thomas Noordeloos" userId="df9f46e9-7760-4f6a-814f-9e8180d7b46a" providerId="ADAL" clId="{8D0DCE32-3B0F-412D-B83D-3042EC59B8D1}" dt="2024-11-18T20:00:39.236" v="97" actId="47"/>
        <pc:sldMasterMkLst>
          <pc:docMk/>
          <pc:sldMasterMk cId="2310390690" sldId="2147483654"/>
        </pc:sldMasterMkLst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800799916" sldId="2147483655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1667584997" sldId="2147483656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1966742734" sldId="2147483657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4127624624" sldId="2147483658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4223542002" sldId="2147483659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2681343114" sldId="2147483660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1404902431" sldId="2147483661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510697959" sldId="2147483662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3890721459" sldId="2147483663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3055045152" sldId="2147483664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660520993" sldId="2147483665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92216217" sldId="2147483666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3004950257" sldId="2147483667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1711163671" sldId="2147483668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701442687" sldId="2147483669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3273107204" sldId="2147483670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74057580" sldId="2147483671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3997515889" sldId="2147483672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2256154903" sldId="2147483673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3750342373" sldId="2147483674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3586531972" sldId="2147483675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4014375803" sldId="2147483676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1484853852" sldId="2147483677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2278391201" sldId="2147483678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638808672" sldId="2147483679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951917560" sldId="2147483680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3423635588" sldId="2147483681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1975852791" sldId="2147483682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1551241040" sldId="2147483683"/>
          </pc:sldLayoutMkLst>
        </pc:sldLayoutChg>
        <pc:sldLayoutChg chg="del">
          <pc:chgData name="Thomas Noordeloos" userId="df9f46e9-7760-4f6a-814f-9e8180d7b46a" providerId="ADAL" clId="{8D0DCE32-3B0F-412D-B83D-3042EC59B8D1}" dt="2024-11-18T20:00:39.236" v="97" actId="47"/>
          <pc:sldLayoutMkLst>
            <pc:docMk/>
            <pc:sldMasterMk cId="2310390690" sldId="2147483654"/>
            <pc:sldLayoutMk cId="395860945" sldId="2147483684"/>
          </pc:sldLayoutMkLst>
        </pc:sldLayoutChg>
      </pc:sldMasterChg>
    </pc:docChg>
  </pc:docChgLst>
  <pc:docChgLst>
    <pc:chgData name="Thomas Noordeloos" userId="df9f46e9-7760-4f6a-814f-9e8180d7b46a" providerId="ADAL" clId="{0B870F17-1908-4D20-B8D3-98FF4A17F818}"/>
    <pc:docChg chg="undo custSel modSld sldOrd">
      <pc:chgData name="Thomas Noordeloos" userId="df9f46e9-7760-4f6a-814f-9e8180d7b46a" providerId="ADAL" clId="{0B870F17-1908-4D20-B8D3-98FF4A17F818}" dt="2024-11-07T14:29:00.843" v="47" actId="1076"/>
      <pc:docMkLst>
        <pc:docMk/>
      </pc:docMkLst>
      <pc:sldChg chg="modSp mod">
        <pc:chgData name="Thomas Noordeloos" userId="df9f46e9-7760-4f6a-814f-9e8180d7b46a" providerId="ADAL" clId="{0B870F17-1908-4D20-B8D3-98FF4A17F818}" dt="2024-11-07T14:25:56.158" v="25" actId="12"/>
        <pc:sldMkLst>
          <pc:docMk/>
          <pc:sldMk cId="2859079353" sldId="256"/>
        </pc:sldMkLst>
        <pc:spChg chg="mod">
          <ac:chgData name="Thomas Noordeloos" userId="df9f46e9-7760-4f6a-814f-9e8180d7b46a" providerId="ADAL" clId="{0B870F17-1908-4D20-B8D3-98FF4A17F818}" dt="2024-11-07T14:25:05.508" v="15" actId="20577"/>
          <ac:spMkLst>
            <pc:docMk/>
            <pc:sldMk cId="2859079353" sldId="256"/>
            <ac:spMk id="5" creationId="{D3700955-4AB3-462E-A398-76CFA58BDAB0}"/>
          </ac:spMkLst>
        </pc:spChg>
        <pc:spChg chg="mod">
          <ac:chgData name="Thomas Noordeloos" userId="df9f46e9-7760-4f6a-814f-9e8180d7b46a" providerId="ADAL" clId="{0B870F17-1908-4D20-B8D3-98FF4A17F818}" dt="2024-11-07T14:25:56.158" v="25" actId="12"/>
          <ac:spMkLst>
            <pc:docMk/>
            <pc:sldMk cId="2859079353" sldId="256"/>
            <ac:spMk id="10" creationId="{60253159-9685-4938-B8A7-8D90D4ABB2F1}"/>
          </ac:spMkLst>
        </pc:spChg>
        <pc:graphicFrameChg chg="mod modGraphic">
          <ac:chgData name="Thomas Noordeloos" userId="df9f46e9-7760-4f6a-814f-9e8180d7b46a" providerId="ADAL" clId="{0B870F17-1908-4D20-B8D3-98FF4A17F818}" dt="2024-11-07T14:25:31.526" v="23" actId="108"/>
          <ac:graphicFrameMkLst>
            <pc:docMk/>
            <pc:sldMk cId="2859079353" sldId="256"/>
            <ac:graphicFrameMk id="7" creationId="{E301E4D4-09EB-42FE-AC70-36D3DFBAE62B}"/>
          </ac:graphicFrameMkLst>
        </pc:graphicFrameChg>
      </pc:sldChg>
      <pc:sldChg chg="addSp delSp modSp mod">
        <pc:chgData name="Thomas Noordeloos" userId="df9f46e9-7760-4f6a-814f-9e8180d7b46a" providerId="ADAL" clId="{0B870F17-1908-4D20-B8D3-98FF4A17F818}" dt="2024-11-07T14:27:11.869" v="39" actId="1076"/>
        <pc:sldMkLst>
          <pc:docMk/>
          <pc:sldMk cId="318625009" sldId="259"/>
        </pc:sldMkLst>
        <pc:spChg chg="del mod">
          <ac:chgData name="Thomas Noordeloos" userId="df9f46e9-7760-4f6a-814f-9e8180d7b46a" providerId="ADAL" clId="{0B870F17-1908-4D20-B8D3-98FF4A17F818}" dt="2024-11-07T14:26:54.579" v="33" actId="478"/>
          <ac:spMkLst>
            <pc:docMk/>
            <pc:sldMk cId="318625009" sldId="259"/>
            <ac:spMk id="2" creationId="{4BFBDBC5-A344-AF4A-BB62-D4EE43685B46}"/>
          </ac:spMkLst>
        </pc:spChg>
        <pc:spChg chg="add del mod">
          <ac:chgData name="Thomas Noordeloos" userId="df9f46e9-7760-4f6a-814f-9e8180d7b46a" providerId="ADAL" clId="{0B870F17-1908-4D20-B8D3-98FF4A17F818}" dt="2024-11-07T14:26:56.045" v="34" actId="478"/>
          <ac:spMkLst>
            <pc:docMk/>
            <pc:sldMk cId="318625009" sldId="259"/>
            <ac:spMk id="5" creationId="{A65B1099-3807-E791-E98F-01F0ABD32DC8}"/>
          </ac:spMkLst>
        </pc:spChg>
        <pc:spChg chg="add mod">
          <ac:chgData name="Thomas Noordeloos" userId="df9f46e9-7760-4f6a-814f-9e8180d7b46a" providerId="ADAL" clId="{0B870F17-1908-4D20-B8D3-98FF4A17F818}" dt="2024-11-07T14:26:56.917" v="35"/>
          <ac:spMkLst>
            <pc:docMk/>
            <pc:sldMk cId="318625009" sldId="259"/>
            <ac:spMk id="6" creationId="{D51CC759-4B58-B432-5DD7-7D4AD62B196A}"/>
          </ac:spMkLst>
        </pc:spChg>
        <pc:graphicFrameChg chg="mod modGraphic">
          <ac:chgData name="Thomas Noordeloos" userId="df9f46e9-7760-4f6a-814f-9e8180d7b46a" providerId="ADAL" clId="{0B870F17-1908-4D20-B8D3-98FF4A17F818}" dt="2024-11-07T14:27:11.869" v="39" actId="1076"/>
          <ac:graphicFrameMkLst>
            <pc:docMk/>
            <pc:sldMk cId="318625009" sldId="259"/>
            <ac:graphicFrameMk id="4" creationId="{DF91B2F5-6D98-40FA-BB65-23FD40E722CE}"/>
          </ac:graphicFrameMkLst>
        </pc:graphicFrameChg>
        <pc:picChg chg="del">
          <ac:chgData name="Thomas Noordeloos" userId="df9f46e9-7760-4f6a-814f-9e8180d7b46a" providerId="ADAL" clId="{0B870F17-1908-4D20-B8D3-98FF4A17F818}" dt="2024-11-07T14:27:00.440" v="36" actId="478"/>
          <ac:picMkLst>
            <pc:docMk/>
            <pc:sldMk cId="318625009" sldId="259"/>
            <ac:picMk id="15" creationId="{C63FE923-26AC-4620-A120-D7242591F003}"/>
          </ac:picMkLst>
        </pc:picChg>
      </pc:sldChg>
      <pc:sldChg chg="ord">
        <pc:chgData name="Thomas Noordeloos" userId="df9f46e9-7760-4f6a-814f-9e8180d7b46a" providerId="ADAL" clId="{0B870F17-1908-4D20-B8D3-98FF4A17F818}" dt="2024-11-07T14:27:18.918" v="41"/>
        <pc:sldMkLst>
          <pc:docMk/>
          <pc:sldMk cId="2594477868" sldId="393"/>
        </pc:sldMkLst>
      </pc:sldChg>
      <pc:sldChg chg="addSp modSp mod">
        <pc:chgData name="Thomas Noordeloos" userId="df9f46e9-7760-4f6a-814f-9e8180d7b46a" providerId="ADAL" clId="{0B870F17-1908-4D20-B8D3-98FF4A17F818}" dt="2024-11-07T14:29:00.843" v="47" actId="1076"/>
        <pc:sldMkLst>
          <pc:docMk/>
          <pc:sldMk cId="2156861949" sldId="395"/>
        </pc:sldMkLst>
        <pc:spChg chg="mod">
          <ac:chgData name="Thomas Noordeloos" userId="df9f46e9-7760-4f6a-814f-9e8180d7b46a" providerId="ADAL" clId="{0B870F17-1908-4D20-B8D3-98FF4A17F818}" dt="2024-11-07T14:27:46.558" v="43" actId="1076"/>
          <ac:spMkLst>
            <pc:docMk/>
            <pc:sldMk cId="2156861949" sldId="395"/>
            <ac:spMk id="2" creationId="{00000000-0000-0000-0000-000000000000}"/>
          </ac:spMkLst>
        </pc:spChg>
        <pc:picChg chg="mod">
          <ac:chgData name="Thomas Noordeloos" userId="df9f46e9-7760-4f6a-814f-9e8180d7b46a" providerId="ADAL" clId="{0B870F17-1908-4D20-B8D3-98FF4A17F818}" dt="2024-11-07T14:29:00.843" v="47" actId="1076"/>
          <ac:picMkLst>
            <pc:docMk/>
            <pc:sldMk cId="2156861949" sldId="395"/>
            <ac:picMk id="4" creationId="{00000000-0000-0000-0000-000000000000}"/>
          </ac:picMkLst>
        </pc:picChg>
        <pc:picChg chg="add mod">
          <ac:chgData name="Thomas Noordeloos" userId="df9f46e9-7760-4f6a-814f-9e8180d7b46a" providerId="ADAL" clId="{0B870F17-1908-4D20-B8D3-98FF4A17F818}" dt="2024-11-07T14:28:56.213" v="46" actId="1076"/>
          <ac:picMkLst>
            <pc:docMk/>
            <pc:sldMk cId="2156861949" sldId="395"/>
            <ac:picMk id="1026" creationId="{D61EB169-7539-42AB-5A5E-BA6441B4258C}"/>
          </ac:picMkLst>
        </pc:picChg>
      </pc:sldChg>
      <pc:sldChg chg="modSp">
        <pc:chgData name="Thomas Noordeloos" userId="df9f46e9-7760-4f6a-814f-9e8180d7b46a" providerId="ADAL" clId="{0B870F17-1908-4D20-B8D3-98FF4A17F818}" dt="2024-11-07T14:23:27.903" v="1" actId="1076"/>
        <pc:sldMkLst>
          <pc:docMk/>
          <pc:sldMk cId="3165203202" sldId="403"/>
        </pc:sldMkLst>
        <pc:picChg chg="mod">
          <ac:chgData name="Thomas Noordeloos" userId="df9f46e9-7760-4f6a-814f-9e8180d7b46a" providerId="ADAL" clId="{0B870F17-1908-4D20-B8D3-98FF4A17F818}" dt="2024-11-07T14:23:27.903" v="1" actId="1076"/>
          <ac:picMkLst>
            <pc:docMk/>
            <pc:sldMk cId="3165203202" sldId="403"/>
            <ac:picMk id="1026" creationId="{B6D7F266-519B-C750-D780-6D5263E9AC2E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26.49463" units="1/cm"/>
          <inkml:channelProperty channel="Y" name="resolution" value="574.55725" units="1/cm"/>
          <inkml:channelProperty channel="F" name="resolution" value="4.0315E-5" units="1/dev"/>
          <inkml:channelProperty channel="T" name="resolution" value="1" units="1/dev"/>
        </inkml:channelProperties>
      </inkml:inkSource>
      <inkml:timestamp xml:id="ts0" timeString="2024-11-13T08:07:52.0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15212 19049 200 0,'-6'0'0'0,"-3"0"0"0,2 0 0 0,3 0 0 0,4 0 0 0,4 0 0 15,6 0 0-15,0 0 0 16,-1 0 0-16,-1 0 0 0,-8 0 0 15,6 0 0-15,-3 0 0 16,-3 0 0-16,-2 0 0 0,-4 0 0 16,-1 0 0-16,-5 0 0 15,-9 0 0-15,-8 0 0 0,-5 0 0 16,-7 0 0-16,2 0 0 0,-2 0 0 0,-6 0 0 16,-5 0 0-1,-1 0 0-15,-4 0 0 0,-7 0 0 0,-7 0 0 16,-8 0 0-16,3 0 0 15,-4 0 0 1,-10 0 0-16,5 0 0 0,-3 0 0 0,-10 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https://www.vpro.nl/programmas/tegenlicht/lees/artikelen/2020/goed-doen-is-geen-niche.html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533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9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3CB-133B-45DE-9270-8AB102EE21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58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119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85" r:id="rId4"/>
    <p:sldLayoutId id="214748368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XNqKZybIdv4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ingscriptie.nl/golden-circle-simon-sine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E15DD1EC-EEF3-562E-8770-AD1146DEC0EA}"/>
                  </a:ext>
                </a:extLst>
              </p14:cNvPr>
              <p14:cNvContentPartPr/>
              <p14:nvPr/>
            </p14:nvContentPartPr>
            <p14:xfrm>
              <a:off x="5063040" y="6857640"/>
              <a:ext cx="422280" cy="36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E15DD1EC-EEF3-562E-8770-AD1146DEC0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3680" y="6848280"/>
                <a:ext cx="44100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02781C99-EF08-107D-D52B-F53C4F8BC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8"/>
          <a:stretch/>
        </p:blipFill>
        <p:spPr bwMode="auto">
          <a:xfrm>
            <a:off x="863423" y="1206208"/>
            <a:ext cx="5232577" cy="444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pper steel 800 ml - dopper - Kitsch en Zo">
            <a:extLst>
              <a:ext uri="{FF2B5EF4-FFF2-40B4-BE49-F238E27FC236}">
                <a16:creationId xmlns:a16="http://schemas.microsoft.com/office/drawing/2014/main" id="{42B6908C-A2DD-02D9-51F2-B3A2032F4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r="76058" b="7195"/>
          <a:stretch/>
        </p:blipFill>
        <p:spPr bwMode="auto">
          <a:xfrm>
            <a:off x="6207369" y="0"/>
            <a:ext cx="1855178" cy="596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Dopper steel 800 ml - dopper - Kitsch en Zo">
            <a:extLst>
              <a:ext uri="{FF2B5EF4-FFF2-40B4-BE49-F238E27FC236}">
                <a16:creationId xmlns:a16="http://schemas.microsoft.com/office/drawing/2014/main" id="{065EF0D9-C5CA-4160-12F2-9DED635DD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4" r="37188" b="7195"/>
          <a:stretch/>
        </p:blipFill>
        <p:spPr bwMode="auto">
          <a:xfrm>
            <a:off x="7965830" y="-85851"/>
            <a:ext cx="3053861" cy="596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E080541-A9FC-C475-B064-F00007C30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47" y="2093787"/>
            <a:ext cx="1608992" cy="80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2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Opstart week 4</a:t>
            </a:r>
          </a:p>
        </p:txBody>
      </p:sp>
      <p:graphicFrame>
        <p:nvGraphicFramePr>
          <p:cNvPr id="7" name="Tabel 2">
            <a:extLst>
              <a:ext uri="{FF2B5EF4-FFF2-40B4-BE49-F238E27FC236}">
                <a16:creationId xmlns:a16="http://schemas.microsoft.com/office/drawing/2014/main" id="{B41042EC-016D-7434-50CC-C9EA72951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478652"/>
              </p:ext>
            </p:extLst>
          </p:nvPr>
        </p:nvGraphicFramePr>
        <p:xfrm>
          <a:off x="430956" y="2447781"/>
          <a:ext cx="11330087" cy="2834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9091">
                  <a:extLst>
                    <a:ext uri="{9D8B030D-6E8A-4147-A177-3AD203B41FA5}">
                      <a16:colId xmlns:a16="http://schemas.microsoft.com/office/drawing/2014/main" val="1237320612"/>
                    </a:ext>
                  </a:extLst>
                </a:gridCol>
                <a:gridCol w="2572749">
                  <a:extLst>
                    <a:ext uri="{9D8B030D-6E8A-4147-A177-3AD203B41FA5}">
                      <a16:colId xmlns:a16="http://schemas.microsoft.com/office/drawing/2014/main" val="1184782360"/>
                    </a:ext>
                  </a:extLst>
                </a:gridCol>
                <a:gridCol w="2572749">
                  <a:extLst>
                    <a:ext uri="{9D8B030D-6E8A-4147-A177-3AD203B41FA5}">
                      <a16:colId xmlns:a16="http://schemas.microsoft.com/office/drawing/2014/main" val="886868527"/>
                    </a:ext>
                  </a:extLst>
                </a:gridCol>
                <a:gridCol w="2572749">
                  <a:extLst>
                    <a:ext uri="{9D8B030D-6E8A-4147-A177-3AD203B41FA5}">
                      <a16:colId xmlns:a16="http://schemas.microsoft.com/office/drawing/2014/main" val="3857444242"/>
                    </a:ext>
                  </a:extLst>
                </a:gridCol>
                <a:gridCol w="2572749">
                  <a:extLst>
                    <a:ext uri="{9D8B030D-6E8A-4147-A177-3AD203B41FA5}">
                      <a16:colId xmlns:a16="http://schemas.microsoft.com/office/drawing/2014/main" val="4226078568"/>
                    </a:ext>
                  </a:extLst>
                </a:gridCol>
              </a:tblGrid>
              <a:tr h="731336">
                <a:tc>
                  <a:txBody>
                    <a:bodyPr/>
                    <a:lstStyle/>
                    <a:p>
                      <a:pPr algn="l"/>
                      <a:endParaRPr lang="nl-NL" dirty="0">
                        <a:latin typeface="Athletics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Dinsdag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Woensdag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Donderdag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Vrijdag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9787180"/>
                  </a:ext>
                </a:extLst>
              </a:tr>
              <a:tr h="591021">
                <a:tc>
                  <a:txBody>
                    <a:bodyPr/>
                    <a:lstStyle/>
                    <a:p>
                      <a:pPr algn="l"/>
                      <a:r>
                        <a:rPr lang="nl-NL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Thema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i="1" dirty="0">
                          <a:latin typeface="Athletics" panose="02000000000000000000" pitchFamily="2" charset="0"/>
                        </a:rPr>
                        <a:t>Opstart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Nieuwe economie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Samenwerken / </a:t>
                      </a:r>
                    </a:p>
                    <a:p>
                      <a:pPr algn="ctr"/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Podcast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Projecturen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6751549"/>
                  </a:ext>
                </a:extLst>
              </a:tr>
              <a:tr h="338588">
                <a:tc>
                  <a:txBody>
                    <a:bodyPr/>
                    <a:lstStyle/>
                    <a:p>
                      <a:pPr algn="l"/>
                      <a:r>
                        <a:rPr lang="nl-NL" sz="1600" i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Wat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Golden </a:t>
                      </a:r>
                      <a:r>
                        <a:rPr lang="nl-NL" i="1" dirty="0" err="1">
                          <a:latin typeface="Athletics" panose="02000000000000000000" pitchFamily="2" charset="0"/>
                        </a:rPr>
                        <a:t>Circle</a:t>
                      </a:r>
                      <a:endParaRPr lang="nl-NL" i="1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Nieuwe economie 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0" dirty="0">
                          <a:latin typeface="Athletics" panose="02000000000000000000" pitchFamily="2" charset="0"/>
                        </a:rPr>
                        <a:t>Financiën 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i="0" dirty="0">
                        <a:latin typeface="Athletics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0" dirty="0">
                          <a:latin typeface="Athletics" panose="02000000000000000000" pitchFamily="2" charset="0"/>
                        </a:rPr>
                        <a:t>AVEC bedrijfsbezoek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i="0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i="1" dirty="0">
                          <a:latin typeface="Athletics" panose="02000000000000000000" pitchFamily="2" charset="0"/>
                        </a:rPr>
                        <a:t>Gastles podcast</a:t>
                      </a:r>
                    </a:p>
                    <a:p>
                      <a:pPr algn="ctr"/>
                      <a:endParaRPr lang="nl-NL" i="0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i="0" dirty="0">
                          <a:solidFill>
                            <a:srgbClr val="FF0000"/>
                          </a:solidFill>
                          <a:latin typeface="Athletics" panose="02000000000000000000" pitchFamily="2" charset="0"/>
                        </a:rPr>
                        <a:t>Deadline TP 1</a:t>
                      </a:r>
                    </a:p>
                    <a:p>
                      <a:pPr algn="ctr"/>
                      <a:endParaRPr lang="nl-NL" b="1" i="0" dirty="0">
                        <a:solidFill>
                          <a:srgbClr val="FF0000"/>
                        </a:solidFill>
                        <a:latin typeface="Athletics" panose="02000000000000000000" pitchFamily="2" charset="0"/>
                      </a:endParaRPr>
                    </a:p>
                    <a:p>
                      <a:pPr algn="ctr"/>
                      <a:r>
                        <a:rPr lang="nl-NL" sz="1800" i="0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Buitenlandbeurs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315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44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38E25D6-08F1-3178-0DDD-87F9C82C3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86" y="1311240"/>
            <a:ext cx="9781228" cy="489061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FE516CF-3F68-1CFF-4CD8-B86E937D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z="4400" b="1" dirty="0">
                <a:latin typeface="+mn-lt"/>
              </a:rPr>
              <a:t>Waarom? Hoe? Wat?  </a:t>
            </a:r>
            <a:r>
              <a:rPr lang="nl-NL" sz="4400" b="1" i="1" dirty="0">
                <a:solidFill>
                  <a:srgbClr val="FFC000"/>
                </a:solidFill>
                <a:latin typeface="+mn-lt"/>
              </a:rPr>
              <a:t>The Golden </a:t>
            </a:r>
            <a:r>
              <a:rPr lang="nl-NL" sz="4400" b="1" i="1" dirty="0" err="1">
                <a:solidFill>
                  <a:srgbClr val="FFC000"/>
                </a:solidFill>
                <a:latin typeface="+mn-lt"/>
              </a:rPr>
              <a:t>Circle</a:t>
            </a:r>
            <a:endParaRPr lang="nl-NL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8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CC1F9-60A7-466D-A494-53826C869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latin typeface="+mn-lt"/>
              </a:rPr>
              <a:t>Waarom? Hoe? Wat?  </a:t>
            </a:r>
            <a:r>
              <a:rPr lang="nl-NL" sz="4400" b="1" i="1" dirty="0">
                <a:solidFill>
                  <a:srgbClr val="FFC000"/>
                </a:solidFill>
                <a:latin typeface="+mn-lt"/>
              </a:rPr>
              <a:t>The Golden </a:t>
            </a:r>
            <a:r>
              <a:rPr lang="nl-NL" sz="4400" b="1" i="1" dirty="0" err="1">
                <a:solidFill>
                  <a:srgbClr val="FFC000"/>
                </a:solidFill>
                <a:latin typeface="+mn-lt"/>
              </a:rPr>
              <a:t>Circle</a:t>
            </a:r>
            <a:endParaRPr lang="nl-NL" i="1" dirty="0">
              <a:solidFill>
                <a:srgbClr val="FFC000"/>
              </a:solidFill>
            </a:endParaRPr>
          </a:p>
        </p:txBody>
      </p:sp>
      <p:pic>
        <p:nvPicPr>
          <p:cNvPr id="6" name="Onlinemedia 5" title="Golden Circle by Simon Sinek (Nederlandse ondertiteling) (Verkorte versie)">
            <a:hlinkClick r:id="" action="ppaction://media"/>
            <a:extLst>
              <a:ext uri="{FF2B5EF4-FFF2-40B4-BE49-F238E27FC236}">
                <a16:creationId xmlns:a16="http://schemas.microsoft.com/office/drawing/2014/main" id="{402150A0-9377-4AF0-9236-EEA9234F84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3398" y="1690688"/>
            <a:ext cx="7605204" cy="42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5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CC1F9-60A7-466D-A494-53826C869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latin typeface="+mn-lt"/>
              </a:rPr>
              <a:t>Opdracht: Golden </a:t>
            </a:r>
            <a:r>
              <a:rPr lang="nl-NL" sz="4400" b="1" dirty="0" err="1">
                <a:latin typeface="+mn-lt"/>
              </a:rPr>
              <a:t>Circle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3738FC1-D6F0-453B-A06C-241AFE75E50D}"/>
              </a:ext>
            </a:extLst>
          </p:cNvPr>
          <p:cNvSpPr txBox="1"/>
          <p:nvPr/>
        </p:nvSpPr>
        <p:spPr>
          <a:xfrm>
            <a:off x="838199" y="1715865"/>
            <a:ext cx="9292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400" dirty="0"/>
              <a:t>Vorm groepjes van 4 personen. – 5 min.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Je maakt een Golden </a:t>
            </a:r>
            <a:r>
              <a:rPr lang="nl-NL" sz="2400" dirty="0" err="1"/>
              <a:t>Circle</a:t>
            </a:r>
            <a:r>
              <a:rPr lang="nl-NL" sz="2400" dirty="0"/>
              <a:t> voor het door ons gekozen bedrijf (houd deze geheim) – 20 min</a:t>
            </a:r>
          </a:p>
          <a:p>
            <a:endParaRPr lang="nl-NL" sz="2400" dirty="0"/>
          </a:p>
        </p:txBody>
      </p:sp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A5412596-DC36-4F43-AFD1-F86EE0BFC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050" y="3180036"/>
            <a:ext cx="3542950" cy="280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3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CC1F9-60A7-466D-A494-53826C869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latin typeface="+mn-lt"/>
              </a:rPr>
              <a:t>Voorbeeld uitwerking</a:t>
            </a:r>
            <a:endParaRPr lang="nl-NL" dirty="0"/>
          </a:p>
        </p:txBody>
      </p:sp>
      <p:pic>
        <p:nvPicPr>
          <p:cNvPr id="3" name="Tijdelijke aanduiding voor inhoud 3">
            <a:extLst>
              <a:ext uri="{FF2B5EF4-FFF2-40B4-BE49-F238E27FC236}">
                <a16:creationId xmlns:a16="http://schemas.microsoft.com/office/drawing/2014/main" id="{303B0EA6-4BFD-4D1D-BA2E-73079D2D7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2542" y="2217790"/>
            <a:ext cx="2021052" cy="151238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742909F-0495-4E7A-85C7-C0F264DD2825}"/>
              </a:ext>
            </a:extLst>
          </p:cNvPr>
          <p:cNvSpPr/>
          <p:nvPr/>
        </p:nvSpPr>
        <p:spPr>
          <a:xfrm>
            <a:off x="1083479" y="221779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The Why: </a:t>
            </a:r>
            <a:r>
              <a:rPr lang="en-US" dirty="0"/>
              <a:t>Everything we do, we believe in challenging the status quo. We believe in thinking differently</a:t>
            </a:r>
          </a:p>
          <a:p>
            <a:endParaRPr lang="en-US" b="1" dirty="0"/>
          </a:p>
          <a:p>
            <a:r>
              <a:rPr lang="en-US" b="1" dirty="0"/>
              <a:t>The How:  </a:t>
            </a:r>
            <a:r>
              <a:rPr lang="en-US" dirty="0"/>
              <a:t>The way we challenge the status quo is by making our products beautifully designed, simple to use and user-friendly. </a:t>
            </a:r>
          </a:p>
          <a:p>
            <a:endParaRPr lang="en-US" dirty="0"/>
          </a:p>
          <a:p>
            <a:r>
              <a:rPr lang="en-US" b="1" dirty="0"/>
              <a:t>The What: </a:t>
            </a:r>
            <a:r>
              <a:rPr lang="en-US" dirty="0"/>
              <a:t>And we happen to make great </a:t>
            </a:r>
            <a:r>
              <a:rPr lang="en-US" dirty="0" err="1"/>
              <a:t>Iphones</a:t>
            </a:r>
            <a:r>
              <a:rPr lang="en-US" dirty="0"/>
              <a:t>, </a:t>
            </a:r>
            <a:r>
              <a:rPr lang="en-US" dirty="0" err="1"/>
              <a:t>Ipads</a:t>
            </a:r>
            <a:r>
              <a:rPr lang="en-US" dirty="0"/>
              <a:t> and </a:t>
            </a:r>
            <a:r>
              <a:rPr lang="en-US" dirty="0" err="1"/>
              <a:t>Iwatches</a:t>
            </a:r>
            <a:r>
              <a:rPr lang="en-US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390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CC1F9-60A7-466D-A494-53826C869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latin typeface="+mn-lt"/>
              </a:rPr>
              <a:t>Voorbeeld uitwerking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742909F-0495-4E7A-85C7-C0F264DD2825}"/>
              </a:ext>
            </a:extLst>
          </p:cNvPr>
          <p:cNvSpPr/>
          <p:nvPr/>
        </p:nvSpPr>
        <p:spPr>
          <a:xfrm>
            <a:off x="1083479" y="221779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nl-NL" b="1" dirty="0"/>
              <a:t>The </a:t>
            </a:r>
            <a:r>
              <a:rPr lang="nl-NL" b="1" dirty="0" err="1"/>
              <a:t>Why</a:t>
            </a:r>
            <a:r>
              <a:rPr lang="nl-NL" dirty="0"/>
              <a:t>: Plastic vervuiling stoppen en meer uit de kraan drinken</a:t>
            </a:r>
          </a:p>
          <a:p>
            <a:pPr algn="l"/>
            <a:endParaRPr lang="nl-NL" dirty="0"/>
          </a:p>
          <a:p>
            <a:pPr algn="l"/>
            <a:r>
              <a:rPr lang="nl-NL" b="1" dirty="0"/>
              <a:t>How</a:t>
            </a:r>
            <a:r>
              <a:rPr lang="nl-NL" dirty="0"/>
              <a:t>: milieuvriendelijke materialen, meerdere modellen en bedrukking</a:t>
            </a:r>
          </a:p>
          <a:p>
            <a:pPr algn="l"/>
            <a:endParaRPr lang="nl-NL" dirty="0"/>
          </a:p>
          <a:p>
            <a:pPr algn="l"/>
            <a:r>
              <a:rPr lang="nl-NL" b="1" dirty="0" err="1"/>
              <a:t>What</a:t>
            </a:r>
            <a:r>
              <a:rPr lang="nl-NL" dirty="0"/>
              <a:t>: milieuvriendelijke en herbruikbare waterflesjes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F51D740-E0BA-0040-27A4-655456DA8212}"/>
              </a:ext>
            </a:extLst>
          </p:cNvPr>
          <p:cNvSpPr txBox="1"/>
          <p:nvPr/>
        </p:nvSpPr>
        <p:spPr>
          <a:xfrm>
            <a:off x="1083479" y="4496937"/>
            <a:ext cx="250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3"/>
              </a:rPr>
              <a:t>Meer info</a:t>
            </a:r>
            <a:endParaRPr lang="nl-NL" dirty="0"/>
          </a:p>
        </p:txBody>
      </p:sp>
      <p:pic>
        <p:nvPicPr>
          <p:cNvPr id="1026" name="Picture 2" descr="Dopper missie">
            <a:extLst>
              <a:ext uri="{FF2B5EF4-FFF2-40B4-BE49-F238E27FC236}">
                <a16:creationId xmlns:a16="http://schemas.microsoft.com/office/drawing/2014/main" id="{96B0B345-7494-A179-58BD-99AA99924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542" y="1623515"/>
            <a:ext cx="3917258" cy="361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5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2BCBD65C-FEF3-415A-AA4F-A1AFAA20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z="4400" b="1" dirty="0">
                <a:latin typeface="+mn-lt"/>
              </a:rPr>
              <a:t>Van Golden </a:t>
            </a:r>
            <a:r>
              <a:rPr lang="nl-NL" sz="4400" b="1" dirty="0" err="1">
                <a:latin typeface="+mn-lt"/>
              </a:rPr>
              <a:t>Circle</a:t>
            </a:r>
            <a:r>
              <a:rPr lang="nl-NL" sz="4400" b="1" dirty="0">
                <a:latin typeface="+mn-lt"/>
              </a:rPr>
              <a:t> naar missie &amp; visie</a:t>
            </a:r>
            <a:endParaRPr lang="nl-NL" dirty="0"/>
          </a:p>
        </p:txBody>
      </p:sp>
      <p:pic>
        <p:nvPicPr>
          <p:cNvPr id="1026" name="Picture 2" descr="Start with Why: Creating a value proposition with the Golden Circle model -  Techno Pros">
            <a:extLst>
              <a:ext uri="{FF2B5EF4-FFF2-40B4-BE49-F238E27FC236}">
                <a16:creationId xmlns:a16="http://schemas.microsoft.com/office/drawing/2014/main" id="{0133A73F-5A4C-4FA5-9024-A0A79AFB9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615" y="1484850"/>
            <a:ext cx="6066770" cy="434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ep 19">
            <a:extLst>
              <a:ext uri="{FF2B5EF4-FFF2-40B4-BE49-F238E27FC236}">
                <a16:creationId xmlns:a16="http://schemas.microsoft.com/office/drawing/2014/main" id="{22332B2B-82CE-480E-A24B-646FB44C336E}"/>
              </a:ext>
            </a:extLst>
          </p:cNvPr>
          <p:cNvGrpSpPr/>
          <p:nvPr/>
        </p:nvGrpSpPr>
        <p:grpSpPr>
          <a:xfrm>
            <a:off x="3062615" y="1484850"/>
            <a:ext cx="6066770" cy="4341303"/>
            <a:chOff x="3062615" y="1484850"/>
            <a:chExt cx="6066770" cy="4341303"/>
          </a:xfrm>
        </p:grpSpPr>
        <p:pic>
          <p:nvPicPr>
            <p:cNvPr id="12" name="Picture 2" descr="Start with Why: Creating a value proposition with the Golden Circle model -  Techno Pros">
              <a:extLst>
                <a:ext uri="{FF2B5EF4-FFF2-40B4-BE49-F238E27FC236}">
                  <a16:creationId xmlns:a16="http://schemas.microsoft.com/office/drawing/2014/main" id="{14D0C5C4-03A7-4327-8DE2-CCD8129025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615" y="1484850"/>
              <a:ext cx="6066770" cy="4341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Start with Why: Creating a value proposition with the Golden Circle model -  Techno Pros">
              <a:extLst>
                <a:ext uri="{FF2B5EF4-FFF2-40B4-BE49-F238E27FC236}">
                  <a16:creationId xmlns:a16="http://schemas.microsoft.com/office/drawing/2014/main" id="{C97E823A-3E8B-46F8-B006-C7F6828BDD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24" b="47858"/>
            <a:stretch/>
          </p:blipFill>
          <p:spPr bwMode="auto">
            <a:xfrm>
              <a:off x="5023607" y="1494789"/>
              <a:ext cx="4105778" cy="2263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Start with Why: Creating a value proposition with the Golden Circle model -  Techno Pros">
              <a:extLst>
                <a:ext uri="{FF2B5EF4-FFF2-40B4-BE49-F238E27FC236}">
                  <a16:creationId xmlns:a16="http://schemas.microsoft.com/office/drawing/2014/main" id="{2DF8E1AF-046C-431F-87D1-14F17AA49A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49" t="32219" b="47684"/>
            <a:stretch/>
          </p:blipFill>
          <p:spPr bwMode="auto">
            <a:xfrm>
              <a:off x="7035567" y="2895904"/>
              <a:ext cx="2084031" cy="872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Start with Why: Creating a value proposition with the Golden Circle model -  Techno Pros">
              <a:extLst>
                <a:ext uri="{FF2B5EF4-FFF2-40B4-BE49-F238E27FC236}">
                  <a16:creationId xmlns:a16="http://schemas.microsoft.com/office/drawing/2014/main" id="{CF671475-AC1A-4241-844B-E4DDEA07AE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" t="774" r="67492" b="71276"/>
            <a:stretch/>
          </p:blipFill>
          <p:spPr bwMode="auto">
            <a:xfrm>
              <a:off x="3119306" y="1511096"/>
              <a:ext cx="1904301" cy="1213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180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0D9A2-A97D-8946-05D2-249A03E82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FA26AF1D-9BB3-D1D8-27D5-95EDE92B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z="4400" b="1" dirty="0">
                <a:latin typeface="+mn-lt"/>
              </a:rPr>
              <a:t>Missie &amp; visie</a:t>
            </a:r>
            <a:endParaRPr lang="nl-NL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B85BFA80-FB41-F41A-8B43-219FBD9DA7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292753"/>
              </p:ext>
            </p:extLst>
          </p:nvPr>
        </p:nvGraphicFramePr>
        <p:xfrm>
          <a:off x="2089603" y="2180493"/>
          <a:ext cx="8012794" cy="2785079"/>
        </p:xfrm>
        <a:graphic>
          <a:graphicData uri="http://schemas.openxmlformats.org/drawingml/2006/table">
            <a:tbl>
              <a:tblPr firstRow="1" firstCol="1" bandRow="1"/>
              <a:tblGrid>
                <a:gridCol w="3250828">
                  <a:extLst>
                    <a:ext uri="{9D8B030D-6E8A-4147-A177-3AD203B41FA5}">
                      <a16:colId xmlns:a16="http://schemas.microsoft.com/office/drawing/2014/main" val="3879557597"/>
                    </a:ext>
                  </a:extLst>
                </a:gridCol>
                <a:gridCol w="813632">
                  <a:extLst>
                    <a:ext uri="{9D8B030D-6E8A-4147-A177-3AD203B41FA5}">
                      <a16:colId xmlns:a16="http://schemas.microsoft.com/office/drawing/2014/main" val="3967937429"/>
                    </a:ext>
                  </a:extLst>
                </a:gridCol>
                <a:gridCol w="420130">
                  <a:extLst>
                    <a:ext uri="{9D8B030D-6E8A-4147-A177-3AD203B41FA5}">
                      <a16:colId xmlns:a16="http://schemas.microsoft.com/office/drawing/2014/main" val="1578420735"/>
                    </a:ext>
                  </a:extLst>
                </a:gridCol>
                <a:gridCol w="421610">
                  <a:extLst>
                    <a:ext uri="{9D8B030D-6E8A-4147-A177-3AD203B41FA5}">
                      <a16:colId xmlns:a16="http://schemas.microsoft.com/office/drawing/2014/main" val="3216825462"/>
                    </a:ext>
                  </a:extLst>
                </a:gridCol>
                <a:gridCol w="421610">
                  <a:extLst>
                    <a:ext uri="{9D8B030D-6E8A-4147-A177-3AD203B41FA5}">
                      <a16:colId xmlns:a16="http://schemas.microsoft.com/office/drawing/2014/main" val="199545452"/>
                    </a:ext>
                  </a:extLst>
                </a:gridCol>
                <a:gridCol w="421610">
                  <a:extLst>
                    <a:ext uri="{9D8B030D-6E8A-4147-A177-3AD203B41FA5}">
                      <a16:colId xmlns:a16="http://schemas.microsoft.com/office/drawing/2014/main" val="693928177"/>
                    </a:ext>
                  </a:extLst>
                </a:gridCol>
                <a:gridCol w="421610">
                  <a:extLst>
                    <a:ext uri="{9D8B030D-6E8A-4147-A177-3AD203B41FA5}">
                      <a16:colId xmlns:a16="http://schemas.microsoft.com/office/drawing/2014/main" val="2632443246"/>
                    </a:ext>
                  </a:extLst>
                </a:gridCol>
                <a:gridCol w="920882">
                  <a:extLst>
                    <a:ext uri="{9D8B030D-6E8A-4147-A177-3AD203B41FA5}">
                      <a16:colId xmlns:a16="http://schemas.microsoft.com/office/drawing/2014/main" val="2515951870"/>
                    </a:ext>
                  </a:extLst>
                </a:gridCol>
                <a:gridCol w="920882">
                  <a:extLst>
                    <a:ext uri="{9D8B030D-6E8A-4147-A177-3AD203B41FA5}">
                      <a16:colId xmlns:a16="http://schemas.microsoft.com/office/drawing/2014/main" val="1680446306"/>
                    </a:ext>
                  </a:extLst>
                </a:gridCol>
              </a:tblGrid>
              <a:tr h="231751"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b="1" cap="all">
                          <a:solidFill>
                            <a:srgbClr val="00064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Beoordelingscriteria</a:t>
                      </a:r>
                      <a:endParaRPr lang="nl-NL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727" marR="116727" marT="58363" marB="583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083420"/>
                  </a:ext>
                </a:extLst>
              </a:tr>
              <a:tr h="1805209">
                <a:tc rowSpan="2">
                  <a:txBody>
                    <a:bodyPr/>
                    <a:lstStyle/>
                    <a:p>
                      <a:r>
                        <a:rPr lang="nl-NL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3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Ondernemingsplan</a:t>
                      </a:r>
                      <a:endParaRPr lang="nl-NL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3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wordt gemotiveerd welke manier het product of de dienst inspeelt op de ontwikkelingen in de maatschappij.</a:t>
                      </a:r>
                      <a:endParaRPr lang="nl-NL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is een duidelijke </a:t>
                      </a:r>
                      <a:r>
                        <a:rPr lang="nl-NL" sz="13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missie, visie 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strategie.</a:t>
                      </a:r>
                      <a:endParaRPr lang="nl-NL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marktanalyse is helder omschreven en onderbouwd met theorie.</a:t>
                      </a:r>
                      <a:endParaRPr lang="nl-NL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SWOT-analyse is helder omschreven en onderbouwd met externe en interne factoren </a:t>
                      </a:r>
                      <a:endParaRPr lang="nl-NL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727" marR="116727" marT="58363" marB="58363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Score</a:t>
                      </a:r>
                      <a:endParaRPr lang="nl-NL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545" marR="8754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7545" marR="87545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7545" marR="8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7545" marR="8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7545" marR="8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7545" marR="875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7545" marR="875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000620"/>
                  </a:ext>
                </a:extLst>
              </a:tr>
              <a:tr h="63632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3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Punten</a:t>
                      </a:r>
                      <a:endParaRPr lang="nl-NL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545" marR="8754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3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545" marR="8754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3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nl-NL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545" marR="875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3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nl-NL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545" marR="875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3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nl-NL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545" marR="875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3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nl-NL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545" marR="875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3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nl-NL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545" marR="8754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537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5823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5" ma:contentTypeDescription="Een nieuw document maken." ma:contentTypeScope="" ma:versionID="b705bd57771d5b5977f7919ee309c30f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05c3486ec18a18b1f535a3b94463eec2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0cf8ba-b598-4d03-85bf-01d90a2844ae" xsi:nil="true"/>
    <lcf76f155ced4ddcb4097134ff3c332f xmlns="c67c63a5-6c7f-42bb-9d17-0feff58164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B2E582-87CB-4F7F-8284-BA19FBD18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c20cf8ba-b598-4d03-85bf-01d90a2844ae"/>
    <ds:schemaRef ds:uri="c67c63a5-6c7f-42bb-9d17-0feff5816463"/>
    <ds:schemaRef ds:uri="d95abb03-f9aa-4c33-99fc-7afb519e45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276</Words>
  <Application>Microsoft Office PowerPoint</Application>
  <PresentationFormat>Breedbeeld</PresentationFormat>
  <Paragraphs>67</Paragraphs>
  <Slides>9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Athletics</vt:lpstr>
      <vt:lpstr>Athletics Black</vt:lpstr>
      <vt:lpstr>Calibri</vt:lpstr>
      <vt:lpstr>Calibri Light</vt:lpstr>
      <vt:lpstr>Symbol</vt:lpstr>
      <vt:lpstr>Kantoorthema</vt:lpstr>
      <vt:lpstr>PowerPoint-presentatie</vt:lpstr>
      <vt:lpstr>Opstart week 4</vt:lpstr>
      <vt:lpstr>Waarom? Hoe? Wat?  The Golden Circle</vt:lpstr>
      <vt:lpstr>Waarom? Hoe? Wat?  The Golden Circle</vt:lpstr>
      <vt:lpstr>Opdracht: Golden Circle</vt:lpstr>
      <vt:lpstr>Voorbeeld uitwerking</vt:lpstr>
      <vt:lpstr>Voorbeeld uitwerking</vt:lpstr>
      <vt:lpstr>Van Golden Circle naar missie &amp; visie</vt:lpstr>
      <vt:lpstr>Missie &amp; visie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7</cp:revision>
  <dcterms:created xsi:type="dcterms:W3CDTF">2021-07-07T07:37:45Z</dcterms:created>
  <dcterms:modified xsi:type="dcterms:W3CDTF">2024-11-26T07:58:28Z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</Properties>
</file>