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047DC883-5FE7-47CE-8F0D-39147A3D0E6D}"/>
    <pc:docChg chg="addSld delSld modSld">
      <pc:chgData name="Marieke Drabbe" userId="5622c14e-c4d0-438c-800f-36f96fa97e55" providerId="ADAL" clId="{047DC883-5FE7-47CE-8F0D-39147A3D0E6D}" dt="2022-02-08T11:00:28.192" v="25" actId="47"/>
      <pc:docMkLst>
        <pc:docMk/>
      </pc:docMkLst>
      <pc:sldChg chg="addSp delSp modSp mod">
        <pc:chgData name="Marieke Drabbe" userId="5622c14e-c4d0-438c-800f-36f96fa97e55" providerId="ADAL" clId="{047DC883-5FE7-47CE-8F0D-39147A3D0E6D}" dt="2022-02-08T11:00:25.136" v="24" actId="1076"/>
        <pc:sldMkLst>
          <pc:docMk/>
          <pc:sldMk cId="4132212741" sldId="256"/>
        </pc:sldMkLst>
        <pc:spChg chg="mod">
          <ac:chgData name="Marieke Drabbe" userId="5622c14e-c4d0-438c-800f-36f96fa97e55" providerId="ADAL" clId="{047DC883-5FE7-47CE-8F0D-39147A3D0E6D}" dt="2022-02-08T10:58:04.432" v="1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047DC883-5FE7-47CE-8F0D-39147A3D0E6D}" dt="2022-02-08T10:58:27.624" v="4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047DC883-5FE7-47CE-8F0D-39147A3D0E6D}" dt="2022-02-08T10:59:36.200" v="19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047DC883-5FE7-47CE-8F0D-39147A3D0E6D}" dt="2022-02-08T10:59:50.365" v="20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047DC883-5FE7-47CE-8F0D-39147A3D0E6D}" dt="2022-02-08T10:59:52.197" v="21" actId="478"/>
          <ac:picMkLst>
            <pc:docMk/>
            <pc:sldMk cId="4132212741" sldId="256"/>
            <ac:picMk id="1028" creationId="{CECB9A91-02E1-46F1-80B8-591509850FAD}"/>
          </ac:picMkLst>
        </pc:picChg>
        <pc:picChg chg="add mod">
          <ac:chgData name="Marieke Drabbe" userId="5622c14e-c4d0-438c-800f-36f96fa97e55" providerId="ADAL" clId="{047DC883-5FE7-47CE-8F0D-39147A3D0E6D}" dt="2022-02-08T11:00:25.136" v="24" actId="1076"/>
          <ac:picMkLst>
            <pc:docMk/>
            <pc:sldMk cId="4132212741" sldId="256"/>
            <ac:picMk id="1030" creationId="{9193258D-6F07-4004-9F94-5A57BD617C05}"/>
          </ac:picMkLst>
        </pc:picChg>
      </pc:sldChg>
      <pc:sldChg chg="modSp add del mod">
        <pc:chgData name="Marieke Drabbe" userId="5622c14e-c4d0-438c-800f-36f96fa97e55" providerId="ADAL" clId="{047DC883-5FE7-47CE-8F0D-39147A3D0E6D}" dt="2022-02-08T11:00:28.192" v="25" actId="47"/>
        <pc:sldMkLst>
          <pc:docMk/>
          <pc:sldMk cId="4159768415" sldId="257"/>
        </pc:sldMkLst>
        <pc:spChg chg="mod">
          <ac:chgData name="Marieke Drabbe" userId="5622c14e-c4d0-438c-800f-36f96fa97e55" providerId="ADAL" clId="{047DC883-5FE7-47CE-8F0D-39147A3D0E6D}" dt="2022-02-08T10:58:24.038" v="3" actId="21"/>
          <ac:spMkLst>
            <pc:docMk/>
            <pc:sldMk cId="4159768415" sldId="257"/>
            <ac:spMk id="6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744D762F-0254-452C-A292-E7622C6BD6D4}"/>
    <pc:docChg chg="modSld">
      <pc:chgData name="Thomas Noordeloos" userId="df9f46e9-7760-4f6a-814f-9e8180d7b46a" providerId="ADAL" clId="{744D762F-0254-452C-A292-E7622C6BD6D4}" dt="2022-02-22T12:37:11.306" v="3" actId="20577"/>
      <pc:docMkLst>
        <pc:docMk/>
      </pc:docMkLst>
      <pc:sldChg chg="modSp mod">
        <pc:chgData name="Thomas Noordeloos" userId="df9f46e9-7760-4f6a-814f-9e8180d7b46a" providerId="ADAL" clId="{744D762F-0254-452C-A292-E7622C6BD6D4}" dt="2022-02-22T12:37:11.306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744D762F-0254-452C-A292-E7622C6BD6D4}" dt="2022-02-22T12:37:11.306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rijksoverheid.nl/onderwerpen/duurzame-energie/meer-duurzame-energie-in-de-toekomst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rabobank.nl/bedrijven/cijfers-en-trends/duurzame-energie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ecovat.eu/energietransitie/trends-en-ontwikkelingen-energie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LA2 Trends en ontwikkelingen WE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duurzame water- en energievoorziening.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duurzame water- en energievoorziening.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3083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duurzame water- en energievoorziening in de stad.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het gebied van duurzame water- en energievoorziening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https://www.rijksoverheid.nl/onderwerpen/duurzame-energie/meer-duurzame-energie-in-de-toekomst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https://www.ecovat.eu/energietransitie/trends-en-ontwikkelingen-energie/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https://www.rabobank.nl/bedrijven/cijfers-en-trends/duurzame-energie/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18-03-2022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 bijeenkomst: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24-03-2022</a:t>
            </a:r>
            <a:endParaRPr lang="nl-NL" sz="130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30" name="Picture 6" descr="Energietransitie, wat is dat nu precies? - Schoongenoegvankernenergie">
            <a:extLst>
              <a:ext uri="{FF2B5EF4-FFF2-40B4-BE49-F238E27FC236}">
                <a16:creationId xmlns:a16="http://schemas.microsoft.com/office/drawing/2014/main" id="{9193258D-6F07-4004-9F94-5A57BD617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5335752"/>
            <a:ext cx="1573098" cy="97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105D6A-78B7-4842-AAA9-965F29D8969C}"/>
</file>

<file path=customXml/itemProps3.xml><?xml version="1.0" encoding="utf-8"?>
<ds:datastoreItem xmlns:ds="http://schemas.openxmlformats.org/officeDocument/2006/customXml" ds:itemID="{368D544E-493A-49DC-8C7E-360155C0D785}">
  <ds:schemaRefs>
    <ds:schemaRef ds:uri="http://purl.org/dc/terms/"/>
    <ds:schemaRef ds:uri="2c4f0c93-2979-4f27-aab2-70de95932352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6f82ce1-f6df-49a5-8b49-cf8409a27aa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256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9</cp:revision>
  <dcterms:created xsi:type="dcterms:W3CDTF">2017-04-20T10:37:43Z</dcterms:created>
  <dcterms:modified xsi:type="dcterms:W3CDTF">2022-02-22T12:37:14Z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