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6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4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14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3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294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755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7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8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35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35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996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77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47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05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96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798C-9F3E-463B-B063-80FF9F84B4CB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4481EA-9054-4427-98E3-44F786F70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4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Digitaal vaardig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65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aan de 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voor jezelf een PowerPoint </a:t>
            </a:r>
            <a:br>
              <a:rPr lang="nl-NL" dirty="0" smtClean="0"/>
            </a:br>
            <a:r>
              <a:rPr lang="nl-NL" dirty="0" smtClean="0"/>
              <a:t>presentatie over jou droomhuis</a:t>
            </a:r>
            <a:br>
              <a:rPr lang="nl-NL" dirty="0" smtClean="0"/>
            </a:br>
            <a:r>
              <a:rPr lang="nl-NL" dirty="0" smtClean="0"/>
              <a:t>(Hierbij mag </a:t>
            </a:r>
            <a:r>
              <a:rPr lang="nl-NL" b="1" dirty="0" smtClean="0"/>
              <a:t>alles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b="1" dirty="0" smtClean="0"/>
              <a:t>Regels:</a:t>
            </a:r>
            <a:br>
              <a:rPr lang="nl-NL" b="1" dirty="0" smtClean="0"/>
            </a:br>
            <a:r>
              <a:rPr lang="nl-NL" dirty="0" smtClean="0"/>
              <a:t>- Minimaal 3 dia’s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dirty="0" smtClean="0"/>
              <a:t>- Elke dia moet een andere achtergrond hebben</a:t>
            </a:r>
            <a:br>
              <a:rPr lang="nl-NL" dirty="0" smtClean="0"/>
            </a:br>
            <a:r>
              <a:rPr lang="nl-NL" dirty="0" smtClean="0"/>
              <a:t>- Op dia 1 of 2 moet een tabel staan (met minimaal </a:t>
            </a:r>
            <a:r>
              <a:rPr lang="nl-NL" b="1" dirty="0" smtClean="0"/>
              <a:t>4 rijen</a:t>
            </a:r>
            <a:r>
              <a:rPr lang="nl-NL" dirty="0" smtClean="0"/>
              <a:t>) met wat jij perse in het huis wil (denk aan zwembad, pooltafel </a:t>
            </a:r>
            <a:r>
              <a:rPr lang="nl-NL" dirty="0" err="1" smtClean="0"/>
              <a:t>etc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- Op 1 van de dia’s moet de tekst of het plaatje verschijnen (als je nog een keer klikt)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- Zorg voor een creatieve overgang tussen </a:t>
            </a:r>
            <a:r>
              <a:rPr lang="nl-NL" smtClean="0"/>
              <a:t>de </a:t>
            </a:r>
            <a:r>
              <a:rPr lang="nl-NL" smtClean="0"/>
              <a:t>dia’s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84" y="458289"/>
            <a:ext cx="468531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11</Words>
  <Application>Microsoft Office PowerPoint</Application>
  <PresentationFormat>Breedbeeld</PresentationFormat>
  <Paragraphs>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Sliert</vt:lpstr>
      <vt:lpstr>Digitaal vaardig</vt:lpstr>
      <vt:lpstr>Zelf aan de slag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Jente van der Mei</dc:creator>
  <cp:lastModifiedBy>Jente van der Mei</cp:lastModifiedBy>
  <cp:revision>4</cp:revision>
  <dcterms:created xsi:type="dcterms:W3CDTF">2018-09-03T11:54:49Z</dcterms:created>
  <dcterms:modified xsi:type="dcterms:W3CDTF">2019-11-08T10:02:14Z</dcterms:modified>
</cp:coreProperties>
</file>