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8261" autoAdjust="0"/>
  </p:normalViewPr>
  <p:slideViewPr>
    <p:cSldViewPr>
      <p:cViewPr varScale="1">
        <p:scale>
          <a:sx n="82" d="100"/>
          <a:sy n="82" d="100"/>
        </p:scale>
        <p:origin x="154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8E9ECD-6405-44DE-9E53-7B955851BC2F}" type="datetimeFigureOut">
              <a:rPr lang="nl-NL"/>
              <a:pPr>
                <a:defRPr/>
              </a:pPr>
              <a:t>1-2-2021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DA1466-8AD2-43AF-AC58-1E27EE4C92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142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ACFFE4-AE8B-499D-916C-0C6C9F16697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668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0CB79-0957-4442-91FC-2F3137F49DB6}" type="datetimeFigureOut">
              <a:rPr lang="nl-NL"/>
              <a:pPr>
                <a:defRPr/>
              </a:pPr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5EDC-6C7A-4BB4-925F-4F3A77E712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89DC1-8CD2-49D4-B559-EBDAC5DA6E75}" type="datetimeFigureOut">
              <a:rPr lang="nl-NL"/>
              <a:pPr>
                <a:defRPr/>
              </a:pPr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D9DB4-A07C-412A-BDC9-1742DFB6B82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D79E0-8DBF-4DEB-970C-2DBC66EA06CC}" type="datetimeFigureOut">
              <a:rPr lang="nl-NL"/>
              <a:pPr>
                <a:defRPr/>
              </a:pPr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7F21-5C84-4CBA-8009-7B1FCDDFE6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C50C-F525-4971-94D3-88F90DA7164A}" type="datetimeFigureOut">
              <a:rPr lang="nl-NL"/>
              <a:pPr>
                <a:defRPr/>
              </a:pPr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CDCCE-DF12-4EEB-9E84-7DCBDD2901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2FC6F-3B7C-4F67-9678-CE1BF2F50575}" type="datetimeFigureOut">
              <a:rPr lang="nl-NL"/>
              <a:pPr>
                <a:defRPr/>
              </a:pPr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105A9-6D46-4D7A-B6B2-D64D6A53EC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0494-4530-4C4A-8AB5-FD341F136C01}" type="datetimeFigureOut">
              <a:rPr lang="nl-NL"/>
              <a:pPr>
                <a:defRPr/>
              </a:pPr>
              <a:t>1-2-2021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D4C8-0455-4A27-8EA1-9E318755D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0262D-55BC-4AC2-95F3-83A49ABA819C}" type="datetimeFigureOut">
              <a:rPr lang="nl-NL"/>
              <a:pPr>
                <a:defRPr/>
              </a:pPr>
              <a:t>1-2-2021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DB68-4EB5-4D55-BFB5-3B4A363F94D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E995-2385-4803-99AB-106C5D64AB74}" type="datetimeFigureOut">
              <a:rPr lang="nl-NL"/>
              <a:pPr>
                <a:defRPr/>
              </a:pPr>
              <a:t>1-2-2021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128C9-1CCC-459E-94F5-FC4F97B600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A378-9ED8-4E77-AB48-0CBCEE8E6B34}" type="datetimeFigureOut">
              <a:rPr lang="nl-NL"/>
              <a:pPr>
                <a:defRPr/>
              </a:pPr>
              <a:t>1-2-2021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65DB3-8282-4222-9933-9FC7E21E9A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3ECB-8479-41F6-A826-62E5D4300F4C}" type="datetimeFigureOut">
              <a:rPr lang="nl-NL"/>
              <a:pPr>
                <a:defRPr/>
              </a:pPr>
              <a:t>1-2-2021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59CA9-36B1-4A53-AB43-2D10780923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C7C0-04D9-431C-87BE-C2B8B012A994}" type="datetimeFigureOut">
              <a:rPr lang="nl-NL"/>
              <a:pPr>
                <a:defRPr/>
              </a:pPr>
              <a:t>1-2-2021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8056B-B8AF-4C06-8C9F-CC7D3C8B12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C2D7A5-6971-4C1E-8DAF-E01E4A5FD6A8}" type="datetimeFigureOut">
              <a:rPr lang="nl-NL"/>
              <a:pPr>
                <a:defRPr/>
              </a:pPr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0DEF0D-D9F2-44A1-B5FD-C85DB236A0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280075" y="1055138"/>
            <a:ext cx="3863093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0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Leerdoelen</a:t>
            </a:r>
          </a:p>
          <a:p>
            <a:r>
              <a:rPr lang="nl-NL" sz="1000" dirty="0">
                <a:ea typeface="Calibri" pitchFamily="34" charset="0"/>
                <a:cs typeface="Arial" charset="0"/>
              </a:rPr>
              <a:t>Na het maken van dit leerarrangement kun je: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latin typeface="Arial"/>
                <a:ea typeface="Calibri" pitchFamily="34" charset="0"/>
                <a:cs typeface="Arial"/>
              </a:rPr>
              <a:t>Een excursie bedenken van vrijetijdsbesteding in relatie tot de 'groene’ toekomstige stad.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latin typeface="Arial"/>
                <a:ea typeface="Calibri" pitchFamily="34" charset="0"/>
                <a:cs typeface="Arial"/>
              </a:rPr>
              <a:t>Kun je je excursie op een overtuigende en creatieve manier invullen zodat het educatief en verrassend is.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latin typeface="Arial"/>
                <a:ea typeface="Calibri" pitchFamily="34" charset="0"/>
                <a:cs typeface="Arial"/>
              </a:rPr>
              <a:t>Kun je je excursie op een overtuigende manier en op basis van visie op toekomstige vrijetijdsbesteding verantwoorden.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273996" y="2483011"/>
            <a:ext cx="3875249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0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r>
              <a:rPr lang="nl-NL" sz="1000" dirty="0">
                <a:latin typeface="Arial"/>
                <a:cs typeface="Arial"/>
              </a:rPr>
              <a:t>Een complete excursie naar de stad (fysiek óf online)</a:t>
            </a:r>
            <a:endParaRPr lang="nl-NL" sz="1000" dirty="0">
              <a:latin typeface="Arial"/>
              <a:ea typeface="Calibri" pitchFamily="34" charset="0"/>
              <a:cs typeface="Arial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545566" y="3233299"/>
            <a:ext cx="3455504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0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000" dirty="0">
                <a:latin typeface="Arial"/>
                <a:ea typeface="Calibri" pitchFamily="34" charset="0"/>
                <a:cs typeface="Arial"/>
              </a:rPr>
              <a:t>Je maakt deze opdracht samen met maximaal </a:t>
            </a:r>
            <a:r>
              <a:rPr lang="nl-NL" sz="1000">
                <a:latin typeface="Arial"/>
                <a:ea typeface="Calibri" pitchFamily="34" charset="0"/>
                <a:cs typeface="Arial"/>
              </a:rPr>
              <a:t>4 anderen </a:t>
            </a:r>
            <a:r>
              <a:rPr lang="nl-NL" sz="1000" dirty="0">
                <a:latin typeface="Arial"/>
                <a:ea typeface="Calibri" pitchFamily="34" charset="0"/>
                <a:cs typeface="Arial"/>
              </a:rPr>
              <a:t>studenten VT</a:t>
            </a:r>
            <a:endParaRPr lang="nl-NL" sz="10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nl-NL" sz="1000" dirty="0">
                <a:latin typeface="Arial"/>
                <a:ea typeface="Calibri" pitchFamily="34" charset="0"/>
                <a:cs typeface="Arial"/>
              </a:rPr>
              <a:t>Excursie naar Tilburg en Nijmegen georganiseerd</a:t>
            </a:r>
            <a:endParaRPr lang="nl-NL" sz="1000" dirty="0">
              <a:ea typeface="Calibri" pitchFamily="34" charset="0"/>
              <a:cs typeface="Arial" charset="0"/>
            </a:endParaRPr>
          </a:p>
          <a:p>
            <a:r>
              <a:rPr lang="nl-NL" sz="1000" dirty="0">
                <a:latin typeface="Arial"/>
                <a:ea typeface="Calibri" pitchFamily="34" charset="0"/>
                <a:cs typeface="Arial"/>
              </a:rPr>
              <a:t>    door VT studenten Tilburg en Nijmegen</a:t>
            </a:r>
            <a:endParaRPr lang="nl-NL" sz="10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000" dirty="0">
                <a:latin typeface="Arial"/>
                <a:ea typeface="Calibri" pitchFamily="34" charset="0"/>
                <a:cs typeface="Arial"/>
              </a:rPr>
              <a:t>Plaats het groepsproduct op de VLC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000" dirty="0">
                <a:latin typeface="Arial"/>
                <a:cs typeface="Arial"/>
              </a:rPr>
              <a:t>Feedback moment in de klas </a:t>
            </a:r>
            <a:endParaRPr lang="nl-NL" dirty="0">
              <a:latin typeface="Arial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000" dirty="0">
                <a:latin typeface="Arial"/>
                <a:ea typeface="Calibri" pitchFamily="34" charset="0"/>
                <a:cs typeface="Arial"/>
              </a:rPr>
              <a:t>Deadline versie 1: 12 maart</a:t>
            </a:r>
            <a:endParaRPr lang="nl-NL" sz="1000" dirty="0">
              <a:ea typeface="Calibri" pitchFamily="34" charset="0"/>
              <a:cs typeface="Arial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nl-NL" sz="1000" dirty="0">
                <a:latin typeface="Arial"/>
                <a:ea typeface="Calibri" pitchFamily="34" charset="0"/>
                <a:cs typeface="Arial"/>
              </a:rPr>
              <a:t>Deadline versie 2: 17 maart</a:t>
            </a:r>
            <a:endParaRPr lang="nl-NL" dirty="0">
              <a:cs typeface="Arial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545566" y="5139092"/>
            <a:ext cx="3455504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0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  <a:r>
              <a:rPr lang="nl-NL" sz="1000" b="1" dirty="0">
                <a:ea typeface="Calibri" pitchFamily="34" charset="0"/>
                <a:cs typeface="Arial" charset="0"/>
              </a:rPr>
              <a:t>	</a:t>
            </a:r>
          </a:p>
          <a:p>
            <a:r>
              <a:rPr lang="nl-NL" sz="1000" dirty="0">
                <a:ea typeface="Calibri" pitchFamily="34" charset="0"/>
                <a:cs typeface="Arial" charset="0"/>
              </a:rPr>
              <a:t>Expertlessen vrije tijd</a:t>
            </a:r>
          </a:p>
        </p:txBody>
      </p:sp>
      <p:sp>
        <p:nvSpPr>
          <p:cNvPr id="14348" name="Tekstvak 23"/>
          <p:cNvSpPr txBox="1">
            <a:spLocks noChangeArrowheads="1"/>
          </p:cNvSpPr>
          <p:nvPr/>
        </p:nvSpPr>
        <p:spPr bwMode="auto">
          <a:xfrm>
            <a:off x="1358202" y="208751"/>
            <a:ext cx="74910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r>
              <a:rPr lang="nl-NL" dirty="0">
                <a:latin typeface="Arial"/>
                <a:cs typeface="Arial"/>
              </a:rPr>
              <a:t>2021_lj3_p3_LA 4 Vrije tijd: 'Groene VT in de stad'</a:t>
            </a:r>
          </a:p>
        </p:txBody>
      </p:sp>
      <p:sp>
        <p:nvSpPr>
          <p:cNvPr id="17" name="Rechthoek 16"/>
          <p:cNvSpPr/>
          <p:nvPr/>
        </p:nvSpPr>
        <p:spPr>
          <a:xfrm>
            <a:off x="928688" y="6704013"/>
            <a:ext cx="8215312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75008" cy="915544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923855" y="1014016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45430" y="2522414"/>
            <a:ext cx="263290" cy="32130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14417" y="3238290"/>
            <a:ext cx="266283" cy="416301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51324" y="3303320"/>
            <a:ext cx="385812" cy="263054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195011" y="6093094"/>
            <a:ext cx="299225" cy="290796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5200076" y="5010751"/>
            <a:ext cx="269390" cy="260485"/>
          </a:xfrm>
          <a:prstGeom prst="rect">
            <a:avLst/>
          </a:prstGeom>
        </p:spPr>
      </p:pic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1278502" y="3040095"/>
            <a:ext cx="3875249" cy="3323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0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endParaRPr lang="nl-NL" sz="10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000" dirty="0">
                <a:latin typeface="Arial"/>
                <a:cs typeface="Arial"/>
              </a:rPr>
              <a:t>Bekijk/ onderzoek de vrijetijdsbesteding van de stad Nijmegen/ Tilburg</a:t>
            </a:r>
            <a:endParaRPr lang="nl-NL" sz="1000" dirty="0">
              <a:cs typeface="Arial"/>
            </a:endParaRP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000" dirty="0">
                <a:latin typeface="Arial"/>
                <a:cs typeface="Arial"/>
              </a:rPr>
              <a:t>Bedenk 3 ideeën voor de excursie in het thema groene VT in de stad</a:t>
            </a:r>
            <a:endParaRPr lang="nl-NL" sz="1000" dirty="0">
              <a:cs typeface="Arial"/>
            </a:endParaRPr>
          </a:p>
          <a:p>
            <a:r>
              <a:rPr lang="nl-NL" sz="1000" b="1" dirty="0">
                <a:latin typeface="Arial"/>
                <a:cs typeface="Arial"/>
              </a:rPr>
              <a:t>Concept:</a:t>
            </a:r>
          </a:p>
          <a:p>
            <a:pPr eaLnBrk="0" hangingPunct="0"/>
            <a:r>
              <a:rPr lang="nl-NL" sz="1000" dirty="0">
                <a:latin typeface="Arial"/>
                <a:cs typeface="Arial"/>
              </a:rPr>
              <a:t>Werk 1 idee uit op onderstaande punten:</a:t>
            </a:r>
          </a:p>
          <a:p>
            <a:pPr marL="171450" lvl="0" indent="-171450" eaLnBrk="0" hangingPunct="0">
              <a:buFont typeface="Wingdings" panose="05000000000000000000" pitchFamily="2" charset="2"/>
              <a:buChar char="q"/>
            </a:pPr>
            <a:r>
              <a:rPr lang="nl-NL" sz="1000" dirty="0"/>
              <a:t>Potentie: wat zijn de sterke punten en mogelijkheden?</a:t>
            </a:r>
          </a:p>
          <a:p>
            <a:pPr marL="171450" lvl="0" indent="-171450" eaLnBrk="0" hangingPunct="0">
              <a:buFont typeface="Wingdings" panose="05000000000000000000" pitchFamily="2" charset="2"/>
              <a:buChar char="q"/>
            </a:pPr>
            <a:r>
              <a:rPr lang="nl-NL" sz="1000" dirty="0"/>
              <a:t>Effort: welke inspanning kost het om het concept te realiseren?</a:t>
            </a:r>
          </a:p>
          <a:p>
            <a:pPr marL="171450" lvl="0" indent="-171450" eaLnBrk="0" hangingPunct="0">
              <a:buFont typeface="Wingdings" panose="05000000000000000000" pitchFamily="2" charset="2"/>
              <a:buChar char="q"/>
            </a:pPr>
            <a:r>
              <a:rPr lang="nl-NL" sz="1000" dirty="0"/>
              <a:t>Risico: wat zijn de zwakke punten, wat kan er misgaan?</a:t>
            </a:r>
          </a:p>
          <a:p>
            <a:pPr marL="171450" lvl="0" indent="-171450" eaLnBrk="0" hangingPunct="0">
              <a:buFont typeface="Wingdings" panose="05000000000000000000" pitchFamily="2" charset="2"/>
              <a:buChar char="q"/>
            </a:pPr>
            <a:r>
              <a:rPr lang="nl-NL" sz="1000" dirty="0"/>
              <a:t>Gevoel: waarom loop je warm voor dit idee?</a:t>
            </a:r>
          </a:p>
          <a:p>
            <a:pPr marL="171450" lvl="0" indent="-171450" eaLnBrk="0" hangingPunct="0">
              <a:buFont typeface="Wingdings" panose="05000000000000000000" pitchFamily="2" charset="2"/>
              <a:buChar char="q"/>
            </a:pPr>
            <a:r>
              <a:rPr lang="nl-NL" sz="1000" dirty="0"/>
              <a:t>Sector: wat is de meerwaarde van het idee </a:t>
            </a:r>
            <a:r>
              <a:rPr lang="nl-NL" sz="1000" dirty="0" err="1"/>
              <a:t>mbt</a:t>
            </a:r>
            <a:r>
              <a:rPr lang="nl-NL" sz="1000" dirty="0"/>
              <a:t> de </a:t>
            </a:r>
            <a:r>
              <a:rPr lang="nl-NL" sz="1000" dirty="0" err="1"/>
              <a:t>leisuresector</a:t>
            </a:r>
            <a:r>
              <a:rPr lang="nl-NL" sz="1000" dirty="0"/>
              <a:t>?</a:t>
            </a:r>
          </a:p>
          <a:p>
            <a:pPr marL="171450" indent="-171450" eaLnBrk="0" hangingPunct="0">
              <a:buFont typeface="Wingdings" panose="05000000000000000000" pitchFamily="2" charset="2"/>
              <a:buChar char="q"/>
            </a:pPr>
            <a:r>
              <a:rPr lang="nl-NL" sz="1000" dirty="0">
                <a:latin typeface="Arial"/>
                <a:cs typeface="Arial"/>
              </a:rPr>
              <a:t>Context: Wat is de meerwaarde van dit idee </a:t>
            </a:r>
            <a:r>
              <a:rPr lang="nl-NL" sz="1000" dirty="0" err="1">
                <a:latin typeface="Arial"/>
                <a:cs typeface="Arial"/>
              </a:rPr>
              <a:t>mbt</a:t>
            </a:r>
            <a:r>
              <a:rPr lang="nl-NL" sz="1000" dirty="0">
                <a:latin typeface="Arial"/>
                <a:cs typeface="Arial"/>
              </a:rPr>
              <a:t> de begrippen trends en ontwikkelingen van vrijetijdsbesteding (groen, duurzaamheid, toekomst denk aan 2050...)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000" dirty="0">
                <a:latin typeface="Arial"/>
                <a:cs typeface="Arial"/>
              </a:rPr>
              <a:t>Benoem de doelstelling van je voorstel / idee.</a:t>
            </a:r>
            <a:endParaRPr lang="nl-NL" dirty="0"/>
          </a:p>
          <a:p>
            <a:pPr marL="171450" lvl="0" indent="-171450" eaLnBrk="0" hangingPunct="0">
              <a:buFont typeface="Arial" panose="020B0604020202020204" pitchFamily="34" charset="0"/>
              <a:buChar char="•"/>
            </a:pPr>
            <a:r>
              <a:rPr lang="nl-NL" sz="1000" dirty="0"/>
              <a:t>Bedenk een passend concept en licht dit toe.</a:t>
            </a:r>
          </a:p>
          <a:p>
            <a:pPr marL="171450" indent="-171450">
              <a:buFont typeface="Arial,Sans-Serif" panose="020B0604020202020204" pitchFamily="34" charset="0"/>
              <a:buChar char="•"/>
            </a:pPr>
            <a:r>
              <a:rPr lang="nl-NL" sz="1000" dirty="0">
                <a:latin typeface="Arial"/>
                <a:cs typeface="Arial"/>
              </a:rPr>
              <a:t>Benoem duidelijk de kracht van jullie idee.</a:t>
            </a:r>
            <a:endParaRPr lang="en-US" sz="1000" dirty="0">
              <a:latin typeface="Arial"/>
              <a:cs typeface="Arial"/>
            </a:endParaRPr>
          </a:p>
          <a:p>
            <a:pPr marL="171450" indent="-171450">
              <a:buFont typeface="Arial,Sans-Serif" panose="020B0604020202020204" pitchFamily="34" charset="0"/>
              <a:buChar char="•"/>
            </a:pPr>
            <a:r>
              <a:rPr lang="nl-NL" sz="1000" dirty="0">
                <a:latin typeface="Arial"/>
                <a:cs typeface="Arial"/>
              </a:rPr>
              <a:t>Benoem ook de risico’s van jullie idee en bedenk hiervoor mogelijke oplossingen.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5531189" y="5934331"/>
            <a:ext cx="3457328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0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  <a:r>
              <a:rPr lang="nl-NL" sz="1000" b="1" dirty="0">
                <a:ea typeface="Calibri" pitchFamily="34" charset="0"/>
                <a:cs typeface="Arial" charset="0"/>
              </a:rPr>
              <a:t>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ea typeface="Calibri" pitchFamily="34" charset="0"/>
                <a:cs typeface="Arial" charset="0"/>
              </a:rPr>
              <a:t>Beoordelingsformulier op de VLC.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ea typeface="Calibri" pitchFamily="34" charset="0"/>
                <a:cs typeface="Arial" charset="0"/>
              </a:rPr>
              <a:t>Bronnen VLC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ea typeface="Calibri" pitchFamily="34" charset="0"/>
                <a:cs typeface="Arial" charset="0"/>
              </a:rPr>
              <a:t>Eigen bronnen</a:t>
            </a: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5539103" y="1130961"/>
            <a:ext cx="3426750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0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Vervolg </a:t>
            </a:r>
            <a:r>
              <a:rPr lang="nl-NL" sz="10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endParaRPr lang="nl-NL" sz="1000" b="1" dirty="0">
              <a:ea typeface="Calibri" pitchFamily="34" charset="0"/>
              <a:cs typeface="Arial" charset="0"/>
            </a:endParaRPr>
          </a:p>
          <a:p>
            <a:r>
              <a:rPr lang="nl-NL" sz="1000" b="1" dirty="0">
                <a:latin typeface="Arial"/>
                <a:cs typeface="Arial"/>
              </a:rPr>
              <a:t>Draaiboek:</a:t>
            </a:r>
          </a:p>
          <a:p>
            <a:pPr marL="171450" indent="-171450">
              <a:buFont typeface="Arial,Sans-Serif" panose="020B0604020202020204" pitchFamily="34" charset="0"/>
              <a:buChar char="•"/>
            </a:pPr>
            <a:r>
              <a:rPr lang="nl-NL" sz="1000" dirty="0">
                <a:latin typeface="Arial"/>
                <a:cs typeface="Arial"/>
              </a:rPr>
              <a:t>Maak een draaiboek van de excursie dag (4 uur)</a:t>
            </a:r>
          </a:p>
          <a:p>
            <a:r>
              <a:rPr lang="nl-NL" sz="1000" b="1" dirty="0">
                <a:latin typeface="Arial"/>
                <a:cs typeface="Arial"/>
              </a:rPr>
              <a:t>Hand-out:</a:t>
            </a:r>
            <a:r>
              <a:rPr lang="nl-NL" sz="1000" dirty="0">
                <a:latin typeface="Arial"/>
                <a:cs typeface="Arial"/>
              </a:rPr>
              <a:t> </a:t>
            </a:r>
          </a:p>
          <a:p>
            <a:pPr marL="171450" indent="-171450">
              <a:buFont typeface="Arial"/>
              <a:buChar char="•"/>
            </a:pPr>
            <a:r>
              <a:rPr lang="nl-NL" sz="1000" dirty="0">
                <a:latin typeface="Arial"/>
                <a:cs typeface="Arial"/>
              </a:rPr>
              <a:t>Een hand-out met afbeeldingen en informatie van de activiteiten van de excursie.</a:t>
            </a:r>
            <a:endParaRPr lang="nl-NL" dirty="0">
              <a:cs typeface="Arial" charset="0"/>
            </a:endParaRPr>
          </a:p>
          <a:p>
            <a:r>
              <a:rPr lang="nl-NL" sz="1000" b="1" dirty="0">
                <a:latin typeface="Arial"/>
                <a:cs typeface="Arial"/>
              </a:rPr>
              <a:t>Evaluatie excursie: </a:t>
            </a:r>
          </a:p>
          <a:p>
            <a:pPr marL="171450" indent="-171450">
              <a:buFont typeface="Arial"/>
              <a:buChar char="•"/>
            </a:pPr>
            <a:r>
              <a:rPr lang="nl-NL" sz="1000" dirty="0">
                <a:latin typeface="Arial"/>
                <a:cs typeface="Arial"/>
              </a:rPr>
              <a:t>Gezamenlijk de excursie evalueren,</a:t>
            </a:r>
          </a:p>
          <a:p>
            <a:pPr marL="171450" indent="-171450">
              <a:buFont typeface="Arial"/>
              <a:buChar char="•"/>
            </a:pPr>
            <a:r>
              <a:rPr lang="nl-NL" sz="1000" dirty="0">
                <a:latin typeface="Arial"/>
                <a:cs typeface="Arial"/>
              </a:rPr>
              <a:t>Bespreken: jouw visie op groene VT in de stad van toekomst</a:t>
            </a:r>
          </a:p>
          <a:p>
            <a:pPr marL="171450" indent="-171450">
              <a:buFont typeface="Arial"/>
              <a:buChar char="•"/>
            </a:pPr>
            <a:endParaRPr lang="nl-NL" sz="1000" dirty="0">
              <a:latin typeface="Arial"/>
              <a:cs typeface="Arial"/>
            </a:endParaRPr>
          </a:p>
          <a:p>
            <a:pPr eaLnBrk="0" hangingPunct="0"/>
            <a:r>
              <a:rPr lang="nl-NL" sz="1000" dirty="0">
                <a:latin typeface="Arial"/>
                <a:cs typeface="Arial"/>
              </a:rPr>
              <a:t>1 document in met deze 4 onderdelen</a:t>
            </a:r>
            <a:endParaRPr lang="nl-NL" sz="10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92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0658A9-F19F-4856-84BE-059CDA6A39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F3D2C6-2EAF-4D2D-B69B-37CA7180F26F}">
  <ds:schemaRefs>
    <ds:schemaRef ds:uri="http://schemas.microsoft.com/office/2006/documentManagement/types"/>
    <ds:schemaRef ds:uri="http://www.w3.org/XML/1998/namespace"/>
    <ds:schemaRef ds:uri="47a28104-336f-447d-946e-e305ac2bcd47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34354c1b-6b8c-435b-ad50-990538c19557"/>
  </ds:schemaRefs>
</ds:datastoreItem>
</file>

<file path=customXml/itemProps3.xml><?xml version="1.0" encoding="utf-8"?>
<ds:datastoreItem xmlns:ds="http://schemas.openxmlformats.org/officeDocument/2006/customXml" ds:itemID="{D92FFC13-BE9F-434F-ACD3-FD0BD8E78F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375</Words>
  <Application>Microsoft Office PowerPoint</Application>
  <PresentationFormat>Diavoorstelling (4:3)</PresentationFormat>
  <Paragraphs>48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Arial,Sans-Serif</vt:lpstr>
      <vt:lpstr>Calibri</vt:lpstr>
      <vt:lpstr>Wingdings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Machiel Huizer</cp:lastModifiedBy>
  <cp:revision>661</cp:revision>
  <dcterms:created xsi:type="dcterms:W3CDTF">2010-03-30T09:26:20Z</dcterms:created>
  <dcterms:modified xsi:type="dcterms:W3CDTF">2021-02-01T08:30:03Z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