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37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691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3475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53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510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999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4185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49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83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53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46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093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297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356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38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197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75ABC-E03D-49F7-B061-DCACC5DECA11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FE9557C-A001-40D1-9171-DB1F20097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48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tevdmei.123website.nl/" TargetMode="External"/><Relationship Id="rId2" Type="http://schemas.openxmlformats.org/officeDocument/2006/relationships/hyperlink" Target="http://www.123website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www.google.nl/url?sa=i&amp;rct=j&amp;q=&amp;esrc=s&amp;source=images&amp;cd=&amp;cad=rja&amp;uact=8&amp;ved=0ahUKEwiLjd38gO7XAhWDmLQKHSAbCXEQjRwIBw&amp;url=https://ambermulder.wordpress.com/tag/professioneel-knuffelaar/&amp;psig=AOvVaw36QuPn-0lx6hrn1_ctTTY5&amp;ust=151239617573976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Website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Jente van der Mei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646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</a:t>
            </a:r>
            <a:r>
              <a:rPr lang="nl-NL" dirty="0" smtClean="0"/>
              <a:t>website maken voor de workshopmiddag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Wat </a:t>
            </a:r>
            <a:r>
              <a:rPr lang="nl-NL" dirty="0" smtClean="0">
                <a:sym typeface="Wingdings" panose="05000000000000000000" pitchFamily="2" charset="2"/>
              </a:rPr>
              <a:t>voor sfeer wil je dan creëren? 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Maak een </a:t>
            </a:r>
            <a:r>
              <a:rPr lang="nl-NL" dirty="0" err="1" smtClean="0">
                <a:sym typeface="Wingdings" panose="05000000000000000000" pitchFamily="2" charset="2"/>
              </a:rPr>
              <a:t>moodboard</a:t>
            </a:r>
            <a:r>
              <a:rPr lang="nl-NL" dirty="0" smtClean="0">
                <a:sym typeface="Wingdings" panose="05000000000000000000" pitchFamily="2" charset="2"/>
              </a:rPr>
              <a:t> in </a:t>
            </a:r>
            <a:r>
              <a:rPr lang="nl-NL" b="1" dirty="0" smtClean="0">
                <a:sym typeface="Wingdings" panose="05000000000000000000" pitchFamily="2" charset="2"/>
              </a:rPr>
              <a:t>Word of Publisher </a:t>
            </a:r>
            <a:r>
              <a:rPr lang="nl-NL" dirty="0" smtClean="0">
                <a:sym typeface="Wingdings" panose="05000000000000000000" pitchFamily="2" charset="2"/>
              </a:rPr>
              <a:t> waarin duidelijk te zien is wat bij jou past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Denk hierbij aan: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- Kleur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- Hobby’s/passies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- Welke doelgroep wil je mee later werken 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- Wat heb je thuis/ op je kamer qua spullen en kleur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- Wat is je favoriete seizoen</a:t>
            </a:r>
            <a:br>
              <a:rPr lang="nl-NL" dirty="0" smtClean="0">
                <a:sym typeface="Wingdings" panose="05000000000000000000" pitchFamily="2" charset="2"/>
              </a:rPr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28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67245" y="0"/>
            <a:ext cx="8911687" cy="1280890"/>
          </a:xfrm>
        </p:spPr>
        <p:txBody>
          <a:bodyPr/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5349" y="855307"/>
            <a:ext cx="4240538" cy="600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33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Website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58640"/>
          </a:xfrm>
        </p:spPr>
        <p:txBody>
          <a:bodyPr>
            <a:normAutofit/>
          </a:bodyPr>
          <a:lstStyle/>
          <a:p>
            <a:r>
              <a:rPr lang="nl-NL" dirty="0" smtClean="0"/>
              <a:t>Ga naar </a:t>
            </a:r>
            <a:r>
              <a:rPr lang="nl-NL" dirty="0" smtClean="0">
                <a:hlinkClick r:id="rId2"/>
              </a:rPr>
              <a:t>www.123website.nl</a:t>
            </a:r>
            <a:r>
              <a:rPr lang="nl-NL" dirty="0" smtClean="0"/>
              <a:t> </a:t>
            </a:r>
          </a:p>
          <a:p>
            <a:r>
              <a:rPr lang="nl-NL" dirty="0" smtClean="0"/>
              <a:t>Klik op </a:t>
            </a:r>
            <a:r>
              <a:rPr lang="nl-NL" b="1" dirty="0" smtClean="0"/>
              <a:t>Start Hier </a:t>
            </a:r>
            <a:r>
              <a:rPr lang="nl-NL" dirty="0" smtClean="0"/>
              <a:t>voor het maken van een eigen pagina </a:t>
            </a:r>
          </a:p>
          <a:p>
            <a:r>
              <a:rPr lang="nl-NL" dirty="0" smtClean="0"/>
              <a:t>Hier moet je al kiezen voor achtergrondkleur/ afbeelding </a:t>
            </a:r>
            <a:r>
              <a:rPr lang="nl-NL" dirty="0" err="1" smtClean="0"/>
              <a:t>etc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b="1" dirty="0" smtClean="0">
                <a:sym typeface="Wingdings" panose="05000000000000000000" pitchFamily="2" charset="2"/>
              </a:rPr>
              <a:t>gebruik hiervoor je </a:t>
            </a:r>
            <a:r>
              <a:rPr lang="nl-NL" b="1" dirty="0" err="1" smtClean="0">
                <a:sym typeface="Wingdings" panose="05000000000000000000" pitchFamily="2" charset="2"/>
              </a:rPr>
              <a:t>moodbord</a:t>
            </a:r>
            <a:endParaRPr lang="nl-NL" b="1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Denk hierbij aan dat het professioneel moet zijn  je moet het kunnen delen met </a:t>
            </a:r>
            <a:r>
              <a:rPr lang="nl-NL" dirty="0" smtClean="0">
                <a:sym typeface="Wingdings" panose="05000000000000000000" pitchFamily="2" charset="2"/>
              </a:rPr>
              <a:t>anderen</a:t>
            </a:r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Gebruik je privé email adres  zodat je deze ook na het behalen van diploma </a:t>
            </a:r>
            <a:r>
              <a:rPr lang="nl-NL" dirty="0" smtClean="0">
                <a:sym typeface="Wingdings" panose="05000000000000000000" pitchFamily="2" charset="2"/>
              </a:rPr>
              <a:t>je website kan </a:t>
            </a:r>
            <a:r>
              <a:rPr lang="nl-NL" dirty="0" smtClean="0">
                <a:sym typeface="Wingdings" panose="05000000000000000000" pitchFamily="2" charset="2"/>
              </a:rPr>
              <a:t>gebruiken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Bedenk een goede website-naam  mag ook jou voor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en achternaam aan elkaar zijn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Voorbeeld: </a:t>
            </a:r>
            <a:r>
              <a:rPr lang="nl-NL" dirty="0" smtClean="0">
                <a:sym typeface="Wingdings" panose="05000000000000000000" pitchFamily="2" charset="2"/>
                <a:hlinkClick r:id="rId3"/>
              </a:rPr>
              <a:t>www.jentevdmei.123website.nl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endParaRPr lang="nl-NL" dirty="0"/>
          </a:p>
        </p:txBody>
      </p:sp>
      <p:pic>
        <p:nvPicPr>
          <p:cNvPr id="1026" name="Picture 2" descr="Afbeeldingsresultaat voor professioneel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691" y="4862016"/>
            <a:ext cx="2669177" cy="177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80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Toevoegen kopje contact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Klik rechts op </a:t>
            </a:r>
            <a:r>
              <a:rPr lang="nl-NL" b="1" dirty="0" smtClean="0"/>
              <a:t>voeg een pagina toe</a:t>
            </a:r>
          </a:p>
          <a:p>
            <a:r>
              <a:rPr lang="nl-NL" dirty="0" smtClean="0"/>
              <a:t>Kies hier voor </a:t>
            </a:r>
            <a:r>
              <a:rPr lang="nl-NL" b="1" dirty="0" smtClean="0"/>
              <a:t>Contact</a:t>
            </a:r>
          </a:p>
          <a:p>
            <a:r>
              <a:rPr lang="nl-NL" dirty="0" smtClean="0"/>
              <a:t>Hier kunnen mensen een bericht achter laten, deze wordt dan naar jou eigen e-mail verstuurd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646" y="3656134"/>
            <a:ext cx="5734594" cy="277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41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Kopjes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uitnodiging voor de middag</a:t>
            </a:r>
          </a:p>
          <a:p>
            <a:r>
              <a:rPr lang="nl-NL" dirty="0" smtClean="0"/>
              <a:t>De planning van de middag</a:t>
            </a:r>
          </a:p>
          <a:p>
            <a:r>
              <a:rPr lang="nl-NL" dirty="0" smtClean="0"/>
              <a:t>Handige informatie</a:t>
            </a:r>
          </a:p>
          <a:p>
            <a:r>
              <a:rPr lang="nl-NL" dirty="0" smtClean="0"/>
              <a:t>De workshop</a:t>
            </a:r>
            <a:endParaRPr lang="nl-NL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462" y="3709695"/>
            <a:ext cx="6483024" cy="220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59258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</TotalTime>
  <Words>159</Words>
  <Application>Microsoft Office PowerPoint</Application>
  <PresentationFormat>Breedbeeld</PresentationFormat>
  <Paragraphs>25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Sliert</vt:lpstr>
      <vt:lpstr>Website maken</vt:lpstr>
      <vt:lpstr>Een website maken voor de workshopmiddag</vt:lpstr>
      <vt:lpstr>Voorbeeld</vt:lpstr>
      <vt:lpstr>Website maken</vt:lpstr>
      <vt:lpstr>Toevoegen kopje contact</vt:lpstr>
      <vt:lpstr>Kopjes maken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maken</dc:title>
  <dc:creator>Jente van der Mei</dc:creator>
  <cp:lastModifiedBy>Jente van der Mei</cp:lastModifiedBy>
  <cp:revision>5</cp:revision>
  <dcterms:created xsi:type="dcterms:W3CDTF">2017-12-03T13:40:53Z</dcterms:created>
  <dcterms:modified xsi:type="dcterms:W3CDTF">2018-07-13T11:43:48Z</dcterms:modified>
</cp:coreProperties>
</file>