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8">
  <p:sldMasterIdLst>
    <p:sldMasterId id="2147483688" r:id="rId4"/>
    <p:sldMasterId id="2147483674" r:id="rId5"/>
    <p:sldMasterId id="2147483761" r:id="rId6"/>
  </p:sldMasterIdLst>
  <p:notesMasterIdLst>
    <p:notesMasterId r:id="rId26"/>
  </p:notesMasterIdLst>
  <p:handoutMasterIdLst>
    <p:handoutMasterId r:id="rId27"/>
  </p:handoutMasterIdLst>
  <p:sldIdLst>
    <p:sldId id="412" r:id="rId7"/>
    <p:sldId id="313" r:id="rId8"/>
    <p:sldId id="635" r:id="rId9"/>
    <p:sldId id="624" r:id="rId10"/>
    <p:sldId id="637" r:id="rId11"/>
    <p:sldId id="638" r:id="rId12"/>
    <p:sldId id="627" r:id="rId13"/>
    <p:sldId id="626" r:id="rId14"/>
    <p:sldId id="296" r:id="rId15"/>
    <p:sldId id="294" r:id="rId16"/>
    <p:sldId id="295" r:id="rId17"/>
    <p:sldId id="300" r:id="rId18"/>
    <p:sldId id="632" r:id="rId19"/>
    <p:sldId id="636" r:id="rId20"/>
    <p:sldId id="631" r:id="rId21"/>
    <p:sldId id="630" r:id="rId22"/>
    <p:sldId id="634" r:id="rId23"/>
    <p:sldId id="639" r:id="rId24"/>
    <p:sldId id="431" r:id="rId25"/>
  </p:sldIdLst>
  <p:sldSz cx="12192000" cy="6858000"/>
  <p:notesSz cx="6669088" cy="9872663"/>
  <p:custDataLst>
    <p:tags r:id="rId28"/>
  </p:custData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set voorbeeld indelingen" id="{130FA196-B901-4748-8A24-CE4C5D292687}">
          <p14:sldIdLst>
            <p14:sldId id="412"/>
            <p14:sldId id="313"/>
            <p14:sldId id="635"/>
            <p14:sldId id="624"/>
            <p14:sldId id="637"/>
            <p14:sldId id="638"/>
            <p14:sldId id="627"/>
            <p14:sldId id="626"/>
            <p14:sldId id="296"/>
            <p14:sldId id="294"/>
            <p14:sldId id="295"/>
            <p14:sldId id="300"/>
            <p14:sldId id="632"/>
            <p14:sldId id="636"/>
            <p14:sldId id="631"/>
            <p14:sldId id="630"/>
            <p14:sldId id="634"/>
            <p14:sldId id="639"/>
            <p14:sldId id="431"/>
          </p14:sldIdLst>
        </p14:section>
        <p14:section name="Instructies" id="{875E3A6B-19CF-4943-B4B3-BDBE4022238D}">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rtine Teirlinck-Hermsen" initials="MT" lastIdx="1" clrIdx="6">
    <p:extLst>
      <p:ext uri="{19B8F6BF-5375-455C-9EA6-DF929625EA0E}">
        <p15:presenceInfo xmlns:p15="http://schemas.microsoft.com/office/powerpoint/2012/main" userId="S::Martine.Hermsen@surfmarket.nl::f4f2ff8e-dd82-4360-99a1-da875cd39e9c" providerId="AD"/>
      </p:ext>
    </p:extLst>
  </p:cmAuthor>
  <p:cmAuthor id="1" name="Ilse de Groot" initials="IdG" lastIdx="12" clrIdx="0">
    <p:extLst>
      <p:ext uri="{19B8F6BF-5375-455C-9EA6-DF929625EA0E}">
        <p15:presenceInfo xmlns:p15="http://schemas.microsoft.com/office/powerpoint/2012/main" userId="S-1-5-21-2890558824-3927818043-3374662254-1188" providerId="AD"/>
      </p:ext>
    </p:extLst>
  </p:cmAuthor>
  <p:cmAuthor id="2" name="Tess Hoogenraad" initials="TH" lastIdx="1" clrIdx="1">
    <p:extLst>
      <p:ext uri="{19B8F6BF-5375-455C-9EA6-DF929625EA0E}">
        <p15:presenceInfo xmlns:p15="http://schemas.microsoft.com/office/powerpoint/2012/main" userId="S-1-5-21-2890558824-3927818043-3374662254-1209" providerId="AD"/>
      </p:ext>
    </p:extLst>
  </p:cmAuthor>
  <p:cmAuthor id="3" name="PPT Solutions" initials="PS" lastIdx="20" clrIdx="2">
    <p:extLst>
      <p:ext uri="{19B8F6BF-5375-455C-9EA6-DF929625EA0E}">
        <p15:presenceInfo xmlns:p15="http://schemas.microsoft.com/office/powerpoint/2012/main" userId="PPT Solutions" providerId="None"/>
      </p:ext>
    </p:extLst>
  </p:cmAuthor>
  <p:cmAuthor id="4" name="Kelly Kok" initials="KK" lastIdx="7" clrIdx="3">
    <p:extLst>
      <p:ext uri="{19B8F6BF-5375-455C-9EA6-DF929625EA0E}">
        <p15:presenceInfo xmlns:p15="http://schemas.microsoft.com/office/powerpoint/2012/main" userId="S-1-5-21-2890558824-3927818043-3374662254-1238" providerId="AD"/>
      </p:ext>
    </p:extLst>
  </p:cmAuthor>
  <p:cmAuthor id="5" name="Marjolijn de Kruijff" initials="MdK" lastIdx="40" clrIdx="4">
    <p:extLst>
      <p:ext uri="{19B8F6BF-5375-455C-9EA6-DF929625EA0E}">
        <p15:presenceInfo xmlns:p15="http://schemas.microsoft.com/office/powerpoint/2012/main" userId="S-1-5-21-2890558824-3927818043-3374662254-1222" providerId="AD"/>
      </p:ext>
    </p:extLst>
  </p:cmAuthor>
  <p:cmAuthor id="6" name="Kirsten Veelo" initials="KIVE" lastIdx="6" clrIdx="5">
    <p:extLst>
      <p:ext uri="{19B8F6BF-5375-455C-9EA6-DF929625EA0E}">
        <p15:presenceInfo xmlns:p15="http://schemas.microsoft.com/office/powerpoint/2012/main" userId="Kirsten Vee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7693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AA8FB-133A-4625-BAAC-4769CA9275C5}" v="156" dt="2022-11-04T09:53:20.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870" autoAdjust="0"/>
  </p:normalViewPr>
  <p:slideViewPr>
    <p:cSldViewPr snapToGrid="0">
      <p:cViewPr varScale="1">
        <p:scale>
          <a:sx n="52" d="100"/>
          <a:sy n="52" d="100"/>
        </p:scale>
        <p:origin x="1843"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84BB784-E54B-459E-A044-998C90A816AF}"/>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5158BC3-F507-4E1F-BBE6-1CC2968A4373}"/>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10AA671E-36BB-4F11-AB08-A5C78BDBA3A3}" type="datetimeFigureOut">
              <a:rPr lang="nl-NL" smtClean="0"/>
              <a:t>4-11-2022</a:t>
            </a:fld>
            <a:endParaRPr lang="nl-NL"/>
          </a:p>
        </p:txBody>
      </p:sp>
      <p:sp>
        <p:nvSpPr>
          <p:cNvPr id="4" name="Tijdelijke aanduiding voor voettekst 3">
            <a:extLst>
              <a:ext uri="{FF2B5EF4-FFF2-40B4-BE49-F238E27FC236}">
                <a16:creationId xmlns:a16="http://schemas.microsoft.com/office/drawing/2014/main" id="{DDE0B192-935B-44F7-972B-3CEC48C9A0F9}"/>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F363102A-95CA-439C-B975-1FF4DE0F03A9}"/>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94A28FC6-62BD-48C8-A0B4-64D5BE5F0496}" type="slidenum">
              <a:rPr lang="nl-NL" smtClean="0"/>
              <a:t>‹nr.›</a:t>
            </a:fld>
            <a:endParaRPr lang="nl-NL"/>
          </a:p>
        </p:txBody>
      </p:sp>
    </p:spTree>
    <p:extLst>
      <p:ext uri="{BB962C8B-B14F-4D97-AF65-F5344CB8AC3E}">
        <p14:creationId xmlns:p14="http://schemas.microsoft.com/office/powerpoint/2010/main" val="347767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6DC596BC-FA37-459B-A0D2-0B7FE8790135}" type="datetimeFigureOut">
              <a:rPr lang="nl-NL" smtClean="0"/>
              <a:t>4-11-2022</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544D7F65-5299-4383-99A9-3EF851E1080D}" type="slidenum">
              <a:rPr lang="nl-NL" smtClean="0"/>
              <a:t>‹nr.›</a:t>
            </a:fld>
            <a:endParaRPr lang="nl-NL"/>
          </a:p>
        </p:txBody>
      </p:sp>
    </p:spTree>
    <p:extLst>
      <p:ext uri="{BB962C8B-B14F-4D97-AF65-F5344CB8AC3E}">
        <p14:creationId xmlns:p14="http://schemas.microsoft.com/office/powerpoint/2010/main" val="2631312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maken.wikiwijs.nl/186424#!page-734565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5"/>
          </p:nvPr>
        </p:nvSpPr>
        <p:spPr/>
        <p:txBody>
          <a:bodyPr/>
          <a:lstStyle/>
          <a:p>
            <a:fld id="{544D7F65-5299-4383-99A9-3EF851E1080D}" type="slidenum">
              <a:rPr lang="nl-NL" smtClean="0"/>
              <a:t>1</a:t>
            </a:fld>
            <a:endParaRPr lang="nl-NL"/>
          </a:p>
        </p:txBody>
      </p:sp>
    </p:spTree>
    <p:extLst>
      <p:ext uri="{BB962C8B-B14F-4D97-AF65-F5344CB8AC3E}">
        <p14:creationId xmlns:p14="http://schemas.microsoft.com/office/powerpoint/2010/main" val="2774097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het goed is heeft iedereen een uitnodiging ontvangen </a:t>
            </a:r>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14</a:t>
            </a:fld>
            <a:endParaRPr lang="nl-NL"/>
          </a:p>
        </p:txBody>
      </p:sp>
    </p:spTree>
    <p:extLst>
      <p:ext uri="{BB962C8B-B14F-4D97-AF65-F5344CB8AC3E}">
        <p14:creationId xmlns:p14="http://schemas.microsoft.com/office/powerpoint/2010/main" val="1027526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16</a:t>
            </a:fld>
            <a:endParaRPr lang="nl-NL"/>
          </a:p>
        </p:txBody>
      </p:sp>
    </p:spTree>
    <p:extLst>
      <p:ext uri="{BB962C8B-B14F-4D97-AF65-F5344CB8AC3E}">
        <p14:creationId xmlns:p14="http://schemas.microsoft.com/office/powerpoint/2010/main" val="3621932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 groter plan, digitaliseringsimpuls</a:t>
            </a:r>
          </a:p>
          <a:p>
            <a:r>
              <a:rPr lang="nl-NL" dirty="0"/>
              <a:t>Infrastructureel niveau, goed samenwerken bij geven van goede ondersteuning. Ondersteuningsloket. </a:t>
            </a:r>
            <a:r>
              <a:rPr lang="nl-NL"/>
              <a:t>Content advies</a:t>
            </a:r>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18</a:t>
            </a:fld>
            <a:endParaRPr lang="nl-NL"/>
          </a:p>
        </p:txBody>
      </p:sp>
    </p:spTree>
    <p:extLst>
      <p:ext uri="{BB962C8B-B14F-4D97-AF65-F5344CB8AC3E}">
        <p14:creationId xmlns:p14="http://schemas.microsoft.com/office/powerpoint/2010/main" val="184037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cs typeface="Calibri"/>
              </a:rPr>
              <a:t>Link naar handleidingen: </a:t>
            </a:r>
            <a:r>
              <a:rPr lang="nl-NL" dirty="0">
                <a:hlinkClick r:id="rId3"/>
              </a:rPr>
              <a:t>https://maken.wikiwijs.nl/186424#!page-7345652</a:t>
            </a:r>
            <a:r>
              <a:rPr lang="nl-NL" dirty="0"/>
              <a:t> </a:t>
            </a:r>
            <a:endParaRPr lang="nl-NL"/>
          </a:p>
        </p:txBody>
      </p:sp>
      <p:sp>
        <p:nvSpPr>
          <p:cNvPr id="4" name="Slide Number Placeholder 3"/>
          <p:cNvSpPr>
            <a:spLocks noGrp="1"/>
          </p:cNvSpPr>
          <p:nvPr>
            <p:ph type="sldNum" sz="quarter" idx="5"/>
          </p:nvPr>
        </p:nvSpPr>
        <p:spPr/>
        <p:txBody>
          <a:bodyPr/>
          <a:lstStyle/>
          <a:p>
            <a:fld id="{544D7F65-5299-4383-99A9-3EF851E1080D}" type="slidenum">
              <a:rPr lang="nl-NL" smtClean="0"/>
              <a:t>19</a:t>
            </a:fld>
            <a:endParaRPr lang="nl-NL"/>
          </a:p>
        </p:txBody>
      </p:sp>
    </p:spTree>
    <p:extLst>
      <p:ext uri="{BB962C8B-B14F-4D97-AF65-F5344CB8AC3E}">
        <p14:creationId xmlns:p14="http://schemas.microsoft.com/office/powerpoint/2010/main" val="414544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544D7F65-5299-4383-99A9-3EF851E1080D}" type="slidenum">
              <a:rPr lang="nl-NL" smtClean="0"/>
              <a:t>2</a:t>
            </a:fld>
            <a:endParaRPr lang="nl-NL"/>
          </a:p>
        </p:txBody>
      </p:sp>
    </p:spTree>
    <p:extLst>
      <p:ext uri="{BB962C8B-B14F-4D97-AF65-F5344CB8AC3E}">
        <p14:creationId xmlns:p14="http://schemas.microsoft.com/office/powerpoint/2010/main" val="1353537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Als je materiaal vindbaar wilt maken is uiteraard de metadata van groot belang, maar daarnaast kan ook een bepaalde ordening van het materiaal je helpen om materiaal te vinden.</a:t>
            </a:r>
          </a:p>
          <a:p>
            <a:endParaRPr lang="nl-NL" dirty="0"/>
          </a:p>
          <a:p>
            <a:r>
              <a:rPr lang="nl-NL" dirty="0"/>
              <a:t>Dit is heel plat getekend de structuur waar we het over hebben. Er zijn verschillende routes om materiaal te voorzien van metadata. Dat kan via je </a:t>
            </a:r>
            <a:r>
              <a:rPr lang="nl-NL" dirty="0" err="1"/>
              <a:t>instellingsrepository</a:t>
            </a:r>
            <a:r>
              <a:rPr lang="nl-NL" dirty="0"/>
              <a:t> en dat kan via </a:t>
            </a:r>
            <a:r>
              <a:rPr lang="nl-NL" dirty="0" err="1"/>
              <a:t>SURFsharekit</a:t>
            </a:r>
            <a:r>
              <a:rPr lang="nl-NL" dirty="0"/>
              <a:t> en dat kan via een tool als Wikiwijs. </a:t>
            </a:r>
          </a:p>
          <a:p>
            <a:r>
              <a:rPr lang="nl-NL" dirty="0"/>
              <a:t>Al die metadata wordt aangeleverd aan </a:t>
            </a:r>
            <a:r>
              <a:rPr lang="nl-NL" dirty="0" err="1"/>
              <a:t>Edurep</a:t>
            </a:r>
            <a:r>
              <a:rPr lang="nl-NL" dirty="0"/>
              <a:t>. En vervolgens kan een zoekprogramma zoals </a:t>
            </a:r>
            <a:r>
              <a:rPr lang="nl-NL" dirty="0" err="1"/>
              <a:t>Edusources</a:t>
            </a:r>
            <a:r>
              <a:rPr lang="nl-NL" dirty="0"/>
              <a:t> het materiaal voor je vinden.</a:t>
            </a:r>
          </a:p>
          <a:p>
            <a:endParaRPr lang="nl-NL" dirty="0"/>
          </a:p>
          <a:p>
            <a:r>
              <a:rPr lang="nl-NL" dirty="0"/>
              <a:t>Als het gaat om het ordenen van materiaal zijn er twee manieren om extra ordening aan te brengen. Dat kan via ‘verzamelingen’ en via collecties.</a:t>
            </a:r>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3</a:t>
            </a:fld>
            <a:endParaRPr lang="nl-NL"/>
          </a:p>
        </p:txBody>
      </p:sp>
    </p:spTree>
    <p:extLst>
      <p:ext uri="{BB962C8B-B14F-4D97-AF65-F5344CB8AC3E}">
        <p14:creationId xmlns:p14="http://schemas.microsoft.com/office/powerpoint/2010/main" val="195282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a:t>Een verzameling en een collectie kennen zowel overeenkomsten als verschillen. </a:t>
            </a:r>
          </a:p>
          <a:p>
            <a:r>
              <a:rPr lang="nl-NL" baseline="0" dirty="0"/>
              <a:t>Het doel van beiden is het aanbrengen van verbanden, van een bepaalde mate van ordening. Maar er zijn ook verschillen.</a:t>
            </a:r>
          </a:p>
          <a:p>
            <a:r>
              <a:rPr lang="nl-NL" baseline="0" dirty="0"/>
              <a:t>Materialen binnen een verzameling behoren tot een serie. Er is een hiërarchie en een volgorde. Het materiaal sluit op elkaar aan. Vergelijk het met een opsomming met cijfers in een </a:t>
            </a:r>
            <a:r>
              <a:rPr lang="nl-NL" baseline="0" dirty="0" err="1"/>
              <a:t>Worddocument</a:t>
            </a:r>
            <a:r>
              <a:rPr lang="nl-NL" baseline="0" dirty="0"/>
              <a:t>. Je kunt denken aan een MOOC die bestaat uit een aantal losse modules, bijvoorbeeld. Bij een collectie delen de materialen weliswaar kenmerken maar ze sluiten niet op elkaar aan. Er is geen sprake van een hiërarchie of een volgorde, net zoals bij een lijst met </a:t>
            </a:r>
            <a:r>
              <a:rPr lang="nl-NL" baseline="0" dirty="0" err="1"/>
              <a:t>bullets</a:t>
            </a:r>
            <a:r>
              <a:rPr lang="nl-NL" baseline="0" dirty="0"/>
              <a:t> in je </a:t>
            </a:r>
            <a:r>
              <a:rPr lang="nl-NL" baseline="0" dirty="0" err="1"/>
              <a:t>worddocument</a:t>
            </a:r>
            <a:r>
              <a:rPr lang="nl-NL" baseline="0" dirty="0"/>
              <a:t>. Het kan dan gaan om materiaal voor een bepaald vakgebied. Er kunnen dus best verschillende materialen in een collectie zitten die dezelfde leerstof behandelen.</a:t>
            </a:r>
          </a:p>
          <a:p>
            <a:r>
              <a:rPr lang="nl-NL" baseline="0" dirty="0"/>
              <a:t>Ga je een verzameling opzetten, dan doe je dat via SURFsharekit. En in SURFsharekit heeft ieder instelling een eigen plek, waar de eigen materialen van die instelling worden voorzien van metadata. Bij het opzetten van een verzameling kun je alleen materialen ordenen, die binnen jouw instelling zijn gemaakt, waar jij toegang toe hebt. </a:t>
            </a:r>
          </a:p>
          <a:p>
            <a:r>
              <a:rPr lang="nl-NL" baseline="0" dirty="0"/>
              <a:t>Bij een collectie is dat anders. Het verband is losser, het materiaal hoeft niet 100% bij elkaar te passen of samen een eenheid te vormen. Bij het opzetten van een collectie kun je gebruik maken van alle materiaal in Edusources. Invoer gebeurt dan ook niet via SURFsharekit, maar via het onderdeel ‘communities’ in Edusources. Daar komen we later nog op terug. </a:t>
            </a:r>
          </a:p>
          <a:p>
            <a:r>
              <a:rPr lang="nl-NL" baseline="0" dirty="0"/>
              <a:t>Als je die ordening hebt aangebracht wil je het materiaal uiteraard ook op die manier kunnen vinden. </a:t>
            </a:r>
          </a:p>
          <a:p>
            <a:r>
              <a:rPr lang="nl-NL" baseline="0" dirty="0"/>
              <a:t>Voor verzamelingen gebeurt dat rechtstreeks via Edusources. Om een collectie te kunnen vinden ga je eerst naar de betreffende community in Edusources en zoekt dan verder.</a:t>
            </a:r>
          </a:p>
          <a:p>
            <a:endParaRPr lang="nl-NL" baseline="0" dirty="0"/>
          </a:p>
        </p:txBody>
      </p:sp>
      <p:sp>
        <p:nvSpPr>
          <p:cNvPr id="4" name="Slide Number Placeholder 3"/>
          <p:cNvSpPr>
            <a:spLocks noGrp="1"/>
          </p:cNvSpPr>
          <p:nvPr>
            <p:ph type="sldNum" sz="quarter" idx="10"/>
          </p:nvPr>
        </p:nvSpPr>
        <p:spPr/>
        <p:txBody>
          <a:bodyPr/>
          <a:lstStyle/>
          <a:p>
            <a:fld id="{544D7F65-5299-4383-99A9-3EF851E1080D}" type="slidenum">
              <a:rPr lang="nl-NL" smtClean="0"/>
              <a:t>4</a:t>
            </a:fld>
            <a:endParaRPr lang="nl-NL"/>
          </a:p>
        </p:txBody>
      </p:sp>
    </p:spTree>
    <p:extLst>
      <p:ext uri="{BB962C8B-B14F-4D97-AF65-F5344CB8AC3E}">
        <p14:creationId xmlns:p14="http://schemas.microsoft.com/office/powerpoint/2010/main" val="2549009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a:t>
            </a:r>
            <a:r>
              <a:rPr lang="nl-NL" dirty="0" err="1"/>
              <a:t>Edusources</a:t>
            </a:r>
            <a:r>
              <a:rPr lang="nl-NL" dirty="0"/>
              <a:t> staat bovenin de knop ‘</a:t>
            </a:r>
            <a:r>
              <a:rPr lang="nl-NL" dirty="0" err="1"/>
              <a:t>community’s</a:t>
            </a:r>
            <a:r>
              <a:rPr lang="nl-NL" dirty="0"/>
              <a:t>’. Als je daarop klikt zie je tegels met alle </a:t>
            </a:r>
            <a:r>
              <a:rPr lang="nl-NL" dirty="0" err="1"/>
              <a:t>community’s</a:t>
            </a:r>
            <a:r>
              <a:rPr lang="nl-NL" dirty="0"/>
              <a:t> die er inmiddels zijn. Klik je op zo’n community dan vind je de collecties die door de community zijn samengesteld. </a:t>
            </a:r>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5</a:t>
            </a:fld>
            <a:endParaRPr lang="nl-NL"/>
          </a:p>
        </p:txBody>
      </p:sp>
    </p:spTree>
    <p:extLst>
      <p:ext uri="{BB962C8B-B14F-4D97-AF65-F5344CB8AC3E}">
        <p14:creationId xmlns:p14="http://schemas.microsoft.com/office/powerpoint/2010/main" val="56597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baseline="0" dirty="0"/>
          </a:p>
        </p:txBody>
      </p:sp>
      <p:sp>
        <p:nvSpPr>
          <p:cNvPr id="4" name="Slide Number Placeholder 3"/>
          <p:cNvSpPr>
            <a:spLocks noGrp="1"/>
          </p:cNvSpPr>
          <p:nvPr>
            <p:ph type="sldNum" sz="quarter" idx="10"/>
          </p:nvPr>
        </p:nvSpPr>
        <p:spPr/>
        <p:txBody>
          <a:bodyPr/>
          <a:lstStyle/>
          <a:p>
            <a:fld id="{544D7F65-5299-4383-99A9-3EF851E1080D}" type="slidenum">
              <a:rPr lang="nl-NL" smtClean="0"/>
              <a:t>7</a:t>
            </a:fld>
            <a:endParaRPr lang="nl-NL"/>
          </a:p>
        </p:txBody>
      </p:sp>
    </p:spTree>
    <p:extLst>
      <p:ext uri="{BB962C8B-B14F-4D97-AF65-F5344CB8AC3E}">
        <p14:creationId xmlns:p14="http://schemas.microsoft.com/office/powerpoint/2010/main" val="2713523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big bang hoort bij exact en informatica terwijl andere video’s horen bij gedrag en maatschappij</a:t>
            </a:r>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10</a:t>
            </a:fld>
            <a:endParaRPr lang="nl-NL"/>
          </a:p>
        </p:txBody>
      </p:sp>
    </p:spTree>
    <p:extLst>
      <p:ext uri="{BB962C8B-B14F-4D97-AF65-F5344CB8AC3E}">
        <p14:creationId xmlns:p14="http://schemas.microsoft.com/office/powerpoint/2010/main" val="3407576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Waarom zou je kiezen voor een verzameling en niet gewoon alle video’s in één publicatierecord? Heeft te maken met eigenheid van de metadata en vindbaarheid. Het onderdeel van deze </a:t>
            </a:r>
            <a:r>
              <a:rPr lang="nl-NL" err="1"/>
              <a:t>mooc</a:t>
            </a:r>
            <a:r>
              <a:rPr lang="nl-NL"/>
              <a:t> over de big bang hoort bij exact en informatica en verdere onderwerpen bij gedrag en maatschappij.  Hoogste niveau is ook te vinden onder interdisciplinair</a:t>
            </a:r>
          </a:p>
          <a:p>
            <a:endParaRPr lang="nl-NL"/>
          </a:p>
        </p:txBody>
      </p:sp>
      <p:sp>
        <p:nvSpPr>
          <p:cNvPr id="4" name="Tijdelijke aanduiding voor dianummer 3"/>
          <p:cNvSpPr>
            <a:spLocks noGrp="1"/>
          </p:cNvSpPr>
          <p:nvPr>
            <p:ph type="sldNum" sz="quarter" idx="5"/>
          </p:nvPr>
        </p:nvSpPr>
        <p:spPr/>
        <p:txBody>
          <a:bodyPr/>
          <a:lstStyle/>
          <a:p>
            <a:fld id="{544D7F65-5299-4383-99A9-3EF851E1080D}" type="slidenum">
              <a:rPr lang="nl-NL" smtClean="0"/>
              <a:t>11</a:t>
            </a:fld>
            <a:endParaRPr lang="nl-NL"/>
          </a:p>
        </p:txBody>
      </p:sp>
    </p:spTree>
    <p:extLst>
      <p:ext uri="{BB962C8B-B14F-4D97-AF65-F5344CB8AC3E}">
        <p14:creationId xmlns:p14="http://schemas.microsoft.com/office/powerpoint/2010/main" val="276375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44D7F65-5299-4383-99A9-3EF851E1080D}" type="slidenum">
              <a:rPr lang="nl-NL" smtClean="0"/>
              <a:t>13</a:t>
            </a:fld>
            <a:endParaRPr lang="nl-NL"/>
          </a:p>
        </p:txBody>
      </p:sp>
    </p:spTree>
    <p:extLst>
      <p:ext uri="{BB962C8B-B14F-4D97-AF65-F5344CB8AC3E}">
        <p14:creationId xmlns:p14="http://schemas.microsoft.com/office/powerpoint/2010/main" val="41535284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8" Type="http://schemas.openxmlformats.org/officeDocument/2006/relationships/hyperlink" Target="http://www.pptsolutions.nl/" TargetMode="External"/><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youtu.be/09yTK-OTEPA" TargetMode="External"/><Relationship Id="rId7" Type="http://schemas.openxmlformats.org/officeDocument/2006/relationships/hyperlink" Target="http://www.pptsolutions.nl/" TargetMode="External"/><Relationship Id="rId2" Type="http://schemas.openxmlformats.org/officeDocument/2006/relationships/hyperlink" Target="https://youtu.be/hM16rifWsjU" TargetMode="External"/><Relationship Id="rId1" Type="http://schemas.openxmlformats.org/officeDocument/2006/relationships/slideMaster" Target="../slideMasters/slideMaster2.xml"/><Relationship Id="rId6" Type="http://schemas.openxmlformats.org/officeDocument/2006/relationships/hyperlink" Target="https://youtu.be/H_4HH09zxC0" TargetMode="External"/><Relationship Id="rId5" Type="http://schemas.openxmlformats.org/officeDocument/2006/relationships/hyperlink" Target="https://youtu.be/IIjbiKAotek" TargetMode="External"/><Relationship Id="rId4" Type="http://schemas.openxmlformats.org/officeDocument/2006/relationships/hyperlink" Target="https://youtu.be/fbByse1_RSY" TargetMode="External"/></Relationships>
</file>

<file path=ppt/slideLayouts/_rels/slideLayout21.xml.rels><?xml version="1.0" encoding="UTF-8" standalone="yes"?>
<Relationships xmlns="http://schemas.openxmlformats.org/package/2006/relationships"><Relationship Id="rId8" Type="http://schemas.openxmlformats.org/officeDocument/2006/relationships/hyperlink" Target="http://www.pptsolutions.nl/" TargetMode="External"/><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2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8C867F64-C16A-4958-8FCE-A2FB9753FA85}"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5432772" y="-885712"/>
            <a:ext cx="132649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Titelblad</a:t>
            </a:r>
          </a:p>
        </p:txBody>
      </p:sp>
      <p:grpSp>
        <p:nvGrpSpPr>
          <p:cNvPr id="60" name="Groep 59">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86" name="wolk">
            <a:extLst>
              <a:ext uri="{FF2B5EF4-FFF2-40B4-BE49-F238E27FC236}">
                <a16:creationId xmlns:a16="http://schemas.microsoft.com/office/drawing/2014/main" id="{7BD14135-453A-4E43-96D6-867167DD967F}"/>
              </a:ext>
            </a:extLst>
          </p:cNvPr>
          <p:cNvSpPr>
            <a:spLocks noGrp="1"/>
          </p:cNvSpPr>
          <p:nvPr>
            <p:ph type="body" sz="quarter" idx="61" hasCustomPrompt="1"/>
          </p:nvPr>
        </p:nvSpPr>
        <p:spPr>
          <a:xfrm>
            <a:off x="423435" y="524498"/>
            <a:ext cx="5556741" cy="2645107"/>
          </a:xfrm>
          <a:blipFill dpi="0" rotWithShape="1">
            <a:blip r:embed="rId3" cstate="screen">
              <a:alphaModFix amt="90000"/>
              <a:extLst>
                <a:ext uri="{28A0092B-C50C-407E-A947-70E740481C1C}">
                  <a14:useLocalDpi xmlns:a14="http://schemas.microsoft.com/office/drawing/2010/main"/>
                </a:ext>
              </a:extLst>
            </a:blip>
            <a:srcRect/>
            <a:stretch>
              <a:fillRect l="1580" r="1580"/>
            </a:stretch>
          </a:blipFill>
        </p:spPr>
        <p:txBody>
          <a:bodyPr wrap="square" lIns="900000" tIns="720000" rIns="288000" bIns="1800000" anchor="t"/>
          <a:lstStyle>
            <a:lvl1pPr marL="0" marR="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sz="3400" b="1" cap="all" baseline="0">
                <a:solidFill>
                  <a:schemeClr val="tx1"/>
                </a:solidFill>
                <a:effectLst/>
                <a:latin typeface="+mj-lt"/>
              </a:defRPr>
            </a:lvl1pPr>
          </a:lstStyle>
          <a:p>
            <a:pPr marL="0" marR="0" lvl="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a:pPr>
            <a:r>
              <a:rPr lang="nl-NL" noProof="0"/>
              <a:t>Plaats hier de titel van de presentatie</a:t>
            </a:r>
            <a:endParaRPr lang="en-US"/>
          </a:p>
        </p:txBody>
      </p:sp>
      <p:sp>
        <p:nvSpPr>
          <p:cNvPr id="87" name="tekst">
            <a:extLst>
              <a:ext uri="{FF2B5EF4-FFF2-40B4-BE49-F238E27FC236}">
                <a16:creationId xmlns:a16="http://schemas.microsoft.com/office/drawing/2014/main" id="{95CEE5E6-3AA7-411A-9A5D-B22740BCD27D}"/>
              </a:ext>
            </a:extLst>
          </p:cNvPr>
          <p:cNvSpPr>
            <a:spLocks noGrp="1"/>
          </p:cNvSpPr>
          <p:nvPr>
            <p:ph type="body" sz="quarter" idx="53" hasCustomPrompt="1"/>
          </p:nvPr>
        </p:nvSpPr>
        <p:spPr>
          <a:xfrm>
            <a:off x="1013091" y="2183753"/>
            <a:ext cx="4875645" cy="974116"/>
          </a:xfrm>
        </p:spPr>
        <p:txBody>
          <a:bodyPr lIns="324000" rIns="252000" anchor="t"/>
          <a:lstStyle>
            <a:lvl1pPr marL="0" indent="0" algn="l">
              <a:lnSpc>
                <a:spcPct val="90000"/>
              </a:lnSpc>
              <a:spcBef>
                <a:spcPts val="100"/>
              </a:spcBef>
              <a:spcAft>
                <a:spcPts val="100"/>
              </a:spcAft>
              <a:buNone/>
              <a:defRPr sz="1800" b="0" cap="none" baseline="0">
                <a:solidFill>
                  <a:schemeClr val="tx1"/>
                </a:solidFill>
                <a:effectLst/>
                <a:latin typeface="+mj-lt"/>
              </a:defRPr>
            </a:lvl1pPr>
          </a:lstStyle>
          <a:p>
            <a:pPr lvl="0"/>
            <a:r>
              <a:rPr lang="nl-NL"/>
              <a:t>Plaats hier de naam van </a:t>
            </a:r>
            <a:br>
              <a:rPr lang="nl-NL"/>
            </a:br>
            <a:r>
              <a:rPr lang="nl-NL"/>
              <a:t>De spreker óf subtitel</a:t>
            </a:r>
            <a:endParaRPr lang="en-US"/>
          </a:p>
        </p:txBody>
      </p:sp>
      <p:sp>
        <p:nvSpPr>
          <p:cNvPr id="104" name="Tijdelijke aanduiding voor tekst 103">
            <a:extLst>
              <a:ext uri="{FF2B5EF4-FFF2-40B4-BE49-F238E27FC236}">
                <a16:creationId xmlns:a16="http://schemas.microsoft.com/office/drawing/2014/main" id="{C95E6A41-0DB4-405A-B296-ED86636C6275}"/>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96" name="Tijdelijke aanduiding voor dianummer 5">
            <a:extLst>
              <a:ext uri="{FF2B5EF4-FFF2-40B4-BE49-F238E27FC236}">
                <a16:creationId xmlns:a16="http://schemas.microsoft.com/office/drawing/2014/main" id="{D6A528FE-D3FB-4684-8AA2-43392FC20387}"/>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98" name="logo">
            <a:extLst>
              <a:ext uri="{FF2B5EF4-FFF2-40B4-BE49-F238E27FC236}">
                <a16:creationId xmlns:a16="http://schemas.microsoft.com/office/drawing/2014/main" id="{015DE4C9-A669-4532-B6F4-5B35D18996E5}"/>
              </a:ext>
            </a:extLst>
          </p:cNvPr>
          <p:cNvSpPr>
            <a:spLocks noGrp="1"/>
          </p:cNvSpPr>
          <p:nvPr>
            <p:ph type="body" sz="quarter" idx="67" hasCustomPrompt="1"/>
          </p:nvPr>
        </p:nvSpPr>
        <p:spPr>
          <a:xfrm>
            <a:off x="10488647" y="5863120"/>
            <a:ext cx="1195058" cy="475490"/>
          </a:xfrm>
          <a:blipFill>
            <a:blip r:embed="rId4"/>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Tree>
    <p:extLst>
      <p:ext uri="{BB962C8B-B14F-4D97-AF65-F5344CB8AC3E}">
        <p14:creationId xmlns:p14="http://schemas.microsoft.com/office/powerpoint/2010/main" val="105103371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A9F8B797-7D29-405C-AA62-7DA8D2E9F83B}"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5289370" y="-885712"/>
            <a:ext cx="161330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FOTO (100%)</a:t>
            </a:r>
          </a:p>
        </p:txBody>
      </p:sp>
      <p:grpSp>
        <p:nvGrpSpPr>
          <p:cNvPr id="60" name="Instructies">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87" name="Tijdelijke aanduiding voor dianummer 5">
            <a:extLst>
              <a:ext uri="{FF2B5EF4-FFF2-40B4-BE49-F238E27FC236}">
                <a16:creationId xmlns:a16="http://schemas.microsoft.com/office/drawing/2014/main" id="{1ADB3DF9-1775-4B02-BB3B-7CA5D78347E5}"/>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95" name="logo">
            <a:extLst>
              <a:ext uri="{FF2B5EF4-FFF2-40B4-BE49-F238E27FC236}">
                <a16:creationId xmlns:a16="http://schemas.microsoft.com/office/drawing/2014/main" id="{1C294EEB-AB1D-44FF-A4CC-53F5D5556C69}"/>
              </a:ext>
            </a:extLst>
          </p:cNvPr>
          <p:cNvSpPr>
            <a:spLocks noGrp="1"/>
          </p:cNvSpPr>
          <p:nvPr>
            <p:ph type="body" sz="quarter" idx="67" hasCustomPrompt="1"/>
          </p:nvPr>
        </p:nvSpPr>
        <p:spPr>
          <a:xfrm>
            <a:off x="10488647" y="5863120"/>
            <a:ext cx="1195058" cy="475490"/>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Tree>
    <p:extLst>
      <p:ext uri="{BB962C8B-B14F-4D97-AF65-F5344CB8AC3E}">
        <p14:creationId xmlns:p14="http://schemas.microsoft.com/office/powerpoint/2010/main" val="296529493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AT - ZWART (100% FOTO)">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0" y="1"/>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B7BF963E-A335-4EFC-96E2-BC5DDD288207}"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55462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548696"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a:extLst>
                <a:ext uri="{FF2B5EF4-FFF2-40B4-BE49-F238E27FC236}">
                  <a16:creationId xmlns:a16="http://schemas.microsoft.com/office/drawing/2014/main" id="{AAB64408-F9F2-48A3-9D2A-956BA628C6D4}"/>
                </a:ext>
              </a:extLst>
            </p:cNvPr>
            <p:cNvSpPr/>
            <p:nvPr userDrawn="1"/>
          </p:nvSpPr>
          <p:spPr>
            <a:xfrm>
              <a:off x="0" y="6074199"/>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4728033" y="-885712"/>
            <a:ext cx="2735979"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CITAAT - ZWART (FOTO 100%)</a:t>
            </a:r>
          </a:p>
        </p:txBody>
      </p:sp>
      <p:grpSp>
        <p:nvGrpSpPr>
          <p:cNvPr id="60" name="Instructies">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5" name="Tijdelijke aanduiding voor tekst 4">
            <a:extLst>
              <a:ext uri="{FF2B5EF4-FFF2-40B4-BE49-F238E27FC236}">
                <a16:creationId xmlns:a16="http://schemas.microsoft.com/office/drawing/2014/main" id="{7AF0307D-613D-4A4A-87F3-837BD313BCE6}"/>
              </a:ext>
            </a:extLst>
          </p:cNvPr>
          <p:cNvSpPr>
            <a:spLocks noGrp="1"/>
          </p:cNvSpPr>
          <p:nvPr>
            <p:ph type="body" sz="quarter" idx="65" hasCustomPrompt="1"/>
          </p:nvPr>
        </p:nvSpPr>
        <p:spPr>
          <a:xfrm>
            <a:off x="820498" y="824593"/>
            <a:ext cx="4448188" cy="5233988"/>
          </a:xfrm>
          <a:prstGeom prst="roundRect">
            <a:avLst>
              <a:gd name="adj" fmla="val 3255"/>
            </a:avLst>
          </a:prstGeom>
          <a:solidFill>
            <a:schemeClr val="bg1">
              <a:alpha val="70000"/>
            </a:schemeClr>
          </a:solidFill>
          <a:ln w="12700">
            <a:noFill/>
          </a:ln>
        </p:spPr>
        <p:txBody>
          <a:bodyPr lIns="180000" tIns="252000" rIns="180000" bIns="252000" anchor="ctr" anchorCtr="0"/>
          <a:lstStyle>
            <a:lvl1pPr marL="0" indent="0" algn="ctr">
              <a:buFont typeface="Arial" panose="020B0604020202020204" pitchFamily="34" charset="0"/>
              <a:buNone/>
              <a:defRPr sz="4000"/>
            </a:lvl1pPr>
            <a:lvl2pPr marL="0" indent="0" algn="ctr">
              <a:buFont typeface="Arial" panose="020B0604020202020204" pitchFamily="34" charset="0"/>
              <a:buNone/>
              <a:defRPr/>
            </a:lvl2pPr>
            <a:lvl3pPr marL="0" indent="0" algn="ctr">
              <a:buFont typeface="Arial" panose="020B0604020202020204" pitchFamily="34" charset="0"/>
              <a:buNone/>
              <a:defRPr/>
            </a:lvl3pPr>
            <a:lvl4pPr marL="0" indent="0" algn="ctr">
              <a:buFont typeface="Arial" panose="020B0604020202020204" pitchFamily="34" charset="0"/>
              <a:buNone/>
              <a:defRPr/>
            </a:lvl4pPr>
            <a:lvl5pPr marL="0" indent="0" algn="ctr">
              <a:buFont typeface="Arial" panose="020B0604020202020204" pitchFamily="34" charset="0"/>
              <a:buNone/>
              <a:defRPr/>
            </a:lvl5pPr>
            <a:lvl6pPr algn="ctr">
              <a:defRPr sz="4000" b="0"/>
            </a:lvl6pPr>
          </a:lstStyle>
          <a:p>
            <a:pPr lvl="0"/>
            <a:r>
              <a:rPr lang="nl-NL"/>
              <a:t>‘’Plaats hier </a:t>
            </a:r>
            <a:br>
              <a:rPr lang="nl-NL"/>
            </a:br>
            <a:r>
              <a:rPr lang="nl-NL"/>
              <a:t>de citaat’’</a:t>
            </a:r>
          </a:p>
          <a:p>
            <a:pPr lvl="0"/>
            <a:r>
              <a:rPr lang="nl-NL"/>
              <a:t>JU-LEVEL1=Citaat</a:t>
            </a:r>
          </a:p>
        </p:txBody>
      </p:sp>
      <p:sp>
        <p:nvSpPr>
          <p:cNvPr id="95" name="Tijdelijke aanduiding voor dianummer 5">
            <a:extLst>
              <a:ext uri="{FF2B5EF4-FFF2-40B4-BE49-F238E27FC236}">
                <a16:creationId xmlns:a16="http://schemas.microsoft.com/office/drawing/2014/main" id="{CC4936A4-A609-4DB4-B771-319DE3996ABF}"/>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96" name="logo">
            <a:extLst>
              <a:ext uri="{FF2B5EF4-FFF2-40B4-BE49-F238E27FC236}">
                <a16:creationId xmlns:a16="http://schemas.microsoft.com/office/drawing/2014/main" id="{E9BA8DFE-03A9-4CDF-8115-B888809DBFCD}"/>
              </a:ext>
            </a:extLst>
          </p:cNvPr>
          <p:cNvSpPr>
            <a:spLocks noGrp="1"/>
          </p:cNvSpPr>
          <p:nvPr>
            <p:ph type="body" sz="quarter" idx="67" hasCustomPrompt="1"/>
          </p:nvPr>
        </p:nvSpPr>
        <p:spPr>
          <a:xfrm>
            <a:off x="10488647" y="5863120"/>
            <a:ext cx="1195058" cy="475490"/>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Tree>
    <p:extLst>
      <p:ext uri="{BB962C8B-B14F-4D97-AF65-F5344CB8AC3E}">
        <p14:creationId xmlns:p14="http://schemas.microsoft.com/office/powerpoint/2010/main" val="301229574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AT - WIT (100% FOTO)">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715CEF43-AFAE-4401-A83A-77818006065C}"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55462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548696"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a:extLst>
                <a:ext uri="{FF2B5EF4-FFF2-40B4-BE49-F238E27FC236}">
                  <a16:creationId xmlns:a16="http://schemas.microsoft.com/office/drawing/2014/main" id="{AAB64408-F9F2-48A3-9D2A-956BA628C6D4}"/>
                </a:ext>
              </a:extLst>
            </p:cNvPr>
            <p:cNvSpPr/>
            <p:nvPr userDrawn="1"/>
          </p:nvSpPr>
          <p:spPr>
            <a:xfrm>
              <a:off x="0" y="6074199"/>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4833351" y="-885712"/>
            <a:ext cx="2525344"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CITAAT - WIT (FOTO 100%)</a:t>
            </a:r>
          </a:p>
        </p:txBody>
      </p:sp>
      <p:grpSp>
        <p:nvGrpSpPr>
          <p:cNvPr id="60" name="Instructies">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5" name="Tijdelijke aanduiding voor tekst 4">
            <a:extLst>
              <a:ext uri="{FF2B5EF4-FFF2-40B4-BE49-F238E27FC236}">
                <a16:creationId xmlns:a16="http://schemas.microsoft.com/office/drawing/2014/main" id="{7AF0307D-613D-4A4A-87F3-837BD313BCE6}"/>
              </a:ext>
            </a:extLst>
          </p:cNvPr>
          <p:cNvSpPr>
            <a:spLocks noGrp="1"/>
          </p:cNvSpPr>
          <p:nvPr>
            <p:ph type="body" sz="quarter" idx="65" hasCustomPrompt="1"/>
          </p:nvPr>
        </p:nvSpPr>
        <p:spPr>
          <a:xfrm>
            <a:off x="820498" y="824593"/>
            <a:ext cx="4448188" cy="5233988"/>
          </a:xfrm>
          <a:prstGeom prst="roundRect">
            <a:avLst>
              <a:gd name="adj" fmla="val 3255"/>
            </a:avLst>
          </a:prstGeom>
          <a:solidFill>
            <a:schemeClr val="bg1">
              <a:alpha val="70000"/>
            </a:schemeClr>
          </a:solidFill>
          <a:ln w="12700">
            <a:noFill/>
          </a:ln>
        </p:spPr>
        <p:txBody>
          <a:bodyPr lIns="180000" tIns="252000" rIns="180000" bIns="252000" anchor="ctr" anchorCtr="0"/>
          <a:lstStyle>
            <a:lvl1pPr marL="0" indent="0" algn="ctr">
              <a:buFont typeface="Arial" panose="020B0604020202020204" pitchFamily="34" charset="0"/>
              <a:buNone/>
              <a:defRPr sz="4000" b="0">
                <a:solidFill>
                  <a:schemeClr val="tx1"/>
                </a:solidFill>
              </a:defRPr>
            </a:lvl1pPr>
            <a:lvl2pPr marL="0" indent="0" algn="ctr">
              <a:buFont typeface="Arial" panose="020B0604020202020204" pitchFamily="34" charset="0"/>
              <a:buNone/>
              <a:defRPr>
                <a:solidFill>
                  <a:schemeClr val="bg1"/>
                </a:solidFill>
              </a:defRPr>
            </a:lvl2pPr>
            <a:lvl3pPr marL="0" indent="0" algn="ctr">
              <a:buFont typeface="Arial" panose="020B0604020202020204" pitchFamily="34" charset="0"/>
              <a:buNone/>
              <a:defRPr>
                <a:solidFill>
                  <a:schemeClr val="bg1"/>
                </a:solidFill>
              </a:defRPr>
            </a:lvl3pPr>
            <a:lvl4pPr marL="0" indent="0" algn="ctr">
              <a:buFont typeface="Arial" panose="020B0604020202020204" pitchFamily="34" charset="0"/>
              <a:buNone/>
              <a:defRPr>
                <a:solidFill>
                  <a:schemeClr val="bg1"/>
                </a:solidFill>
              </a:defRPr>
            </a:lvl4pPr>
            <a:lvl5pPr marL="0" indent="0" algn="ctr">
              <a:buFont typeface="Arial" panose="020B0604020202020204" pitchFamily="34" charset="0"/>
              <a:buNone/>
              <a:defRPr>
                <a:solidFill>
                  <a:schemeClr val="bg1"/>
                </a:solidFill>
              </a:defRPr>
            </a:lvl5pPr>
          </a:lstStyle>
          <a:p>
            <a:pPr lvl="0"/>
            <a:r>
              <a:rPr lang="nl-NL"/>
              <a:t>‘’Plaats hier </a:t>
            </a:r>
            <a:br>
              <a:rPr lang="nl-NL"/>
            </a:br>
            <a:r>
              <a:rPr lang="nl-NL"/>
              <a:t>de citaat’’</a:t>
            </a:r>
          </a:p>
          <a:p>
            <a:pPr lvl="0"/>
            <a:r>
              <a:rPr lang="nl-NL"/>
              <a:t>JU-LEVEL1=Citaat</a:t>
            </a:r>
          </a:p>
        </p:txBody>
      </p:sp>
      <p:sp>
        <p:nvSpPr>
          <p:cNvPr id="95" name="Tijdelijke aanduiding voor dianummer 5">
            <a:extLst>
              <a:ext uri="{FF2B5EF4-FFF2-40B4-BE49-F238E27FC236}">
                <a16:creationId xmlns:a16="http://schemas.microsoft.com/office/drawing/2014/main" id="{621E4A0F-D5B5-4E58-B6EA-4A7F4DFB61E7}"/>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96" name="logo">
            <a:extLst>
              <a:ext uri="{FF2B5EF4-FFF2-40B4-BE49-F238E27FC236}">
                <a16:creationId xmlns:a16="http://schemas.microsoft.com/office/drawing/2014/main" id="{96298C12-614E-433B-94F7-B4AD482B2C4E}"/>
              </a:ext>
            </a:extLst>
          </p:cNvPr>
          <p:cNvSpPr>
            <a:spLocks noGrp="1"/>
          </p:cNvSpPr>
          <p:nvPr>
            <p:ph type="body" sz="quarter" idx="67" hasCustomPrompt="1"/>
          </p:nvPr>
        </p:nvSpPr>
        <p:spPr>
          <a:xfrm>
            <a:off x="10488647" y="5863120"/>
            <a:ext cx="1195058" cy="475490"/>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Tree>
    <p:extLst>
      <p:ext uri="{BB962C8B-B14F-4D97-AF65-F5344CB8AC3E}">
        <p14:creationId xmlns:p14="http://schemas.microsoft.com/office/powerpoint/2010/main" val="184923179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07893"/>
            <a:ext cx="3140325" cy="216909"/>
          </a:xfrm>
        </p:spPr>
        <p:txBody>
          <a:bodyPr/>
          <a:lstStyle/>
          <a:p>
            <a:fld id="{83364D3C-7064-4347-94A0-F2074AB9AB5B}"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07893"/>
            <a:ext cx="6718797" cy="216909"/>
          </a:xfrm>
        </p:spPr>
        <p:txBody>
          <a:bodyPr/>
          <a:lstStyle/>
          <a:p>
            <a:r>
              <a:rPr lang="nl-NL"/>
              <a:t>&lt;Plaats hier je voettekst&gt;</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278050" y="-885712"/>
            <a:ext cx="1635934"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ALLEEN TITEL</a:t>
            </a:r>
          </a:p>
        </p:txBody>
      </p:sp>
      <p:grpSp>
        <p:nvGrpSpPr>
          <p:cNvPr id="38" name="GRID" hidden="1">
            <a:extLst>
              <a:ext uri="{FF2B5EF4-FFF2-40B4-BE49-F238E27FC236}">
                <a16:creationId xmlns:a16="http://schemas.microsoft.com/office/drawing/2014/main" id="{639A76BF-A163-4EFD-8CFF-4BFA25D0FEBC}"/>
              </a:ext>
            </a:extLst>
          </p:cNvPr>
          <p:cNvGrpSpPr/>
          <p:nvPr userDrawn="1"/>
        </p:nvGrpSpPr>
        <p:grpSpPr>
          <a:xfrm>
            <a:off x="0" y="0"/>
            <a:ext cx="12192000" cy="6858000"/>
            <a:chOff x="0" y="0"/>
            <a:chExt cx="12192000" cy="6858000"/>
          </a:xfrm>
        </p:grpSpPr>
        <p:sp>
          <p:nvSpPr>
            <p:cNvPr id="39" name="Rechthoek 38">
              <a:extLst>
                <a:ext uri="{FF2B5EF4-FFF2-40B4-BE49-F238E27FC236}">
                  <a16:creationId xmlns:a16="http://schemas.microsoft.com/office/drawing/2014/main" id="{D00E6290-8C9C-4F77-93B2-6502D3515E1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C27B0A1-76DD-46F5-91B4-0E59C6218A45}"/>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ACD1F38-57BF-4C6E-9241-DE4C2D895E41}"/>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589FA1D8-466C-4112-ADD7-5B535CDFB777}"/>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3FD6F558-5E20-4BB5-8466-ABF62A84CBDE}"/>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D167014A-79D1-475C-B572-0DD0EBEA4FC8}"/>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5310A694-C177-48B0-9637-F7F43795911E}"/>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244BF96B-7A55-44DD-A11B-2729D6D08EF7}"/>
                </a:ext>
              </a:extLst>
            </p:cNvPr>
            <p:cNvSpPr/>
            <p:nvPr userDrawn="1"/>
          </p:nvSpPr>
          <p:spPr>
            <a:xfrm>
              <a:off x="926910" y="6337267"/>
              <a:ext cx="1126509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8CF30CC7-24F4-486B-BE5E-9178BF47AA80}"/>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0D3D758D-F5D7-4981-9C91-0751CE0A3D76}"/>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905494EE-D0BB-48C9-98FE-C0CE5007967B}"/>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CF4AC7A3-CF6E-4270-A7DC-8EFDC6DBA286}"/>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itel 1">
            <a:extLst>
              <a:ext uri="{FF2B5EF4-FFF2-40B4-BE49-F238E27FC236}">
                <a16:creationId xmlns:a16="http://schemas.microsoft.com/office/drawing/2014/main" id="{8EEC04D4-F0CA-43BD-BFB9-58F71B9D4F2E}"/>
              </a:ext>
            </a:extLst>
          </p:cNvPr>
          <p:cNvSpPr>
            <a:spLocks noGrp="1"/>
          </p:cNvSpPr>
          <p:nvPr>
            <p:ph type="title" hasCustomPrompt="1"/>
          </p:nvPr>
        </p:nvSpPr>
        <p:spPr>
          <a:xfrm>
            <a:off x="521863" y="272177"/>
            <a:ext cx="11146224" cy="600744"/>
          </a:xfrm>
        </p:spPr>
        <p:txBody>
          <a:bodyPr/>
          <a:lstStyle>
            <a:lvl1pPr>
              <a:defRPr/>
            </a:lvl1pPr>
          </a:lstStyle>
          <a:p>
            <a:r>
              <a:rPr lang="nl-NL" noProof="0"/>
              <a:t>Plaats hier je titel</a:t>
            </a:r>
            <a:endParaRPr lang="nl-NL"/>
          </a:p>
        </p:txBody>
      </p:sp>
      <p:sp>
        <p:nvSpPr>
          <p:cNvPr id="52" name="Onder balkje">
            <a:extLst>
              <a:ext uri="{FF2B5EF4-FFF2-40B4-BE49-F238E27FC236}">
                <a16:creationId xmlns:a16="http://schemas.microsoft.com/office/drawing/2014/main" id="{B2ACF3EC-2949-48DB-9FF3-371DCF605862}"/>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787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ORSTELL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95151"/>
            <a:ext cx="3140325" cy="216909"/>
          </a:xfrm>
        </p:spPr>
        <p:txBody>
          <a:bodyPr/>
          <a:lstStyle/>
          <a:p>
            <a:fld id="{53EE96EE-7724-42F6-A3E5-18EEB734E169}"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95151"/>
            <a:ext cx="7193507" cy="216909"/>
          </a:xfrm>
        </p:spPr>
        <p:txBody>
          <a:bodyPr/>
          <a:lstStyle/>
          <a:p>
            <a:r>
              <a:rPr lang="nl-NL"/>
              <a:t>&lt;Plaats hier je voettekst&gt;</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128974" y="-885712"/>
            <a:ext cx="1934093"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VOORSTELLEN</a:t>
            </a:r>
          </a:p>
        </p:txBody>
      </p:sp>
      <p:grpSp>
        <p:nvGrpSpPr>
          <p:cNvPr id="164" name="Instructie">
            <a:extLst>
              <a:ext uri="{FF2B5EF4-FFF2-40B4-BE49-F238E27FC236}">
                <a16:creationId xmlns:a16="http://schemas.microsoft.com/office/drawing/2014/main" id="{37026B65-6948-43CC-8024-F1D2036974B0}"/>
              </a:ext>
            </a:extLst>
          </p:cNvPr>
          <p:cNvGrpSpPr/>
          <p:nvPr userDrawn="1"/>
        </p:nvGrpSpPr>
        <p:grpSpPr>
          <a:xfrm>
            <a:off x="12391601" y="0"/>
            <a:ext cx="3389661" cy="4934293"/>
            <a:chOff x="12391601" y="0"/>
            <a:chExt cx="3389661" cy="4934293"/>
          </a:xfrm>
        </p:grpSpPr>
        <p:grpSp>
          <p:nvGrpSpPr>
            <p:cNvPr id="165" name="Groep 164">
              <a:extLst>
                <a:ext uri="{FF2B5EF4-FFF2-40B4-BE49-F238E27FC236}">
                  <a16:creationId xmlns:a16="http://schemas.microsoft.com/office/drawing/2014/main" id="{C9B20113-4759-48C1-9881-247CCBE98DD8}"/>
                </a:ext>
              </a:extLst>
            </p:cNvPr>
            <p:cNvGrpSpPr/>
            <p:nvPr userDrawn="1"/>
          </p:nvGrpSpPr>
          <p:grpSpPr>
            <a:xfrm>
              <a:off x="12757282" y="3250242"/>
              <a:ext cx="1499406" cy="678267"/>
              <a:chOff x="12757283" y="3120781"/>
              <a:chExt cx="1499406" cy="678267"/>
            </a:xfrm>
          </p:grpSpPr>
          <p:sp>
            <p:nvSpPr>
              <p:cNvPr id="192" name="Rechthoek 191">
                <a:extLst>
                  <a:ext uri="{FF2B5EF4-FFF2-40B4-BE49-F238E27FC236}">
                    <a16:creationId xmlns:a16="http://schemas.microsoft.com/office/drawing/2014/main" id="{70DE0F46-9A43-45A3-8280-BC629B8D4CC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3" name="Rechthoek 192">
                <a:extLst>
                  <a:ext uri="{FF2B5EF4-FFF2-40B4-BE49-F238E27FC236}">
                    <a16:creationId xmlns:a16="http://schemas.microsoft.com/office/drawing/2014/main" id="{72B758CA-6448-4B27-B22A-73FD81A231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4" name="Tekstvak 193">
                <a:extLst>
                  <a:ext uri="{FF2B5EF4-FFF2-40B4-BE49-F238E27FC236}">
                    <a16:creationId xmlns:a16="http://schemas.microsoft.com/office/drawing/2014/main" id="{59C2BBDD-97DB-440D-B3CB-54C597D3A0BD}"/>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95" name="Tekstvak 194">
                <a:extLst>
                  <a:ext uri="{FF2B5EF4-FFF2-40B4-BE49-F238E27FC236}">
                    <a16:creationId xmlns:a16="http://schemas.microsoft.com/office/drawing/2014/main" id="{771169D2-EFDC-4694-999E-2025DE9EE1B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96" name="Picture 3">
                <a:extLst>
                  <a:ext uri="{FF2B5EF4-FFF2-40B4-BE49-F238E27FC236}">
                    <a16:creationId xmlns:a16="http://schemas.microsoft.com/office/drawing/2014/main" id="{CEE1DA5C-2467-4252-BF64-A9345864D9D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Gelijkbenige driehoek 196">
                <a:extLst>
                  <a:ext uri="{FF2B5EF4-FFF2-40B4-BE49-F238E27FC236}">
                    <a16:creationId xmlns:a16="http://schemas.microsoft.com/office/drawing/2014/main" id="{2FBBEC4F-CD14-491C-B9AA-9B1D29FDF150}"/>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8" name="Groep 197">
                <a:extLst>
                  <a:ext uri="{FF2B5EF4-FFF2-40B4-BE49-F238E27FC236}">
                    <a16:creationId xmlns:a16="http://schemas.microsoft.com/office/drawing/2014/main" id="{F41E19F4-1ADB-48EB-B67D-27A2AF6F1D63}"/>
                  </a:ext>
                </a:extLst>
              </p:cNvPr>
              <p:cNvGrpSpPr/>
              <p:nvPr userDrawn="1"/>
            </p:nvGrpSpPr>
            <p:grpSpPr>
              <a:xfrm>
                <a:off x="12822311" y="3178534"/>
                <a:ext cx="182309" cy="163794"/>
                <a:chOff x="12832541" y="3162395"/>
                <a:chExt cx="219532" cy="197236"/>
              </a:xfrm>
            </p:grpSpPr>
            <p:sp>
              <p:nvSpPr>
                <p:cNvPr id="203" name="Rechthoek 202">
                  <a:extLst>
                    <a:ext uri="{FF2B5EF4-FFF2-40B4-BE49-F238E27FC236}">
                      <a16:creationId xmlns:a16="http://schemas.microsoft.com/office/drawing/2014/main" id="{D5FC398C-269A-49E8-8A64-64AABDADF7A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4" name="Rechthoek 203">
                  <a:extLst>
                    <a:ext uri="{FF2B5EF4-FFF2-40B4-BE49-F238E27FC236}">
                      <a16:creationId xmlns:a16="http://schemas.microsoft.com/office/drawing/2014/main" id="{04ED29EE-FBE0-4481-BE52-B2AB359E877E}"/>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5" name="Rechthoek 204">
                  <a:extLst>
                    <a:ext uri="{FF2B5EF4-FFF2-40B4-BE49-F238E27FC236}">
                      <a16:creationId xmlns:a16="http://schemas.microsoft.com/office/drawing/2014/main" id="{D33C010D-13CC-40D2-989B-508ADF8E07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99" name="Groep 198">
                <a:extLst>
                  <a:ext uri="{FF2B5EF4-FFF2-40B4-BE49-F238E27FC236}">
                    <a16:creationId xmlns:a16="http://schemas.microsoft.com/office/drawing/2014/main" id="{C875A591-EBA0-45D6-870D-3BECA0D0F7B5}"/>
                  </a:ext>
                </a:extLst>
              </p:cNvPr>
              <p:cNvGrpSpPr/>
              <p:nvPr userDrawn="1"/>
            </p:nvGrpSpPr>
            <p:grpSpPr>
              <a:xfrm>
                <a:off x="12822311" y="3480352"/>
                <a:ext cx="182309" cy="163794"/>
                <a:chOff x="12832541" y="3162395"/>
                <a:chExt cx="219532" cy="197236"/>
              </a:xfrm>
            </p:grpSpPr>
            <p:sp>
              <p:nvSpPr>
                <p:cNvPr id="200" name="Rechthoek 199">
                  <a:extLst>
                    <a:ext uri="{FF2B5EF4-FFF2-40B4-BE49-F238E27FC236}">
                      <a16:creationId xmlns:a16="http://schemas.microsoft.com/office/drawing/2014/main" id="{ED9CEDED-7608-4099-B0F2-67CBCC83AEA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1" name="Rechthoek 200">
                  <a:extLst>
                    <a:ext uri="{FF2B5EF4-FFF2-40B4-BE49-F238E27FC236}">
                      <a16:creationId xmlns:a16="http://schemas.microsoft.com/office/drawing/2014/main" id="{CCE29130-9E34-487F-9106-B5FDF5C2150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2" name="Rechthoek 201">
                  <a:extLst>
                    <a:ext uri="{FF2B5EF4-FFF2-40B4-BE49-F238E27FC236}">
                      <a16:creationId xmlns:a16="http://schemas.microsoft.com/office/drawing/2014/main" id="{2033FAF5-9A0C-4D5C-8A37-39CD78C82A8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66" name="Meer informatie">
              <a:extLst>
                <a:ext uri="{FF2B5EF4-FFF2-40B4-BE49-F238E27FC236}">
                  <a16:creationId xmlns:a16="http://schemas.microsoft.com/office/drawing/2014/main" id="{5526D891-AD8C-44F9-B187-13E5DCB2E139}"/>
                </a:ext>
              </a:extLst>
            </p:cNvPr>
            <p:cNvGrpSpPr/>
            <p:nvPr userDrawn="1"/>
          </p:nvGrpSpPr>
          <p:grpSpPr>
            <a:xfrm>
              <a:off x="12396764" y="4151020"/>
              <a:ext cx="3178515" cy="783273"/>
              <a:chOff x="-3741486" y="3386444"/>
              <a:chExt cx="3178515" cy="783273"/>
            </a:xfrm>
          </p:grpSpPr>
          <p:sp>
            <p:nvSpPr>
              <p:cNvPr id="189" name="Freeform 101">
                <a:extLst>
                  <a:ext uri="{FF2B5EF4-FFF2-40B4-BE49-F238E27FC236}">
                    <a16:creationId xmlns:a16="http://schemas.microsoft.com/office/drawing/2014/main" id="{59822D6C-2DC3-4442-8B3C-6AB767BA813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0" name="Rechthoek 189">
                <a:extLst>
                  <a:ext uri="{FF2B5EF4-FFF2-40B4-BE49-F238E27FC236}">
                    <a16:creationId xmlns:a16="http://schemas.microsoft.com/office/drawing/2014/main" id="{C017B7CB-D89E-4BF0-9B2B-E247BA82C30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1" name="Rechte verbindingslijn 190">
                <a:extLst>
                  <a:ext uri="{FF2B5EF4-FFF2-40B4-BE49-F238E27FC236}">
                    <a16:creationId xmlns:a16="http://schemas.microsoft.com/office/drawing/2014/main" id="{2A731424-3861-43C3-84BC-130DD7142DE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67" name="Rechthoek 166">
              <a:extLst>
                <a:ext uri="{FF2B5EF4-FFF2-40B4-BE49-F238E27FC236}">
                  <a16:creationId xmlns:a16="http://schemas.microsoft.com/office/drawing/2014/main" id="{1E86F7E8-EC7E-4A7E-A896-C02C792D470C}"/>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168" name="Ovaal 167">
              <a:extLst>
                <a:ext uri="{FF2B5EF4-FFF2-40B4-BE49-F238E27FC236}">
                  <a16:creationId xmlns:a16="http://schemas.microsoft.com/office/drawing/2014/main" id="{28E9221C-8038-4B14-ACE9-D6013B120CB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9" name="Rechte verbindingslijn 168">
              <a:extLst>
                <a:ext uri="{FF2B5EF4-FFF2-40B4-BE49-F238E27FC236}">
                  <a16:creationId xmlns:a16="http://schemas.microsoft.com/office/drawing/2014/main" id="{FE1259F2-AEF7-4D9F-AE3A-6934AB5C5D6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0" name="Rechte verbindingslijn 169">
              <a:extLst>
                <a:ext uri="{FF2B5EF4-FFF2-40B4-BE49-F238E27FC236}">
                  <a16:creationId xmlns:a16="http://schemas.microsoft.com/office/drawing/2014/main" id="{CEE20EEE-ED28-4052-A0AD-3A088A2B7352}"/>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71" name="Rechthoek 170">
              <a:extLst>
                <a:ext uri="{FF2B5EF4-FFF2-40B4-BE49-F238E27FC236}">
                  <a16:creationId xmlns:a16="http://schemas.microsoft.com/office/drawing/2014/main" id="{DFC1C346-65E6-4243-9117-B1B682C8F071}"/>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72" name="Rechte verbindingslijn 171">
              <a:extLst>
                <a:ext uri="{FF2B5EF4-FFF2-40B4-BE49-F238E27FC236}">
                  <a16:creationId xmlns:a16="http://schemas.microsoft.com/office/drawing/2014/main" id="{AB8010CD-67EB-4078-9600-B83E44233637}"/>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73" name="Ovaal 172">
              <a:extLst>
                <a:ext uri="{FF2B5EF4-FFF2-40B4-BE49-F238E27FC236}">
                  <a16:creationId xmlns:a16="http://schemas.microsoft.com/office/drawing/2014/main" id="{595461CD-F1F7-4393-9666-BF029B65570F}"/>
                </a:ext>
              </a:extLst>
            </p:cNvPr>
            <p:cNvSpPr/>
            <p:nvPr userDrawn="1"/>
          </p:nvSpPr>
          <p:spPr>
            <a:xfrm>
              <a:off x="12391601" y="18565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4" name="Rechthoek 173">
              <a:extLst>
                <a:ext uri="{FF2B5EF4-FFF2-40B4-BE49-F238E27FC236}">
                  <a16:creationId xmlns:a16="http://schemas.microsoft.com/office/drawing/2014/main" id="{40FDAC91-C6BF-4FDE-A982-5EA89D20698D}"/>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5" name="Groep 174">
              <a:extLst>
                <a:ext uri="{FF2B5EF4-FFF2-40B4-BE49-F238E27FC236}">
                  <a16:creationId xmlns:a16="http://schemas.microsoft.com/office/drawing/2014/main" id="{58971AB1-AAD1-4B9D-A465-C72AE3198278}"/>
                </a:ext>
              </a:extLst>
            </p:cNvPr>
            <p:cNvGrpSpPr/>
            <p:nvPr userDrawn="1"/>
          </p:nvGrpSpPr>
          <p:grpSpPr>
            <a:xfrm>
              <a:off x="12757282" y="1291752"/>
              <a:ext cx="294789" cy="318834"/>
              <a:chOff x="14466489" y="1001522"/>
              <a:chExt cx="290627" cy="314333"/>
            </a:xfrm>
          </p:grpSpPr>
          <p:sp>
            <p:nvSpPr>
              <p:cNvPr id="183" name="Rechthoek 182">
                <a:extLst>
                  <a:ext uri="{FF2B5EF4-FFF2-40B4-BE49-F238E27FC236}">
                    <a16:creationId xmlns:a16="http://schemas.microsoft.com/office/drawing/2014/main" id="{B446B015-10CC-489B-8D8A-B269FA37F78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EC7E7E7-6D1E-452C-A973-0161B7FF3D0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F476E58C-DA17-4829-9639-45B1E5C2373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1E88231B-ED42-41DF-9817-10466535CD5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08D7C14C-0155-485C-BF6F-813CD9CA03E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8EDE9A61-58F5-4B13-81DA-763FA00A2BA9}"/>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6" name="Ovaal 175">
              <a:extLst>
                <a:ext uri="{FF2B5EF4-FFF2-40B4-BE49-F238E27FC236}">
                  <a16:creationId xmlns:a16="http://schemas.microsoft.com/office/drawing/2014/main" id="{98693FD5-5435-465A-B94B-B97EA03C476E}"/>
                </a:ext>
              </a:extLst>
            </p:cNvPr>
            <p:cNvSpPr/>
            <p:nvPr userDrawn="1"/>
          </p:nvSpPr>
          <p:spPr>
            <a:xfrm>
              <a:off x="12391601" y="2768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4996E550-739C-44E7-BC89-8B6A974E3931}"/>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78" name="Rechte verbindingslijn 177">
              <a:extLst>
                <a:ext uri="{FF2B5EF4-FFF2-40B4-BE49-F238E27FC236}">
                  <a16:creationId xmlns:a16="http://schemas.microsoft.com/office/drawing/2014/main" id="{60CBD64B-9E24-4FA3-8AD0-F6F9D151F94E}"/>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79" name="Groep 178">
              <a:extLst>
                <a:ext uri="{FF2B5EF4-FFF2-40B4-BE49-F238E27FC236}">
                  <a16:creationId xmlns:a16="http://schemas.microsoft.com/office/drawing/2014/main" id="{7683C293-9728-42E5-9ABE-07277D2DF1E8}"/>
                </a:ext>
              </a:extLst>
            </p:cNvPr>
            <p:cNvGrpSpPr/>
            <p:nvPr userDrawn="1"/>
          </p:nvGrpSpPr>
          <p:grpSpPr>
            <a:xfrm>
              <a:off x="12757282" y="2296644"/>
              <a:ext cx="825500" cy="209550"/>
              <a:chOff x="13504624" y="2444818"/>
              <a:chExt cx="825500" cy="209550"/>
            </a:xfrm>
          </p:grpSpPr>
          <p:sp>
            <p:nvSpPr>
              <p:cNvPr id="180" name="Rechthoek 179">
                <a:extLst>
                  <a:ext uri="{FF2B5EF4-FFF2-40B4-BE49-F238E27FC236}">
                    <a16:creationId xmlns:a16="http://schemas.microsoft.com/office/drawing/2014/main" id="{8D5780D4-F5E0-407B-963C-7404D8CC4966}"/>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1" name="Rechte verbindingslijn 180">
                <a:extLst>
                  <a:ext uri="{FF2B5EF4-FFF2-40B4-BE49-F238E27FC236}">
                    <a16:creationId xmlns:a16="http://schemas.microsoft.com/office/drawing/2014/main" id="{3F7F962C-6A38-48ED-A896-E0092FDF5886}"/>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82" name="Gelijkbenige driehoek 181">
                <a:extLst>
                  <a:ext uri="{FF2B5EF4-FFF2-40B4-BE49-F238E27FC236}">
                    <a16:creationId xmlns:a16="http://schemas.microsoft.com/office/drawing/2014/main" id="{57C24AA2-E954-4575-9CA2-228AE45A5E70}"/>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206" name="foto">
            <a:extLst>
              <a:ext uri="{FF2B5EF4-FFF2-40B4-BE49-F238E27FC236}">
                <a16:creationId xmlns:a16="http://schemas.microsoft.com/office/drawing/2014/main" id="{CB6B8576-11F8-41EC-8333-F7B206A9E57C}"/>
              </a:ext>
            </a:extLst>
          </p:cNvPr>
          <p:cNvSpPr>
            <a:spLocks noGrp="1"/>
          </p:cNvSpPr>
          <p:nvPr>
            <p:ph type="pic" sz="quarter" idx="14" hasCustomPrompt="1"/>
          </p:nvPr>
        </p:nvSpPr>
        <p:spPr>
          <a:xfrm>
            <a:off x="525244"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07" name="foto">
            <a:extLst>
              <a:ext uri="{FF2B5EF4-FFF2-40B4-BE49-F238E27FC236}">
                <a16:creationId xmlns:a16="http://schemas.microsoft.com/office/drawing/2014/main" id="{93B9B46A-56EE-4744-A5B8-9CD0C972CCD3}"/>
              </a:ext>
            </a:extLst>
          </p:cNvPr>
          <p:cNvSpPr>
            <a:spLocks noGrp="1"/>
          </p:cNvSpPr>
          <p:nvPr>
            <p:ph type="pic" sz="quarter" idx="56" hasCustomPrompt="1"/>
          </p:nvPr>
        </p:nvSpPr>
        <p:spPr>
          <a:xfrm>
            <a:off x="3377953"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08" name="foto">
            <a:extLst>
              <a:ext uri="{FF2B5EF4-FFF2-40B4-BE49-F238E27FC236}">
                <a16:creationId xmlns:a16="http://schemas.microsoft.com/office/drawing/2014/main" id="{147DEBB2-F750-4BC5-8734-F564106F3DB4}"/>
              </a:ext>
            </a:extLst>
          </p:cNvPr>
          <p:cNvSpPr>
            <a:spLocks noGrp="1"/>
          </p:cNvSpPr>
          <p:nvPr>
            <p:ph type="pic" sz="quarter" idx="57" hasCustomPrompt="1"/>
          </p:nvPr>
        </p:nvSpPr>
        <p:spPr>
          <a:xfrm>
            <a:off x="6226121"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09" name="foto">
            <a:extLst>
              <a:ext uri="{FF2B5EF4-FFF2-40B4-BE49-F238E27FC236}">
                <a16:creationId xmlns:a16="http://schemas.microsoft.com/office/drawing/2014/main" id="{92997DD6-3C3E-4D4F-A561-2FBB6E2CB16F}"/>
              </a:ext>
            </a:extLst>
          </p:cNvPr>
          <p:cNvSpPr>
            <a:spLocks noGrp="1"/>
          </p:cNvSpPr>
          <p:nvPr>
            <p:ph type="pic" sz="quarter" idx="58" hasCustomPrompt="1"/>
          </p:nvPr>
        </p:nvSpPr>
        <p:spPr>
          <a:xfrm>
            <a:off x="9074288"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11" name="tekst">
            <a:extLst>
              <a:ext uri="{FF2B5EF4-FFF2-40B4-BE49-F238E27FC236}">
                <a16:creationId xmlns:a16="http://schemas.microsoft.com/office/drawing/2014/main" id="{A2E8DCEB-4330-49AA-A7C5-2DAED7A4A97B}"/>
              </a:ext>
            </a:extLst>
          </p:cNvPr>
          <p:cNvSpPr>
            <a:spLocks noGrp="1"/>
          </p:cNvSpPr>
          <p:nvPr>
            <p:ph type="body" orient="vert" idx="59" hasCustomPrompt="1"/>
          </p:nvPr>
        </p:nvSpPr>
        <p:spPr>
          <a:xfrm>
            <a:off x="525244"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16" name="tekst">
            <a:extLst>
              <a:ext uri="{FF2B5EF4-FFF2-40B4-BE49-F238E27FC236}">
                <a16:creationId xmlns:a16="http://schemas.microsoft.com/office/drawing/2014/main" id="{44DC3E61-1D5A-478B-BF82-E05E5C3AB0A1}"/>
              </a:ext>
            </a:extLst>
          </p:cNvPr>
          <p:cNvSpPr>
            <a:spLocks noGrp="1"/>
          </p:cNvSpPr>
          <p:nvPr>
            <p:ph type="body" orient="vert" idx="61" hasCustomPrompt="1"/>
          </p:nvPr>
        </p:nvSpPr>
        <p:spPr>
          <a:xfrm>
            <a:off x="3368870"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18" name="tekst">
            <a:extLst>
              <a:ext uri="{FF2B5EF4-FFF2-40B4-BE49-F238E27FC236}">
                <a16:creationId xmlns:a16="http://schemas.microsoft.com/office/drawing/2014/main" id="{C12A6F54-7562-4C5D-846B-87E626458C4F}"/>
              </a:ext>
            </a:extLst>
          </p:cNvPr>
          <p:cNvSpPr>
            <a:spLocks noGrp="1"/>
          </p:cNvSpPr>
          <p:nvPr>
            <p:ph type="body" orient="vert" idx="63" hasCustomPrompt="1"/>
          </p:nvPr>
        </p:nvSpPr>
        <p:spPr>
          <a:xfrm>
            <a:off x="6217038"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20" name="tekst">
            <a:extLst>
              <a:ext uri="{FF2B5EF4-FFF2-40B4-BE49-F238E27FC236}">
                <a16:creationId xmlns:a16="http://schemas.microsoft.com/office/drawing/2014/main" id="{ABCBA0F9-0F97-45BB-B6DE-999D743635EB}"/>
              </a:ext>
            </a:extLst>
          </p:cNvPr>
          <p:cNvSpPr>
            <a:spLocks noGrp="1"/>
          </p:cNvSpPr>
          <p:nvPr>
            <p:ph type="body" orient="vert" idx="65" hasCustomPrompt="1"/>
          </p:nvPr>
        </p:nvSpPr>
        <p:spPr>
          <a:xfrm>
            <a:off x="9069747"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21" name="Titel 1">
            <a:extLst>
              <a:ext uri="{FF2B5EF4-FFF2-40B4-BE49-F238E27FC236}">
                <a16:creationId xmlns:a16="http://schemas.microsoft.com/office/drawing/2014/main" id="{6B210676-552F-4B28-9F20-5CBEE02DAE84}"/>
              </a:ext>
            </a:extLst>
          </p:cNvPr>
          <p:cNvSpPr>
            <a:spLocks noGrp="1"/>
          </p:cNvSpPr>
          <p:nvPr>
            <p:ph type="title" hasCustomPrompt="1"/>
          </p:nvPr>
        </p:nvSpPr>
        <p:spPr>
          <a:xfrm>
            <a:off x="510562" y="272177"/>
            <a:ext cx="11166334" cy="600744"/>
          </a:xfrm>
        </p:spPr>
        <p:txBody>
          <a:bodyPr/>
          <a:lstStyle>
            <a:lvl1pPr>
              <a:defRPr/>
            </a:lvl1pPr>
          </a:lstStyle>
          <a:p>
            <a:r>
              <a:rPr lang="nl-NL" noProof="0"/>
              <a:t>Plaats hier je titel</a:t>
            </a:r>
            <a:endParaRPr lang="nl-NL"/>
          </a:p>
        </p:txBody>
      </p:sp>
      <p:sp>
        <p:nvSpPr>
          <p:cNvPr id="63" name="Onder balkje">
            <a:extLst>
              <a:ext uri="{FF2B5EF4-FFF2-40B4-BE49-F238E27FC236}">
                <a16:creationId xmlns:a16="http://schemas.microsoft.com/office/drawing/2014/main" id="{EB382FCD-9C8B-4F18-B37B-29CA0F43C412}"/>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4" name="GRID" hidden="1">
            <a:extLst>
              <a:ext uri="{FF2B5EF4-FFF2-40B4-BE49-F238E27FC236}">
                <a16:creationId xmlns:a16="http://schemas.microsoft.com/office/drawing/2014/main" id="{EB75E045-9B2F-4037-8D43-019C3B8DAD0C}"/>
              </a:ext>
            </a:extLst>
          </p:cNvPr>
          <p:cNvGrpSpPr/>
          <p:nvPr userDrawn="1"/>
        </p:nvGrpSpPr>
        <p:grpSpPr>
          <a:xfrm>
            <a:off x="0" y="0"/>
            <a:ext cx="12192000" cy="6858000"/>
            <a:chOff x="0" y="0"/>
            <a:chExt cx="12192000" cy="6858000"/>
          </a:xfrm>
        </p:grpSpPr>
        <p:sp>
          <p:nvSpPr>
            <p:cNvPr id="65" name="Rechthoek 64">
              <a:extLst>
                <a:ext uri="{FF2B5EF4-FFF2-40B4-BE49-F238E27FC236}">
                  <a16:creationId xmlns:a16="http://schemas.microsoft.com/office/drawing/2014/main" id="{9DA70BBF-1A70-4CE9-B92D-91AAD3DF13D4}"/>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a:extLst>
                <a:ext uri="{FF2B5EF4-FFF2-40B4-BE49-F238E27FC236}">
                  <a16:creationId xmlns:a16="http://schemas.microsoft.com/office/drawing/2014/main" id="{550D5FBA-5290-4AF6-AA22-20F04180A377}"/>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a:extLst>
                <a:ext uri="{FF2B5EF4-FFF2-40B4-BE49-F238E27FC236}">
                  <a16:creationId xmlns:a16="http://schemas.microsoft.com/office/drawing/2014/main" id="{2FE5C9DA-7391-4773-96D0-665A34E0478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a:extLst>
                <a:ext uri="{FF2B5EF4-FFF2-40B4-BE49-F238E27FC236}">
                  <a16:creationId xmlns:a16="http://schemas.microsoft.com/office/drawing/2014/main" id="{38AD4748-BAAA-4B2B-B4E6-3A1492B4BCF7}"/>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a:extLst>
                <a:ext uri="{FF2B5EF4-FFF2-40B4-BE49-F238E27FC236}">
                  <a16:creationId xmlns:a16="http://schemas.microsoft.com/office/drawing/2014/main" id="{A9941525-5D0D-4509-8ECE-B747140CB04A}"/>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hthoek 69">
              <a:extLst>
                <a:ext uri="{FF2B5EF4-FFF2-40B4-BE49-F238E27FC236}">
                  <a16:creationId xmlns:a16="http://schemas.microsoft.com/office/drawing/2014/main" id="{B681D3A7-95CC-4CEF-BFAB-79DF1FCD556E}"/>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hthoek 70">
              <a:extLst>
                <a:ext uri="{FF2B5EF4-FFF2-40B4-BE49-F238E27FC236}">
                  <a16:creationId xmlns:a16="http://schemas.microsoft.com/office/drawing/2014/main" id="{60A5F06F-78F5-4257-84E5-7835A22AE4B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a:extLst>
                <a:ext uri="{FF2B5EF4-FFF2-40B4-BE49-F238E27FC236}">
                  <a16:creationId xmlns:a16="http://schemas.microsoft.com/office/drawing/2014/main" id="{13835FFF-2F9E-4252-9978-9DB584EF03B9}"/>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a:extLst>
                <a:ext uri="{FF2B5EF4-FFF2-40B4-BE49-F238E27FC236}">
                  <a16:creationId xmlns:a16="http://schemas.microsoft.com/office/drawing/2014/main" id="{877A95CF-E943-452F-98FE-320623CE6607}"/>
                </a:ext>
              </a:extLst>
            </p:cNvPr>
            <p:cNvSpPr/>
            <p:nvPr userDrawn="1"/>
          </p:nvSpPr>
          <p:spPr>
            <a:xfrm>
              <a:off x="8828730" y="0"/>
              <a:ext cx="245558"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a:extLst>
                <a:ext uri="{FF2B5EF4-FFF2-40B4-BE49-F238E27FC236}">
                  <a16:creationId xmlns:a16="http://schemas.microsoft.com/office/drawing/2014/main" id="{98B73A68-CF05-4530-9622-5D3A615F068E}"/>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a:extLst>
                <a:ext uri="{FF2B5EF4-FFF2-40B4-BE49-F238E27FC236}">
                  <a16:creationId xmlns:a16="http://schemas.microsoft.com/office/drawing/2014/main" id="{55A617AD-4F36-41FD-AF6E-A16FCEFFA382}"/>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a:extLst>
                <a:ext uri="{FF2B5EF4-FFF2-40B4-BE49-F238E27FC236}">
                  <a16:creationId xmlns:a16="http://schemas.microsoft.com/office/drawing/2014/main" id="{DA7579D0-E164-4569-B5C8-5731FCF6986E}"/>
                </a:ext>
              </a:extLst>
            </p:cNvPr>
            <p:cNvSpPr/>
            <p:nvPr userDrawn="1"/>
          </p:nvSpPr>
          <p:spPr>
            <a:xfrm>
              <a:off x="5980561" y="0"/>
              <a:ext cx="238218"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a:extLst>
                <a:ext uri="{FF2B5EF4-FFF2-40B4-BE49-F238E27FC236}">
                  <a16:creationId xmlns:a16="http://schemas.microsoft.com/office/drawing/2014/main" id="{21553237-0241-4E78-B12B-1AC9DE9554B5}"/>
                </a:ext>
              </a:extLst>
            </p:cNvPr>
            <p:cNvSpPr/>
            <p:nvPr userDrawn="1"/>
          </p:nvSpPr>
          <p:spPr>
            <a:xfrm>
              <a:off x="3136756" y="0"/>
              <a:ext cx="238218"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a:extLst>
                <a:ext uri="{FF2B5EF4-FFF2-40B4-BE49-F238E27FC236}">
                  <a16:creationId xmlns:a16="http://schemas.microsoft.com/office/drawing/2014/main" id="{042FC887-2C74-4586-A11E-0965BADF5F84}"/>
                </a:ext>
              </a:extLst>
            </p:cNvPr>
            <p:cNvSpPr/>
            <p:nvPr userDrawn="1"/>
          </p:nvSpPr>
          <p:spPr>
            <a:xfrm>
              <a:off x="0" y="4284370"/>
              <a:ext cx="12192000" cy="24647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6" name="Tijdelijke aanduiding voor dianummer 5">
            <a:extLst>
              <a:ext uri="{FF2B5EF4-FFF2-40B4-BE49-F238E27FC236}">
                <a16:creationId xmlns:a16="http://schemas.microsoft.com/office/drawing/2014/main" id="{3CFA51F5-599C-4898-83AB-6D5F2884DFAA}"/>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304592778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C-BY">
    <p:spTree>
      <p:nvGrpSpPr>
        <p:cNvPr id="1" name=""/>
        <p:cNvGrpSpPr/>
        <p:nvPr/>
      </p:nvGrpSpPr>
      <p:grpSpPr>
        <a:xfrm>
          <a:off x="0" y="0"/>
          <a:ext cx="0" cy="0"/>
          <a:chOff x="0" y="0"/>
          <a:chExt cx="0" cy="0"/>
        </a:xfrm>
      </p:grpSpPr>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Onder balkje">
            <a:extLst>
              <a:ext uri="{FF2B5EF4-FFF2-40B4-BE49-F238E27FC236}">
                <a16:creationId xmlns:a16="http://schemas.microsoft.com/office/drawing/2014/main" id="{EC338F84-A3AF-48F4-A412-8D1363198E1A}"/>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8516D6A5-529C-4A2F-9EF7-A2B647F1C54E}"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518899" y="272177"/>
            <a:ext cx="11149188"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807" y="1400483"/>
            <a:ext cx="8974163"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Plaats hier de CC-BY tekst</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534272" y="-885712"/>
            <a:ext cx="1123486"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CC-BY</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28" name="Tijdelijke aanduiding voor tekst 44">
            <a:extLst>
              <a:ext uri="{FF2B5EF4-FFF2-40B4-BE49-F238E27FC236}">
                <a16:creationId xmlns:a16="http://schemas.microsoft.com/office/drawing/2014/main" id="{2625E133-5B44-43E9-8CFC-FA46765B91E9}"/>
              </a:ext>
            </a:extLst>
          </p:cNvPr>
          <p:cNvSpPr>
            <a:spLocks noGrp="1"/>
          </p:cNvSpPr>
          <p:nvPr>
            <p:ph type="body" sz="quarter" idx="68"/>
          </p:nvPr>
        </p:nvSpPr>
        <p:spPr>
          <a:xfrm>
            <a:off x="10691963" y="5463172"/>
            <a:ext cx="899703" cy="394157"/>
          </a:xfrm>
          <a: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l="2307" r="2307"/>
            </a:stretch>
          </a:blipFill>
        </p:spPr>
        <p:txBody>
          <a:bodyPr/>
          <a:lstStyle>
            <a:lvl1pPr marL="0" indent="0">
              <a:buNone/>
              <a:defRPr sz="100"/>
            </a:lvl1pPr>
          </a:lstStyle>
          <a:p>
            <a:pPr lvl="0"/>
            <a:r>
              <a:rPr lang="en-US"/>
              <a:t>Edit Master text styles</a:t>
            </a:r>
          </a:p>
        </p:txBody>
      </p:sp>
      <p:sp>
        <p:nvSpPr>
          <p:cNvPr id="26" name="Tijdelijke aanduiding voor dianummer 5">
            <a:extLst>
              <a:ext uri="{FF2B5EF4-FFF2-40B4-BE49-F238E27FC236}">
                <a16:creationId xmlns:a16="http://schemas.microsoft.com/office/drawing/2014/main" id="{E6A3CE52-E5F7-4B4F-85AC-CD549AB4D496}"/>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9033712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9" name="Cover Logo">
            <a:extLst>
              <a:ext uri="{FF2B5EF4-FFF2-40B4-BE49-F238E27FC236}">
                <a16:creationId xmlns:a16="http://schemas.microsoft.com/office/drawing/2014/main" id="{BFE3F2DF-F973-4BC9-A966-72782954493A}"/>
              </a:ext>
            </a:extLst>
          </p:cNvPr>
          <p:cNvSpPr/>
          <p:nvPr userDrawn="1"/>
        </p:nvSpPr>
        <p:spPr>
          <a:xfrm>
            <a:off x="10464800" y="5725024"/>
            <a:ext cx="1727200" cy="106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foto">
            <a:extLst>
              <a:ext uri="{FF2B5EF4-FFF2-40B4-BE49-F238E27FC236}">
                <a16:creationId xmlns:a16="http://schemas.microsoft.com/office/drawing/2014/main" id="{9FA4FBC7-DF59-4250-B300-46C73F538778}"/>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FC73CD82-1D46-4D68-A265-F825BBCF0C74}"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331301" y="-885712"/>
            <a:ext cx="152943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AFSLUITING</a:t>
            </a:r>
          </a:p>
        </p:txBody>
      </p:sp>
      <p:sp>
        <p:nvSpPr>
          <p:cNvPr id="41" name="Tijdelijke aanduiding voor tekst 4">
            <a:extLst>
              <a:ext uri="{FF2B5EF4-FFF2-40B4-BE49-F238E27FC236}">
                <a16:creationId xmlns:a16="http://schemas.microsoft.com/office/drawing/2014/main" id="{97D94EDB-F9CC-42E2-BBE0-51B1FA517548}"/>
              </a:ext>
            </a:extLst>
          </p:cNvPr>
          <p:cNvSpPr>
            <a:spLocks noGrp="1"/>
          </p:cNvSpPr>
          <p:nvPr>
            <p:ph type="body" sz="quarter" idx="65"/>
          </p:nvPr>
        </p:nvSpPr>
        <p:spPr>
          <a:xfrm>
            <a:off x="870839" y="3264255"/>
            <a:ext cx="4347528" cy="2135167"/>
          </a:xfrm>
          <a:prstGeom prst="roundRect">
            <a:avLst>
              <a:gd name="adj" fmla="val 7360"/>
            </a:avLst>
          </a:prstGeom>
          <a:solidFill>
            <a:schemeClr val="accent1"/>
          </a:solidFill>
          <a:ln w="12700">
            <a:solidFill>
              <a:schemeClr val="accent1"/>
            </a:solidFill>
          </a:ln>
        </p:spPr>
        <p:txBody>
          <a:bodyPr lIns="612000" tIns="180000" rIns="180000" bIns="252000" anchor="ctr" anchorCtr="0"/>
          <a:lstStyle>
            <a:lvl1pPr marL="0" indent="0" algn="l">
              <a:lnSpc>
                <a:spcPct val="150000"/>
              </a:lnSpc>
              <a:buFont typeface="Arial" panose="020B0604020202020204" pitchFamily="34" charset="0"/>
              <a:buNone/>
              <a:defRPr sz="1600" b="1">
                <a:solidFill>
                  <a:schemeClr val="accent1"/>
                </a:solidFill>
              </a:defRPr>
            </a:lvl1pPr>
            <a:lvl2pPr marL="0" indent="0" algn="ctr">
              <a:buFont typeface="Arial" panose="020B0604020202020204" pitchFamily="34" charset="0"/>
              <a:buNone/>
              <a:defRPr>
                <a:solidFill>
                  <a:schemeClr val="bg1"/>
                </a:solidFill>
              </a:defRPr>
            </a:lvl2pPr>
            <a:lvl3pPr marL="0" indent="0" algn="ctr">
              <a:buFont typeface="Arial" panose="020B0604020202020204" pitchFamily="34" charset="0"/>
              <a:buNone/>
              <a:defRPr>
                <a:solidFill>
                  <a:schemeClr val="bg1"/>
                </a:solidFill>
              </a:defRPr>
            </a:lvl3pPr>
            <a:lvl4pPr marL="0" indent="0" algn="ctr">
              <a:buFont typeface="Arial" panose="020B0604020202020204" pitchFamily="34" charset="0"/>
              <a:buNone/>
              <a:defRPr>
                <a:solidFill>
                  <a:schemeClr val="bg1"/>
                </a:solidFill>
              </a:defRPr>
            </a:lvl4pPr>
            <a:lvl5pPr marL="0" indent="0" algn="ctr">
              <a:buFont typeface="Arial" panose="020B0604020202020204" pitchFamily="34" charset="0"/>
              <a:buNone/>
              <a:defRPr>
                <a:solidFill>
                  <a:schemeClr val="bg1"/>
                </a:solidFill>
              </a:defRPr>
            </a:lvl5pPr>
          </a:lstStyle>
          <a:p>
            <a:pPr lvl="0"/>
            <a:r>
              <a:rPr lang="en-US"/>
              <a:t>Edit Master text styles</a:t>
            </a:r>
          </a:p>
        </p:txBody>
      </p:sp>
      <p:sp>
        <p:nvSpPr>
          <p:cNvPr id="42" name="Tijdelijke aanduiding voor tekst 41">
            <a:extLst>
              <a:ext uri="{FF2B5EF4-FFF2-40B4-BE49-F238E27FC236}">
                <a16:creationId xmlns:a16="http://schemas.microsoft.com/office/drawing/2014/main" id="{B9D02996-54AC-4166-B627-2F4362DC0176}"/>
              </a:ext>
            </a:extLst>
          </p:cNvPr>
          <p:cNvSpPr>
            <a:spLocks noGrp="1"/>
          </p:cNvSpPr>
          <p:nvPr>
            <p:ph type="body" sz="quarter" idx="67"/>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26" name="wolk">
            <a:extLst>
              <a:ext uri="{FF2B5EF4-FFF2-40B4-BE49-F238E27FC236}">
                <a16:creationId xmlns:a16="http://schemas.microsoft.com/office/drawing/2014/main" id="{2E9579D3-4F63-4CAB-810A-D59D90415FF1}"/>
              </a:ext>
            </a:extLst>
          </p:cNvPr>
          <p:cNvSpPr>
            <a:spLocks noGrp="1"/>
          </p:cNvSpPr>
          <p:nvPr>
            <p:ph type="body" sz="quarter" idx="61" hasCustomPrompt="1"/>
          </p:nvPr>
        </p:nvSpPr>
        <p:spPr>
          <a:xfrm>
            <a:off x="423435" y="524498"/>
            <a:ext cx="4875645" cy="2320893"/>
          </a:xfrm>
          <a:blipFill dpi="0" rotWithShape="1">
            <a:blip r:embed="rId2" cstate="screen">
              <a:alphaModFix amt="90000"/>
              <a:extLst>
                <a:ext uri="{28A0092B-C50C-407E-A947-70E740481C1C}">
                  <a14:useLocalDpi xmlns:a14="http://schemas.microsoft.com/office/drawing/2010/main"/>
                </a:ext>
              </a:extLst>
            </a:blip>
            <a:srcRect/>
            <a:stretch>
              <a:fillRect l="1580" r="1580"/>
            </a:stretch>
          </a:blipFill>
        </p:spPr>
        <p:txBody>
          <a:bodyPr wrap="square" lIns="900000" tIns="720000" rIns="288000" bIns="1800000" anchor="t"/>
          <a:lstStyle>
            <a:lvl1pPr marL="0" marR="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sz="3400" b="1" cap="all" baseline="0">
                <a:solidFill>
                  <a:schemeClr val="tx1"/>
                </a:solidFill>
                <a:effectLst/>
                <a:latin typeface="+mj-lt"/>
              </a:defRPr>
            </a:lvl1pPr>
          </a:lstStyle>
          <a:p>
            <a:r>
              <a:rPr lang="nl-NL"/>
              <a:t>Plaats hier de afsluitingszin</a:t>
            </a:r>
          </a:p>
        </p:txBody>
      </p:sp>
      <p:sp>
        <p:nvSpPr>
          <p:cNvPr id="28" name="Tijdelijke aanduiding voor dianummer 5">
            <a:extLst>
              <a:ext uri="{FF2B5EF4-FFF2-40B4-BE49-F238E27FC236}">
                <a16:creationId xmlns:a16="http://schemas.microsoft.com/office/drawing/2014/main" id="{B715D031-E29A-40E5-9F78-94BB56E8BA5B}"/>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27" name="tekst">
            <a:extLst>
              <a:ext uri="{FF2B5EF4-FFF2-40B4-BE49-F238E27FC236}">
                <a16:creationId xmlns:a16="http://schemas.microsoft.com/office/drawing/2014/main" id="{48EC4A08-27AE-4FB4-BF24-48B8321D39D1}"/>
              </a:ext>
            </a:extLst>
          </p:cNvPr>
          <p:cNvSpPr>
            <a:spLocks noGrp="1"/>
          </p:cNvSpPr>
          <p:nvPr>
            <p:ph type="body" orient="vert" idx="1" hasCustomPrompt="1"/>
          </p:nvPr>
        </p:nvSpPr>
        <p:spPr>
          <a:xfrm>
            <a:off x="1571062" y="3443305"/>
            <a:ext cx="3200400" cy="261257"/>
          </a:xfrm>
        </p:spPr>
        <p:txBody>
          <a:bodyPr vert="horz" wrap="none" anchor="t"/>
          <a:lstStyle>
            <a:lvl1pPr marL="0" indent="0">
              <a:spcBef>
                <a:spcPts val="0"/>
              </a:spcBef>
              <a:spcAft>
                <a:spcPts val="0"/>
              </a:spcAft>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Naam + achternaam</a:t>
            </a:r>
          </a:p>
          <a:p>
            <a:pPr lvl="0"/>
            <a:endParaRPr lang="nl-NL" noProof="0"/>
          </a:p>
        </p:txBody>
      </p:sp>
      <p:sp>
        <p:nvSpPr>
          <p:cNvPr id="31" name="tekst">
            <a:extLst>
              <a:ext uri="{FF2B5EF4-FFF2-40B4-BE49-F238E27FC236}">
                <a16:creationId xmlns:a16="http://schemas.microsoft.com/office/drawing/2014/main" id="{3DD2758F-58F6-46DA-B775-49E492EA5E31}"/>
              </a:ext>
            </a:extLst>
          </p:cNvPr>
          <p:cNvSpPr>
            <a:spLocks noGrp="1"/>
          </p:cNvSpPr>
          <p:nvPr>
            <p:ph type="body" orient="vert" idx="68" hasCustomPrompt="1"/>
          </p:nvPr>
        </p:nvSpPr>
        <p:spPr>
          <a:xfrm>
            <a:off x="1571062" y="3949026"/>
            <a:ext cx="3200400" cy="261257"/>
          </a:xfrm>
        </p:spPr>
        <p:txBody>
          <a:bodyPr vert="horz" wrap="none" anchor="t"/>
          <a:lstStyle>
            <a:lvl1pPr marL="0" indent="0">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r>
              <a:rPr lang="nl-NL"/>
              <a:t>E-mail:</a:t>
            </a:r>
          </a:p>
        </p:txBody>
      </p:sp>
      <p:sp>
        <p:nvSpPr>
          <p:cNvPr id="32" name="tekst">
            <a:extLst>
              <a:ext uri="{FF2B5EF4-FFF2-40B4-BE49-F238E27FC236}">
                <a16:creationId xmlns:a16="http://schemas.microsoft.com/office/drawing/2014/main" id="{22BAB6AC-1F1A-4629-A2B9-2D3448E852CA}"/>
              </a:ext>
            </a:extLst>
          </p:cNvPr>
          <p:cNvSpPr>
            <a:spLocks noGrp="1"/>
          </p:cNvSpPr>
          <p:nvPr>
            <p:ph type="body" orient="vert" idx="69" hasCustomPrompt="1"/>
          </p:nvPr>
        </p:nvSpPr>
        <p:spPr>
          <a:xfrm>
            <a:off x="1571062" y="4454747"/>
            <a:ext cx="3200400" cy="261257"/>
          </a:xfrm>
        </p:spPr>
        <p:txBody>
          <a:bodyPr vert="horz" wrap="none" anchor="t"/>
          <a:lstStyle>
            <a:lvl1pPr marL="0" indent="0">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Website:</a:t>
            </a:r>
          </a:p>
        </p:txBody>
      </p:sp>
      <p:sp>
        <p:nvSpPr>
          <p:cNvPr id="33" name="tekst">
            <a:extLst>
              <a:ext uri="{FF2B5EF4-FFF2-40B4-BE49-F238E27FC236}">
                <a16:creationId xmlns:a16="http://schemas.microsoft.com/office/drawing/2014/main" id="{7C6CD6BC-119A-49EB-9D8D-3794C25113CE}"/>
              </a:ext>
            </a:extLst>
          </p:cNvPr>
          <p:cNvSpPr>
            <a:spLocks noGrp="1"/>
          </p:cNvSpPr>
          <p:nvPr>
            <p:ph type="body" orient="vert" idx="70" hasCustomPrompt="1"/>
          </p:nvPr>
        </p:nvSpPr>
        <p:spPr>
          <a:xfrm>
            <a:off x="1571062" y="4960468"/>
            <a:ext cx="3200400" cy="261257"/>
          </a:xfrm>
        </p:spPr>
        <p:txBody>
          <a:bodyPr vert="horz" wrap="none" anchor="t"/>
          <a:lstStyle>
            <a:lvl1pPr marL="0" indent="0">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r>
              <a:rPr lang="nl-NL" err="1"/>
              <a:t>Social</a:t>
            </a:r>
            <a:r>
              <a:rPr lang="nl-NL"/>
              <a:t> media:</a:t>
            </a:r>
          </a:p>
        </p:txBody>
      </p:sp>
      <p:sp>
        <p:nvSpPr>
          <p:cNvPr id="3" name="Tijdelijke aanduiding voor tekst 2">
            <a:extLst>
              <a:ext uri="{FF2B5EF4-FFF2-40B4-BE49-F238E27FC236}">
                <a16:creationId xmlns:a16="http://schemas.microsoft.com/office/drawing/2014/main" id="{69A87B61-A945-41B1-9F67-1FAE779BF38F}"/>
              </a:ext>
            </a:extLst>
          </p:cNvPr>
          <p:cNvSpPr>
            <a:spLocks noGrp="1"/>
          </p:cNvSpPr>
          <p:nvPr>
            <p:ph type="body" sz="quarter" idx="71" hasCustomPrompt="1"/>
          </p:nvPr>
        </p:nvSpPr>
        <p:spPr>
          <a:xfrm>
            <a:off x="883538" y="5681386"/>
            <a:ext cx="8439150" cy="596361"/>
          </a:xfrm>
        </p:spPr>
        <p:txBody>
          <a:bodyPr/>
          <a:lstStyle>
            <a:lvl1pPr marL="0" indent="0">
              <a:buFont typeface="Arial" panose="020B0604020202020204" pitchFamily="34" charset="0"/>
              <a:buNone/>
              <a:defRPr sz="4000" b="1">
                <a:solidFill>
                  <a:schemeClr val="bg1"/>
                </a:solidFill>
              </a:defRPr>
            </a:lvl1pPr>
          </a:lstStyle>
          <a:p>
            <a:pPr lvl="0"/>
            <a:r>
              <a:rPr lang="nl-NL"/>
              <a:t>Samen aanjagen van vernieuwing</a:t>
            </a:r>
          </a:p>
        </p:txBody>
      </p:sp>
      <p:sp>
        <p:nvSpPr>
          <p:cNvPr id="30" name="logo">
            <a:extLst>
              <a:ext uri="{FF2B5EF4-FFF2-40B4-BE49-F238E27FC236}">
                <a16:creationId xmlns:a16="http://schemas.microsoft.com/office/drawing/2014/main" id="{797D0CC9-8466-4E20-B6A4-FCCC3AC8478C}"/>
              </a:ext>
            </a:extLst>
          </p:cNvPr>
          <p:cNvSpPr>
            <a:spLocks noGrp="1"/>
          </p:cNvSpPr>
          <p:nvPr>
            <p:ph type="body" sz="quarter" idx="72" hasCustomPrompt="1"/>
          </p:nvPr>
        </p:nvSpPr>
        <p:spPr>
          <a:xfrm>
            <a:off x="10488647" y="5863120"/>
            <a:ext cx="1195058" cy="475490"/>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Tree>
    <p:extLst>
      <p:ext uri="{BB962C8B-B14F-4D97-AF65-F5344CB8AC3E}">
        <p14:creationId xmlns:p14="http://schemas.microsoft.com/office/powerpoint/2010/main" val="261142471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ing (2)">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A109DE8-DE3B-4ABF-AE26-4E37A56FDBF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kstvak">
            <a:extLst>
              <a:ext uri="{FF2B5EF4-FFF2-40B4-BE49-F238E27FC236}">
                <a16:creationId xmlns:a16="http://schemas.microsoft.com/office/drawing/2014/main" id="{6992082D-EDB3-45DF-96CC-F7B5BC4AC3C2}"/>
              </a:ext>
            </a:extLst>
          </p:cNvPr>
          <p:cNvSpPr txBox="1"/>
          <p:nvPr userDrawn="1"/>
        </p:nvSpPr>
        <p:spPr>
          <a:xfrm>
            <a:off x="5331301" y="-885712"/>
            <a:ext cx="152943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AFSLUITING</a:t>
            </a:r>
          </a:p>
        </p:txBody>
      </p:sp>
      <p:sp>
        <p:nvSpPr>
          <p:cNvPr id="8" name="Tijdelijke aanduiding voor tekst 41">
            <a:extLst>
              <a:ext uri="{FF2B5EF4-FFF2-40B4-BE49-F238E27FC236}">
                <a16:creationId xmlns:a16="http://schemas.microsoft.com/office/drawing/2014/main" id="{9F83E9FC-067F-4F18-B24E-EFC2BDBB5372}"/>
              </a:ext>
            </a:extLst>
          </p:cNvPr>
          <p:cNvSpPr>
            <a:spLocks noGrp="1"/>
          </p:cNvSpPr>
          <p:nvPr>
            <p:ph type="body" sz="quarter" idx="67"/>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bg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11" name="Tijdelijke aanduiding voor tekst 2">
            <a:extLst>
              <a:ext uri="{FF2B5EF4-FFF2-40B4-BE49-F238E27FC236}">
                <a16:creationId xmlns:a16="http://schemas.microsoft.com/office/drawing/2014/main" id="{44C80A36-B777-41EB-8184-7E721556A3DF}"/>
              </a:ext>
            </a:extLst>
          </p:cNvPr>
          <p:cNvSpPr>
            <a:spLocks noGrp="1"/>
          </p:cNvSpPr>
          <p:nvPr>
            <p:ph type="body" sz="quarter" idx="71" hasCustomPrompt="1"/>
          </p:nvPr>
        </p:nvSpPr>
        <p:spPr>
          <a:xfrm>
            <a:off x="883538" y="5681386"/>
            <a:ext cx="8439150" cy="596361"/>
          </a:xfrm>
        </p:spPr>
        <p:txBody>
          <a:bodyPr/>
          <a:lstStyle>
            <a:lvl1pPr marL="0" indent="0">
              <a:buFont typeface="Arial" panose="020B0604020202020204" pitchFamily="34" charset="0"/>
              <a:buNone/>
              <a:defRPr sz="4000" b="1">
                <a:solidFill>
                  <a:schemeClr val="bg1"/>
                </a:solidFill>
              </a:defRPr>
            </a:lvl1pPr>
          </a:lstStyle>
          <a:p>
            <a:pPr lvl="0"/>
            <a:r>
              <a:rPr lang="nl-NL"/>
              <a:t>Samen aanjagen van vernieuwing</a:t>
            </a:r>
          </a:p>
        </p:txBody>
      </p:sp>
      <p:sp>
        <p:nvSpPr>
          <p:cNvPr id="7" name="logo">
            <a:extLst>
              <a:ext uri="{FF2B5EF4-FFF2-40B4-BE49-F238E27FC236}">
                <a16:creationId xmlns:a16="http://schemas.microsoft.com/office/drawing/2014/main" id="{744DD030-E1FA-447E-BE14-8389940B3F1A}"/>
              </a:ext>
            </a:extLst>
          </p:cNvPr>
          <p:cNvSpPr>
            <a:spLocks noGrp="1"/>
          </p:cNvSpPr>
          <p:nvPr>
            <p:ph type="body" sz="quarter" idx="72" hasCustomPrompt="1"/>
          </p:nvPr>
        </p:nvSpPr>
        <p:spPr>
          <a:xfrm>
            <a:off x="10488647" y="5863120"/>
            <a:ext cx="1195058" cy="475490"/>
          </a:xfrm>
          <a:blipFill>
            <a:blip r:embed="rId2"/>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Tree>
    <p:extLst>
      <p:ext uri="{BB962C8B-B14F-4D97-AF65-F5344CB8AC3E}">
        <p14:creationId xmlns:p14="http://schemas.microsoft.com/office/powerpoint/2010/main" val="30887946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blad">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8C867F64-C16A-4958-8FCE-A2FB9753FA85}"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5432772" y="-885712"/>
            <a:ext cx="132649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Titelblad</a:t>
            </a:r>
          </a:p>
        </p:txBody>
      </p:sp>
      <p:grpSp>
        <p:nvGrpSpPr>
          <p:cNvPr id="60" name="Groep 59">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86" name="wolk">
            <a:extLst>
              <a:ext uri="{FF2B5EF4-FFF2-40B4-BE49-F238E27FC236}">
                <a16:creationId xmlns:a16="http://schemas.microsoft.com/office/drawing/2014/main" id="{7BD14135-453A-4E43-96D6-867167DD967F}"/>
              </a:ext>
            </a:extLst>
          </p:cNvPr>
          <p:cNvSpPr>
            <a:spLocks noGrp="1"/>
          </p:cNvSpPr>
          <p:nvPr>
            <p:ph type="body" sz="quarter" idx="61" hasCustomPrompt="1"/>
          </p:nvPr>
        </p:nvSpPr>
        <p:spPr>
          <a:xfrm>
            <a:off x="423435" y="524498"/>
            <a:ext cx="5556741" cy="2645107"/>
          </a:xfrm>
          <a:blipFill dpi="0" rotWithShape="1">
            <a:blip r:embed="rId3" cstate="screen">
              <a:alphaModFix amt="90000"/>
              <a:extLst>
                <a:ext uri="{28A0092B-C50C-407E-A947-70E740481C1C}">
                  <a14:useLocalDpi xmlns:a14="http://schemas.microsoft.com/office/drawing/2010/main"/>
                </a:ext>
              </a:extLst>
            </a:blip>
            <a:srcRect/>
            <a:stretch>
              <a:fillRect l="1580" r="1580"/>
            </a:stretch>
          </a:blipFill>
        </p:spPr>
        <p:txBody>
          <a:bodyPr wrap="square" lIns="900000" tIns="720000" rIns="288000" bIns="1800000" anchor="t"/>
          <a:lstStyle>
            <a:lvl1pPr marL="0" marR="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sz="3400" b="1" cap="all" baseline="0">
                <a:solidFill>
                  <a:schemeClr val="tx1"/>
                </a:solidFill>
                <a:effectLst/>
                <a:latin typeface="+mj-lt"/>
              </a:defRPr>
            </a:lvl1pPr>
          </a:lstStyle>
          <a:p>
            <a:pPr marL="0" marR="0" lvl="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a:pPr>
            <a:r>
              <a:rPr lang="nl-NL" noProof="0"/>
              <a:t>Plaats hier de titel van de presentatie</a:t>
            </a:r>
            <a:endParaRPr lang="en-US"/>
          </a:p>
        </p:txBody>
      </p:sp>
      <p:sp>
        <p:nvSpPr>
          <p:cNvPr id="87" name="tekst">
            <a:extLst>
              <a:ext uri="{FF2B5EF4-FFF2-40B4-BE49-F238E27FC236}">
                <a16:creationId xmlns:a16="http://schemas.microsoft.com/office/drawing/2014/main" id="{95CEE5E6-3AA7-411A-9A5D-B22740BCD27D}"/>
              </a:ext>
            </a:extLst>
          </p:cNvPr>
          <p:cNvSpPr>
            <a:spLocks noGrp="1"/>
          </p:cNvSpPr>
          <p:nvPr>
            <p:ph type="body" sz="quarter" idx="53" hasCustomPrompt="1"/>
          </p:nvPr>
        </p:nvSpPr>
        <p:spPr>
          <a:xfrm>
            <a:off x="1013091" y="2183753"/>
            <a:ext cx="4875645" cy="974116"/>
          </a:xfrm>
        </p:spPr>
        <p:txBody>
          <a:bodyPr lIns="324000" rIns="252000" anchor="t"/>
          <a:lstStyle>
            <a:lvl1pPr marL="0" indent="0" algn="l">
              <a:lnSpc>
                <a:spcPct val="90000"/>
              </a:lnSpc>
              <a:spcBef>
                <a:spcPts val="100"/>
              </a:spcBef>
              <a:spcAft>
                <a:spcPts val="100"/>
              </a:spcAft>
              <a:buNone/>
              <a:defRPr sz="1800" b="0" cap="none" baseline="0">
                <a:solidFill>
                  <a:schemeClr val="tx1"/>
                </a:solidFill>
                <a:effectLst/>
                <a:latin typeface="+mj-lt"/>
              </a:defRPr>
            </a:lvl1pPr>
          </a:lstStyle>
          <a:p>
            <a:pPr lvl="0"/>
            <a:r>
              <a:rPr lang="nl-NL"/>
              <a:t>Plaats hier de naam van </a:t>
            </a:r>
            <a:br>
              <a:rPr lang="nl-NL"/>
            </a:br>
            <a:r>
              <a:rPr lang="nl-NL"/>
              <a:t>De spreker óf subtitel</a:t>
            </a:r>
            <a:endParaRPr lang="en-US"/>
          </a:p>
        </p:txBody>
      </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a:blip r:embed="rId4"/>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104" name="Tijdelijke aanduiding voor tekst 103">
            <a:extLst>
              <a:ext uri="{FF2B5EF4-FFF2-40B4-BE49-F238E27FC236}">
                <a16:creationId xmlns:a16="http://schemas.microsoft.com/office/drawing/2014/main" id="{C95E6A41-0DB4-405A-B296-ED86636C6275}"/>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96" name="Tijdelijke aanduiding voor dianummer 5">
            <a:extLst>
              <a:ext uri="{FF2B5EF4-FFF2-40B4-BE49-F238E27FC236}">
                <a16:creationId xmlns:a16="http://schemas.microsoft.com/office/drawing/2014/main" id="{D6A528FE-D3FB-4684-8AA2-43392FC20387}"/>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387446840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INSTRUCTIES: Feedback aanleveren">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8BDCCE3-C9BF-43FB-A9C6-0E04BD088A9A}"/>
              </a:ext>
            </a:extLst>
          </p:cNvPr>
          <p:cNvSpPr/>
          <p:nvPr userDrawn="1"/>
        </p:nvSpPr>
        <p:spPr>
          <a:xfrm>
            <a:off x="1"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7" name="Rechthoek 6">
            <a:extLst>
              <a:ext uri="{FF2B5EF4-FFF2-40B4-BE49-F238E27FC236}">
                <a16:creationId xmlns:a16="http://schemas.microsoft.com/office/drawing/2014/main" id="{95ECD5CE-F4FE-452A-951F-2EABB08FF745}"/>
              </a:ext>
            </a:extLst>
          </p:cNvPr>
          <p:cNvSpPr/>
          <p:nvPr userDrawn="1"/>
        </p:nvSpPr>
        <p:spPr>
          <a:xfrm>
            <a:off x="701536" y="1571501"/>
            <a:ext cx="10800649" cy="4356494"/>
          </a:xfrm>
          <a:prstGeom prst="rect">
            <a:avLst/>
          </a:prstGeom>
          <a:noFill/>
        </p:spPr>
        <p:txBody>
          <a:bodyPr vert="horz" lIns="0" tIns="0" rIns="0" bIns="0" rtlCol="0">
            <a:noAutofit/>
          </a:bodyPr>
          <a:lstStyle/>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200" kern="1200" cap="none" baseline="0">
                <a:solidFill>
                  <a:srgbClr val="303E48"/>
                </a:solidFill>
                <a:latin typeface="Calibri" panose="020F0502020204030204" pitchFamily="34" charset="0"/>
                <a:ea typeface="Open Sans" panose="020B0606030504020204" pitchFamily="34" charset="0"/>
                <a:cs typeface="Calibri" panose="020F0502020204030204" pitchFamily="34" charset="0"/>
              </a:rPr>
              <a:t>Beste,</a:t>
            </a:r>
          </a:p>
          <a:p>
            <a:pPr marL="0" lvl="3" indent="0" algn="l" defTabSz="914400" rtl="0" eaLnBrk="1" latinLnBrk="0" hangingPunct="1">
              <a:lnSpc>
                <a:spcPct val="90000"/>
              </a:lnSpc>
              <a:spcBef>
                <a:spcPts val="600"/>
              </a:spcBef>
              <a:spcAft>
                <a:spcPts val="600"/>
              </a:spcAft>
              <a:buFont typeface="Arial" panose="020B0604020202020204" pitchFamily="34" charset="0"/>
              <a:buNone/>
            </a:pPr>
            <a:r>
              <a:rPr lang="nl-NL" sz="1000" kern="1200" cap="none" baseline="0">
                <a:solidFill>
                  <a:srgbClr val="303E48"/>
                </a:solidFill>
                <a:ea typeface="Open Sans" panose="020B0606030504020204" pitchFamily="34" charset="0"/>
                <a:cs typeface="Open Sans" panose="020B0606030504020204" pitchFamily="34" charset="0"/>
              </a:rPr>
              <a:t>Bij PPT Solutions communiceren we feedback met opmerkingen in PowerPoint.</a:t>
            </a:r>
            <a:br>
              <a:rPr lang="nl-NL" sz="1000" kern="1200" cap="none" baseline="0">
                <a:solidFill>
                  <a:srgbClr val="303E48"/>
                </a:solidFill>
                <a:ea typeface="Open Sans" panose="020B0606030504020204" pitchFamily="34" charset="0"/>
                <a:cs typeface="Open Sans" panose="020B0606030504020204" pitchFamily="34" charset="0"/>
              </a:rPr>
            </a:br>
            <a:r>
              <a:rPr lang="nl-NL" sz="1000" kern="1200" cap="none" baseline="0">
                <a:solidFill>
                  <a:srgbClr val="303E48"/>
                </a:solidFill>
                <a:ea typeface="Open Sans" panose="020B0606030504020204" pitchFamily="34" charset="0"/>
                <a:cs typeface="Open Sans" panose="020B0606030504020204" pitchFamily="34" charset="0"/>
              </a:rPr>
              <a:t>Wanneer u feedback heeft wat betrekking heeft op een dia in de presentatie, ga dan naar de desbetreffende dia en volg de volgende stappen:</a:t>
            </a: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endParaRPr lang="nl-NL" sz="1000" kern="1200" cap="none" baseline="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br>
              <a:rPr lang="nl-NL" sz="1000" kern="1200" cap="none" baseline="0">
                <a:solidFill>
                  <a:srgbClr val="303E48"/>
                </a:solidFill>
                <a:ea typeface="Open Sans" panose="020B0606030504020204" pitchFamily="34" charset="0"/>
                <a:cs typeface="Open Sans" panose="020B0606030504020204" pitchFamily="34" charset="0"/>
              </a:rPr>
            </a:br>
            <a:br>
              <a:rPr lang="nl-NL" sz="1000" kern="1200" cap="none" baseline="0">
                <a:solidFill>
                  <a:srgbClr val="303E48"/>
                </a:solidFill>
                <a:ea typeface="Open Sans" panose="020B0606030504020204" pitchFamily="34" charset="0"/>
                <a:cs typeface="Open Sans" panose="020B0606030504020204" pitchFamily="34" charset="0"/>
              </a:rPr>
            </a:br>
            <a:endParaRPr lang="nl-NL" sz="1000" kern="1200" cap="none" baseline="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600"/>
              </a:spcAft>
              <a:buFont typeface="Arial" panose="020B0604020202020204" pitchFamily="34" charset="0"/>
              <a:buNone/>
            </a:pPr>
            <a:br>
              <a:rPr lang="nl-NL" sz="1000" kern="1200" cap="none" baseline="0">
                <a:solidFill>
                  <a:srgbClr val="303E48"/>
                </a:solidFill>
                <a:ea typeface="Open Sans" panose="020B0606030504020204" pitchFamily="34" charset="0"/>
                <a:cs typeface="Open Sans" panose="020B0606030504020204" pitchFamily="34" charset="0"/>
              </a:rPr>
            </a:br>
            <a:br>
              <a:rPr lang="nl-NL" sz="1000">
                <a:solidFill>
                  <a:srgbClr val="303E48"/>
                </a:solidFill>
                <a:ea typeface="Open Sans" panose="020B0606030504020204" pitchFamily="34" charset="0"/>
                <a:cs typeface="Open Sans" panose="020B0606030504020204" pitchFamily="34" charset="0"/>
              </a:rPr>
            </a:br>
            <a:endParaRPr lang="nl-NL" sz="1000">
              <a:solidFill>
                <a:srgbClr val="303E48"/>
              </a:solidFill>
              <a:ea typeface="Open Sans" panose="020B0606030504020204" pitchFamily="34" charset="0"/>
              <a:cs typeface="Open Sans" panose="020B0606030504020204" pitchFamily="34" charset="0"/>
            </a:endParaRPr>
          </a:p>
          <a:p>
            <a:pPr marL="0" lvl="3" indent="0" algn="l" defTabSz="914400" rtl="0" eaLnBrk="1" latinLnBrk="0" hangingPunct="1">
              <a:lnSpc>
                <a:spcPct val="90000"/>
              </a:lnSpc>
              <a:spcBef>
                <a:spcPts val="600"/>
              </a:spcBef>
              <a:spcAft>
                <a:spcPts val="800"/>
              </a:spcAft>
              <a:buFont typeface="Arial" panose="020B0604020202020204" pitchFamily="34" charset="0"/>
              <a:buNone/>
            </a:pPr>
            <a:r>
              <a:rPr lang="nl-NL" sz="600" kern="1200" cap="none" baseline="0">
                <a:solidFill>
                  <a:srgbClr val="303E48"/>
                </a:solidFill>
                <a:ea typeface="Open Sans" panose="020B0606030504020204" pitchFamily="34" charset="0"/>
                <a:cs typeface="Open Sans" panose="020B0606030504020204" pitchFamily="34" charset="0"/>
              </a:rPr>
              <a:t> </a:t>
            </a:r>
            <a:br>
              <a:rPr lang="nl-NL" sz="1000" kern="1200" cap="none" baseline="0">
                <a:solidFill>
                  <a:srgbClr val="303E48"/>
                </a:solidFill>
                <a:ea typeface="Open Sans" panose="020B0606030504020204" pitchFamily="34" charset="0"/>
                <a:cs typeface="Open Sans" panose="020B0606030504020204" pitchFamily="34" charset="0"/>
              </a:rPr>
            </a:br>
            <a:r>
              <a:rPr lang="nl-NL" sz="1200">
                <a:solidFill>
                  <a:srgbClr val="303E48"/>
                </a:solidFill>
                <a:ea typeface="Open Sans" panose="020B0606030504020204" pitchFamily="34" charset="0"/>
                <a:cs typeface="Calibri" panose="020F0502020204030204" pitchFamily="34" charset="0"/>
              </a:rPr>
              <a:t>Antwoorden</a:t>
            </a:r>
            <a:br>
              <a:rPr lang="nl-NL" sz="1000" kern="1200" cap="none" baseline="0">
                <a:solidFill>
                  <a:srgbClr val="303E48"/>
                </a:solidFill>
                <a:ea typeface="Open Sans" panose="020B0606030504020204" pitchFamily="34" charset="0"/>
                <a:cs typeface="Open Sans" panose="020B0606030504020204" pitchFamily="34" charset="0"/>
              </a:rPr>
            </a:br>
            <a:r>
              <a:rPr lang="nl-NL" sz="1000" kern="1200" cap="none" baseline="0">
                <a:solidFill>
                  <a:srgbClr val="303E48"/>
                </a:solidFill>
                <a:ea typeface="Open Sans" panose="020B0606030504020204" pitchFamily="34" charset="0"/>
                <a:cs typeface="Open Sans" panose="020B0606030504020204" pitchFamily="34" charset="0"/>
              </a:rPr>
              <a:t>Deze stappen kunt u uitvoeren door de gehele presentatie en eventueel ook antwoord geven op onze communicatie via opmerkingen.</a:t>
            </a:r>
            <a:br>
              <a:rPr lang="nl-NL" sz="1000" kern="1200" cap="none" baseline="0">
                <a:solidFill>
                  <a:srgbClr val="303E48"/>
                </a:solidFill>
                <a:ea typeface="Open Sans" panose="020B0606030504020204" pitchFamily="34" charset="0"/>
                <a:cs typeface="Open Sans" panose="020B0606030504020204" pitchFamily="34" charset="0"/>
              </a:rPr>
            </a:br>
            <a:r>
              <a:rPr lang="nl-NL" sz="1000" kern="1200" cap="none" baseline="0">
                <a:solidFill>
                  <a:srgbClr val="303E48"/>
                </a:solidFill>
                <a:ea typeface="Open Sans" panose="020B0606030504020204" pitchFamily="34" charset="0"/>
                <a:cs typeface="Open Sans" panose="020B0606030504020204" pitchFamily="34" charset="0"/>
              </a:rPr>
              <a:t>De volgende stappen kunt u uitvoeren om antwoord te geven op evt. opmerkingen of om naar de vorige/volgende opmerking in de presentatie te gaan:</a:t>
            </a:r>
          </a:p>
        </p:txBody>
      </p:sp>
      <p:sp>
        <p:nvSpPr>
          <p:cNvPr id="8" name="Tekstvak 7">
            <a:extLst>
              <a:ext uri="{FF2B5EF4-FFF2-40B4-BE49-F238E27FC236}">
                <a16:creationId xmlns:a16="http://schemas.microsoft.com/office/drawing/2014/main" id="{91861E7F-88C7-473E-BB0F-FA4E34696DC8}"/>
              </a:ext>
            </a:extLst>
          </p:cNvPr>
          <p:cNvSpPr txBox="1"/>
          <p:nvPr userDrawn="1"/>
        </p:nvSpPr>
        <p:spPr>
          <a:xfrm>
            <a:off x="1110428" y="2257839"/>
            <a:ext cx="4833347" cy="265432"/>
          </a:xfrm>
          <a:prstGeom prst="rect">
            <a:avLst/>
          </a:prstGeom>
          <a:noFill/>
        </p:spPr>
        <p:txBody>
          <a:bodyPr wrap="square" lIns="0" tIns="0" rIns="0" bIns="0" rtlCol="0" anchor="ctr">
            <a:noAutofit/>
          </a:bodyPr>
          <a:lstStyle/>
          <a:p>
            <a:pPr>
              <a:lnSpc>
                <a:spcPct val="90000"/>
              </a:lnSpc>
            </a:pPr>
            <a:r>
              <a:rPr lang="nl-NL" sz="1000">
                <a:solidFill>
                  <a:srgbClr val="44546A"/>
                </a:solidFill>
                <a:ea typeface="Open Sans" panose="020B0606030504020204" pitchFamily="34" charset="0"/>
                <a:cs typeface="Open Sans" panose="020B0606030504020204" pitchFamily="34" charset="0"/>
              </a:rPr>
              <a:t>Boven in je scherm, in de werkbalk, selecteer je het tabje </a:t>
            </a:r>
            <a:r>
              <a:rPr lang="nl-NL" sz="1000" b="1">
                <a:solidFill>
                  <a:srgbClr val="44546A"/>
                </a:solidFill>
                <a:ea typeface="Open Sans" panose="020B0606030504020204" pitchFamily="34" charset="0"/>
                <a:cs typeface="Open Sans" panose="020B0606030504020204" pitchFamily="34" charset="0"/>
              </a:rPr>
              <a:t>‘Invoegen’.</a:t>
            </a:r>
          </a:p>
        </p:txBody>
      </p:sp>
      <p:sp>
        <p:nvSpPr>
          <p:cNvPr id="9" name="Ovaal 8">
            <a:extLst>
              <a:ext uri="{FF2B5EF4-FFF2-40B4-BE49-F238E27FC236}">
                <a16:creationId xmlns:a16="http://schemas.microsoft.com/office/drawing/2014/main" id="{ABA1FBF8-EDEA-4039-80A7-6A6D27B61A77}"/>
              </a:ext>
            </a:extLst>
          </p:cNvPr>
          <p:cNvSpPr/>
          <p:nvPr userDrawn="1"/>
        </p:nvSpPr>
        <p:spPr>
          <a:xfrm>
            <a:off x="696791" y="2246539"/>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ea typeface="Open Sans" panose="020B0606030504020204" pitchFamily="34" charset="0"/>
                <a:cs typeface="Open Sans" panose="020B0606030504020204" pitchFamily="34" charset="0"/>
              </a:rPr>
              <a:t>1</a:t>
            </a:r>
          </a:p>
        </p:txBody>
      </p:sp>
      <p:sp>
        <p:nvSpPr>
          <p:cNvPr id="10" name="Tekstvak 9">
            <a:extLst>
              <a:ext uri="{FF2B5EF4-FFF2-40B4-BE49-F238E27FC236}">
                <a16:creationId xmlns:a16="http://schemas.microsoft.com/office/drawing/2014/main" id="{13F83BE3-9CA0-4122-9961-95A5A0F3FB2F}"/>
              </a:ext>
            </a:extLst>
          </p:cNvPr>
          <p:cNvSpPr txBox="1"/>
          <p:nvPr userDrawn="1"/>
        </p:nvSpPr>
        <p:spPr>
          <a:xfrm>
            <a:off x="1110428" y="2737815"/>
            <a:ext cx="4833347" cy="288032"/>
          </a:xfrm>
          <a:prstGeom prst="rect">
            <a:avLst/>
          </a:prstGeom>
          <a:noFill/>
        </p:spPr>
        <p:txBody>
          <a:bodyPr wrap="square" lIns="0" tIns="0" rIns="0" bIns="0" rtlCol="0" anchor="ctr">
            <a:noAutofit/>
          </a:bodyPr>
          <a:lstStyle/>
          <a:p>
            <a:pPr>
              <a:lnSpc>
                <a:spcPct val="90000"/>
              </a:lnSpc>
            </a:pPr>
            <a:r>
              <a:rPr lang="nl-NL" sz="1000">
                <a:solidFill>
                  <a:srgbClr val="44546A"/>
                </a:solidFill>
                <a:ea typeface="Open Sans" panose="020B0606030504020204" pitchFamily="34" charset="0"/>
                <a:cs typeface="Open Sans" panose="020B0606030504020204" pitchFamily="34" charset="0"/>
              </a:rPr>
              <a:t>Klik op de knop </a:t>
            </a:r>
            <a:r>
              <a:rPr lang="nl-NL" sz="1000" b="1">
                <a:solidFill>
                  <a:srgbClr val="44546A"/>
                </a:solidFill>
                <a:ea typeface="Open Sans" panose="020B0606030504020204" pitchFamily="34" charset="0"/>
                <a:cs typeface="Open Sans" panose="020B0606030504020204" pitchFamily="34" charset="0"/>
              </a:rPr>
              <a:t>‘Nieuwe opmerking’.</a:t>
            </a:r>
          </a:p>
        </p:txBody>
      </p:sp>
      <p:sp>
        <p:nvSpPr>
          <p:cNvPr id="11" name="Ovaal 10">
            <a:extLst>
              <a:ext uri="{FF2B5EF4-FFF2-40B4-BE49-F238E27FC236}">
                <a16:creationId xmlns:a16="http://schemas.microsoft.com/office/drawing/2014/main" id="{D3B50A4B-4773-40A6-9AEE-E193D4DB9BD6}"/>
              </a:ext>
            </a:extLst>
          </p:cNvPr>
          <p:cNvSpPr/>
          <p:nvPr userDrawn="1"/>
        </p:nvSpPr>
        <p:spPr>
          <a:xfrm>
            <a:off x="696791" y="2737815"/>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ea typeface="Open Sans" panose="020B0606030504020204" pitchFamily="34" charset="0"/>
                <a:cs typeface="Open Sans" panose="020B0606030504020204" pitchFamily="34" charset="0"/>
              </a:rPr>
              <a:t>2</a:t>
            </a:r>
          </a:p>
        </p:txBody>
      </p:sp>
      <p:sp>
        <p:nvSpPr>
          <p:cNvPr id="12" name="Tekstvak 11">
            <a:extLst>
              <a:ext uri="{FF2B5EF4-FFF2-40B4-BE49-F238E27FC236}">
                <a16:creationId xmlns:a16="http://schemas.microsoft.com/office/drawing/2014/main" id="{45A583B3-D2D1-4BE9-BBE4-D44D8D9A7829}"/>
              </a:ext>
            </a:extLst>
          </p:cNvPr>
          <p:cNvSpPr txBox="1"/>
          <p:nvPr userDrawn="1"/>
        </p:nvSpPr>
        <p:spPr>
          <a:xfrm>
            <a:off x="1110428" y="3233318"/>
            <a:ext cx="5682125" cy="291423"/>
          </a:xfrm>
          <a:prstGeom prst="rect">
            <a:avLst/>
          </a:prstGeom>
          <a:noFill/>
        </p:spPr>
        <p:txBody>
          <a:bodyPr wrap="square" lIns="0" tIns="0" rIns="0" bIns="0" rtlCol="0" anchor="ctr">
            <a:noAutofit/>
          </a:bodyPr>
          <a:lstStyle/>
          <a:p>
            <a:pPr>
              <a:lnSpc>
                <a:spcPct val="90000"/>
              </a:lnSpc>
            </a:pPr>
            <a:r>
              <a:rPr lang="nl-NL" sz="1000">
                <a:solidFill>
                  <a:srgbClr val="44546A"/>
                </a:solidFill>
                <a:ea typeface="Open Sans" panose="020B0606030504020204" pitchFamily="34" charset="0"/>
                <a:cs typeface="Open Sans" panose="020B0606030504020204" pitchFamily="34" charset="0"/>
              </a:rPr>
              <a:t>Er verschijnt nu een klein spreekwolkje op de slide en het venster voor opmerkingen opent zich aan de zijkant.</a:t>
            </a:r>
          </a:p>
          <a:p>
            <a:pPr>
              <a:lnSpc>
                <a:spcPct val="90000"/>
              </a:lnSpc>
            </a:pPr>
            <a:r>
              <a:rPr lang="nl-NL" sz="1000" b="1">
                <a:solidFill>
                  <a:srgbClr val="44546A"/>
                </a:solidFill>
                <a:ea typeface="Open Sans" panose="020B0606030504020204" pitchFamily="34" charset="0"/>
                <a:cs typeface="Open Sans" panose="020B0606030504020204" pitchFamily="34" charset="0"/>
              </a:rPr>
              <a:t>Typ uw feedback in het tekst vak in het venster voor opmerkingen.</a:t>
            </a:r>
          </a:p>
        </p:txBody>
      </p:sp>
      <p:sp>
        <p:nvSpPr>
          <p:cNvPr id="13" name="Ovaal 12">
            <a:extLst>
              <a:ext uri="{FF2B5EF4-FFF2-40B4-BE49-F238E27FC236}">
                <a16:creationId xmlns:a16="http://schemas.microsoft.com/office/drawing/2014/main" id="{60169D40-BEF8-4387-83A6-C6929733956F}"/>
              </a:ext>
            </a:extLst>
          </p:cNvPr>
          <p:cNvSpPr/>
          <p:nvPr userDrawn="1"/>
        </p:nvSpPr>
        <p:spPr>
          <a:xfrm>
            <a:off x="696791" y="3229091"/>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ea typeface="Open Sans" panose="020B0606030504020204" pitchFamily="34" charset="0"/>
                <a:cs typeface="Open Sans" panose="020B0606030504020204" pitchFamily="34" charset="0"/>
              </a:rPr>
              <a:t>3</a:t>
            </a:r>
          </a:p>
        </p:txBody>
      </p:sp>
      <p:sp>
        <p:nvSpPr>
          <p:cNvPr id="14" name="Tekstvak 13">
            <a:extLst>
              <a:ext uri="{FF2B5EF4-FFF2-40B4-BE49-F238E27FC236}">
                <a16:creationId xmlns:a16="http://schemas.microsoft.com/office/drawing/2014/main" id="{0E13452B-4695-4201-9D3E-FE4710058DAD}"/>
              </a:ext>
            </a:extLst>
          </p:cNvPr>
          <p:cNvSpPr txBox="1"/>
          <p:nvPr userDrawn="1"/>
        </p:nvSpPr>
        <p:spPr>
          <a:xfrm>
            <a:off x="1110428" y="3727984"/>
            <a:ext cx="7306977" cy="288032"/>
          </a:xfrm>
          <a:prstGeom prst="rect">
            <a:avLst/>
          </a:prstGeom>
          <a:noFill/>
        </p:spPr>
        <p:txBody>
          <a:bodyPr wrap="square" lIns="0" tIns="0" rIns="0" bIns="0" rtlCol="0" anchor="ctr">
            <a:noAutofit/>
          </a:bodyPr>
          <a:lstStyle/>
          <a:p>
            <a:pPr>
              <a:lnSpc>
                <a:spcPct val="90000"/>
              </a:lnSpc>
            </a:pPr>
            <a:r>
              <a:rPr lang="nl-NL" sz="1000">
                <a:solidFill>
                  <a:srgbClr val="44546A"/>
                </a:solidFill>
                <a:ea typeface="Open Sans" panose="020B0606030504020204" pitchFamily="34" charset="0"/>
                <a:cs typeface="Open Sans" panose="020B0606030504020204" pitchFamily="34" charset="0"/>
              </a:rPr>
              <a:t>Wanneer u dit gedaan heeft, kunt u het spreekwolkje op de juiste plaats op de dia slepen. </a:t>
            </a:r>
            <a:br>
              <a:rPr lang="nl-NL" sz="1000">
                <a:solidFill>
                  <a:srgbClr val="44546A"/>
                </a:solidFill>
                <a:ea typeface="Open Sans" panose="020B0606030504020204" pitchFamily="34" charset="0"/>
                <a:cs typeface="Open Sans" panose="020B0606030504020204" pitchFamily="34" charset="0"/>
              </a:rPr>
            </a:br>
            <a:r>
              <a:rPr lang="nl-NL" sz="1000" b="1">
                <a:solidFill>
                  <a:srgbClr val="44546A"/>
                </a:solidFill>
                <a:ea typeface="Open Sans" panose="020B0606030504020204" pitchFamily="34" charset="0"/>
                <a:cs typeface="Open Sans" panose="020B0606030504020204" pitchFamily="34" charset="0"/>
              </a:rPr>
              <a:t>Zo is het voor ons duidelijk op welk deel van de content, op de dia, uw feedback betrekking heeft.</a:t>
            </a:r>
          </a:p>
        </p:txBody>
      </p:sp>
      <p:sp>
        <p:nvSpPr>
          <p:cNvPr id="15" name="Ovaal 14">
            <a:extLst>
              <a:ext uri="{FF2B5EF4-FFF2-40B4-BE49-F238E27FC236}">
                <a16:creationId xmlns:a16="http://schemas.microsoft.com/office/drawing/2014/main" id="{0430919E-F44F-41DD-AA27-86E0AF4DA393}"/>
              </a:ext>
            </a:extLst>
          </p:cNvPr>
          <p:cNvSpPr/>
          <p:nvPr userDrawn="1"/>
        </p:nvSpPr>
        <p:spPr>
          <a:xfrm>
            <a:off x="696791" y="3720367"/>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ea typeface="Open Sans" panose="020B0606030504020204" pitchFamily="34" charset="0"/>
                <a:cs typeface="Open Sans" panose="020B0606030504020204" pitchFamily="34" charset="0"/>
              </a:rPr>
              <a:t>4</a:t>
            </a:r>
          </a:p>
        </p:txBody>
      </p:sp>
      <p:pic>
        <p:nvPicPr>
          <p:cNvPr id="16" name="Afbeelding 15">
            <a:extLst>
              <a:ext uri="{FF2B5EF4-FFF2-40B4-BE49-F238E27FC236}">
                <a16:creationId xmlns:a16="http://schemas.microsoft.com/office/drawing/2014/main" id="{587EF602-1221-4BFF-A78D-D21811EEF5F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48968" y="2277214"/>
            <a:ext cx="1559400" cy="226683"/>
          </a:xfrm>
          <a:prstGeom prst="rect">
            <a:avLst/>
          </a:prstGeom>
          <a:ln w="3175">
            <a:solidFill>
              <a:srgbClr val="E7E6E6"/>
            </a:solidFill>
          </a:ln>
        </p:spPr>
      </p:pic>
      <p:pic>
        <p:nvPicPr>
          <p:cNvPr id="17" name="Afbeelding 16">
            <a:extLst>
              <a:ext uri="{FF2B5EF4-FFF2-40B4-BE49-F238E27FC236}">
                <a16:creationId xmlns:a16="http://schemas.microsoft.com/office/drawing/2014/main" id="{C9FD1223-36F2-4602-9ED2-BF6CE709EA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648968" y="2742209"/>
            <a:ext cx="320762" cy="279243"/>
          </a:xfrm>
          <a:prstGeom prst="rect">
            <a:avLst/>
          </a:prstGeom>
          <a:ln w="3175">
            <a:solidFill>
              <a:srgbClr val="E7E6E6"/>
            </a:solidFill>
          </a:ln>
        </p:spPr>
      </p:pic>
      <p:pic>
        <p:nvPicPr>
          <p:cNvPr id="18" name="Afbeelding 17">
            <a:extLst>
              <a:ext uri="{FF2B5EF4-FFF2-40B4-BE49-F238E27FC236}">
                <a16:creationId xmlns:a16="http://schemas.microsoft.com/office/drawing/2014/main" id="{A47B09D0-1011-4094-9BD6-47AA32F6E1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48969" y="3722858"/>
            <a:ext cx="1479282" cy="618333"/>
          </a:xfrm>
          <a:prstGeom prst="rect">
            <a:avLst/>
          </a:prstGeom>
          <a:ln w="3175">
            <a:solidFill>
              <a:srgbClr val="E7E6E6"/>
            </a:solidFill>
          </a:ln>
        </p:spPr>
      </p:pic>
      <p:pic>
        <p:nvPicPr>
          <p:cNvPr id="19" name="Afbeelding 18">
            <a:extLst>
              <a:ext uri="{FF2B5EF4-FFF2-40B4-BE49-F238E27FC236}">
                <a16:creationId xmlns:a16="http://schemas.microsoft.com/office/drawing/2014/main" id="{94DDB7AA-B57B-4920-A599-25DFA4AAB105}"/>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8648968" y="3220295"/>
            <a:ext cx="320761" cy="305623"/>
          </a:xfrm>
          <a:prstGeom prst="rect">
            <a:avLst/>
          </a:prstGeom>
          <a:ln w="3175">
            <a:solidFill>
              <a:srgbClr val="E7E6E6"/>
            </a:solidFill>
          </a:ln>
        </p:spPr>
      </p:pic>
      <p:grpSp>
        <p:nvGrpSpPr>
          <p:cNvPr id="20" name="Groep 19">
            <a:extLst>
              <a:ext uri="{FF2B5EF4-FFF2-40B4-BE49-F238E27FC236}">
                <a16:creationId xmlns:a16="http://schemas.microsoft.com/office/drawing/2014/main" id="{EE915324-D06A-478B-93D5-83A134A056FD}"/>
              </a:ext>
            </a:extLst>
          </p:cNvPr>
          <p:cNvGrpSpPr/>
          <p:nvPr userDrawn="1"/>
        </p:nvGrpSpPr>
        <p:grpSpPr>
          <a:xfrm>
            <a:off x="1110427" y="5258975"/>
            <a:ext cx="10532368" cy="787562"/>
            <a:chOff x="1020056" y="4938095"/>
            <a:chExt cx="10513169" cy="787562"/>
          </a:xfrm>
        </p:grpSpPr>
        <p:sp>
          <p:nvSpPr>
            <p:cNvPr id="21" name="Tekstvak 20">
              <a:extLst>
                <a:ext uri="{FF2B5EF4-FFF2-40B4-BE49-F238E27FC236}">
                  <a16:creationId xmlns:a16="http://schemas.microsoft.com/office/drawing/2014/main" id="{AB0E6B07-548D-4AEF-98FB-B988F9B5D7B3}"/>
                </a:ext>
              </a:extLst>
            </p:cNvPr>
            <p:cNvSpPr txBox="1"/>
            <p:nvPr/>
          </p:nvSpPr>
          <p:spPr>
            <a:xfrm>
              <a:off x="1020057" y="4938095"/>
              <a:ext cx="10513168" cy="288032"/>
            </a:xfrm>
            <a:prstGeom prst="rect">
              <a:avLst/>
            </a:prstGeom>
            <a:noFill/>
          </p:spPr>
          <p:txBody>
            <a:bodyPr wrap="square" lIns="0" tIns="0" rIns="0" bIns="0" rtlCol="0" anchor="ctr">
              <a:noAutofit/>
            </a:bodyPr>
            <a:lstStyle/>
            <a:p>
              <a:r>
                <a:rPr lang="nl-NL" sz="1000">
                  <a:solidFill>
                    <a:srgbClr val="44546A"/>
                  </a:solidFill>
                  <a:ea typeface="Open Sans" panose="020B0606030504020204" pitchFamily="34" charset="0"/>
                  <a:cs typeface="Open Sans" panose="020B0606030504020204" pitchFamily="34" charset="0"/>
                </a:rPr>
                <a:t>Wanneer het venster voor opmerkingen is geopend en u een opmerking van PPT Solutions ziet staan, Kunt u antwoorden door</a:t>
              </a:r>
              <a:br>
                <a:rPr lang="nl-NL" sz="1000">
                  <a:solidFill>
                    <a:srgbClr val="44546A"/>
                  </a:solidFill>
                  <a:ea typeface="Open Sans" panose="020B0606030504020204" pitchFamily="34" charset="0"/>
                  <a:cs typeface="Open Sans" panose="020B0606030504020204" pitchFamily="34" charset="0"/>
                </a:rPr>
              </a:br>
              <a:r>
                <a:rPr lang="nl-NL" sz="1000" b="1">
                  <a:solidFill>
                    <a:srgbClr val="44546A"/>
                  </a:solidFill>
                  <a:ea typeface="Open Sans" panose="020B0606030504020204" pitchFamily="34" charset="0"/>
                  <a:cs typeface="Open Sans" panose="020B0606030504020204" pitchFamily="34" charset="0"/>
                </a:rPr>
                <a:t>Onder de opmerking, waar een tekst vak staat met de beschrijving ‘Beantwoorden’, uw antwoord te typen.</a:t>
              </a:r>
            </a:p>
          </p:txBody>
        </p:sp>
        <p:sp>
          <p:nvSpPr>
            <p:cNvPr id="22" name="Tekstvak 21">
              <a:extLst>
                <a:ext uri="{FF2B5EF4-FFF2-40B4-BE49-F238E27FC236}">
                  <a16:creationId xmlns:a16="http://schemas.microsoft.com/office/drawing/2014/main" id="{187A5F29-E9CF-4EB3-A213-AD472362AFB1}"/>
                </a:ext>
              </a:extLst>
            </p:cNvPr>
            <p:cNvSpPr txBox="1"/>
            <p:nvPr/>
          </p:nvSpPr>
          <p:spPr>
            <a:xfrm>
              <a:off x="1020056" y="5437625"/>
              <a:ext cx="10513168" cy="288032"/>
            </a:xfrm>
            <a:prstGeom prst="rect">
              <a:avLst/>
            </a:prstGeom>
            <a:noFill/>
          </p:spPr>
          <p:txBody>
            <a:bodyPr wrap="square" lIns="0" tIns="0" rIns="0" bIns="0" rtlCol="0" anchor="ctr">
              <a:noAutofit/>
            </a:bodyPr>
            <a:lstStyle/>
            <a:p>
              <a:r>
                <a:rPr lang="nl-NL" sz="1000">
                  <a:solidFill>
                    <a:srgbClr val="44546A"/>
                  </a:solidFill>
                  <a:ea typeface="Open Sans" panose="020B0606030504020204" pitchFamily="34" charset="0"/>
                  <a:cs typeface="Open Sans" panose="020B0606030504020204" pitchFamily="34" charset="0"/>
                </a:rPr>
                <a:t>Wanneer het venster voor opmerkingen is geopend zijn in de rechter bovenhoek twee knopjes zichtbaar.</a:t>
              </a:r>
              <a:br>
                <a:rPr lang="nl-NL" sz="1000">
                  <a:solidFill>
                    <a:srgbClr val="44546A"/>
                  </a:solidFill>
                  <a:ea typeface="Open Sans" panose="020B0606030504020204" pitchFamily="34" charset="0"/>
                  <a:cs typeface="Open Sans" panose="020B0606030504020204" pitchFamily="34" charset="0"/>
                </a:rPr>
              </a:br>
              <a:r>
                <a:rPr lang="nl-NL" sz="1000" b="1">
                  <a:solidFill>
                    <a:srgbClr val="44546A"/>
                  </a:solidFill>
                  <a:ea typeface="Open Sans" panose="020B0606030504020204" pitchFamily="34" charset="0"/>
                  <a:cs typeface="Open Sans" panose="020B0606030504020204" pitchFamily="34" charset="0"/>
                </a:rPr>
                <a:t>Met het linker knopje gaat u naar de vorige opmerking in de presentatie en met het rechter knopje gaat u naar de volgende.</a:t>
              </a:r>
            </a:p>
          </p:txBody>
        </p:sp>
      </p:grpSp>
      <p:pic>
        <p:nvPicPr>
          <p:cNvPr id="23" name="Afbeelding 22">
            <a:extLst>
              <a:ext uri="{FF2B5EF4-FFF2-40B4-BE49-F238E27FC236}">
                <a16:creationId xmlns:a16="http://schemas.microsoft.com/office/drawing/2014/main" id="{F1F51A0F-D8F8-4EFF-9A8D-768629090D1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8648968" y="5235698"/>
            <a:ext cx="1086516" cy="342308"/>
          </a:xfrm>
          <a:prstGeom prst="rect">
            <a:avLst/>
          </a:prstGeom>
          <a:ln w="3175">
            <a:solidFill>
              <a:srgbClr val="E7E6E6"/>
            </a:solidFill>
          </a:ln>
        </p:spPr>
      </p:pic>
      <p:pic>
        <p:nvPicPr>
          <p:cNvPr id="24" name="Afbeelding 23">
            <a:extLst>
              <a:ext uri="{FF2B5EF4-FFF2-40B4-BE49-F238E27FC236}">
                <a16:creationId xmlns:a16="http://schemas.microsoft.com/office/drawing/2014/main" id="{E485764C-C5AF-4E48-AAE8-FC597546EDEB}"/>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648969" y="5727700"/>
            <a:ext cx="599218" cy="338072"/>
          </a:xfrm>
          <a:prstGeom prst="rect">
            <a:avLst/>
          </a:prstGeom>
          <a:ln w="3175">
            <a:solidFill>
              <a:srgbClr val="E7E6E6"/>
            </a:solidFill>
          </a:ln>
        </p:spPr>
      </p:pic>
      <p:sp>
        <p:nvSpPr>
          <p:cNvPr id="25" name="Tijdelijke aanduiding voor tekst 58">
            <a:extLst>
              <a:ext uri="{FF2B5EF4-FFF2-40B4-BE49-F238E27FC236}">
                <a16:creationId xmlns:a16="http://schemas.microsoft.com/office/drawing/2014/main" id="{B1985646-E81E-4957-B2CC-8894AB5E6FB5}"/>
              </a:ext>
            </a:extLst>
          </p:cNvPr>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a:latin typeface="+mn-lt"/>
            </a:endParaRPr>
          </a:p>
        </p:txBody>
      </p:sp>
      <p:cxnSp>
        <p:nvCxnSpPr>
          <p:cNvPr id="26" name="Rechte verbindingslijn 25">
            <a:extLst>
              <a:ext uri="{FF2B5EF4-FFF2-40B4-BE49-F238E27FC236}">
                <a16:creationId xmlns:a16="http://schemas.microsoft.com/office/drawing/2014/main" id="{58684138-372F-48E9-B7E1-240B06E9D5D5}"/>
              </a:ext>
            </a:extLst>
          </p:cNvPr>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27" name="Ovaal 26">
            <a:extLst>
              <a:ext uri="{FF2B5EF4-FFF2-40B4-BE49-F238E27FC236}">
                <a16:creationId xmlns:a16="http://schemas.microsoft.com/office/drawing/2014/main" id="{4475DE2B-F287-4540-9128-84BFA16D5AD5}"/>
              </a:ext>
            </a:extLst>
          </p:cNvPr>
          <p:cNvSpPr/>
          <p:nvPr userDrawn="1"/>
        </p:nvSpPr>
        <p:spPr>
          <a:xfrm>
            <a:off x="706702" y="5258338"/>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ea typeface="Open Sans" panose="020B0606030504020204" pitchFamily="34" charset="0"/>
                <a:cs typeface="Open Sans" panose="020B0606030504020204" pitchFamily="34" charset="0"/>
              </a:rPr>
              <a:t>A</a:t>
            </a:r>
          </a:p>
        </p:txBody>
      </p:sp>
      <p:sp>
        <p:nvSpPr>
          <p:cNvPr id="28" name="Ovaal 27">
            <a:extLst>
              <a:ext uri="{FF2B5EF4-FFF2-40B4-BE49-F238E27FC236}">
                <a16:creationId xmlns:a16="http://schemas.microsoft.com/office/drawing/2014/main" id="{ACA1C6D5-4835-4AD0-BD3A-9295F029E75B}"/>
              </a:ext>
            </a:extLst>
          </p:cNvPr>
          <p:cNvSpPr/>
          <p:nvPr userDrawn="1"/>
        </p:nvSpPr>
        <p:spPr>
          <a:xfrm>
            <a:off x="706702" y="5749614"/>
            <a:ext cx="288558" cy="288032"/>
          </a:xfrm>
          <a:prstGeom prst="ellipse">
            <a:avLst/>
          </a:prstGeom>
          <a:solidFill>
            <a:srgbClr val="0096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80000"/>
              </a:lnSpc>
              <a:spcBef>
                <a:spcPts val="600"/>
              </a:spcBef>
              <a:spcAft>
                <a:spcPts val="600"/>
              </a:spcAft>
            </a:pPr>
            <a:r>
              <a:rPr lang="nl-NL" sz="1000" b="1" cap="all">
                <a:solidFill>
                  <a:schemeClr val="bg1"/>
                </a:solidFill>
                <a:ea typeface="Open Sans" panose="020B0606030504020204" pitchFamily="34" charset="0"/>
                <a:cs typeface="Open Sans" panose="020B0606030504020204" pitchFamily="34" charset="0"/>
              </a:rPr>
              <a:t>B</a:t>
            </a:r>
          </a:p>
        </p:txBody>
      </p:sp>
      <p:cxnSp>
        <p:nvCxnSpPr>
          <p:cNvPr id="29" name="Rechte verbindingslijn 28">
            <a:extLst>
              <a:ext uri="{FF2B5EF4-FFF2-40B4-BE49-F238E27FC236}">
                <a16:creationId xmlns:a16="http://schemas.microsoft.com/office/drawing/2014/main" id="{A9F6F05C-1320-4D33-9FEF-3A6ACA0B215F}"/>
              </a:ext>
            </a:extLst>
          </p:cNvPr>
          <p:cNvCxnSpPr>
            <a:cxnSpLocks/>
          </p:cNvCxnSpPr>
          <p:nvPr userDrawn="1"/>
        </p:nvCxnSpPr>
        <p:spPr>
          <a:xfrm>
            <a:off x="698500" y="2636193"/>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FC2F157-26F3-4969-8B80-F6EF53C93B42}"/>
              </a:ext>
            </a:extLst>
          </p:cNvPr>
          <p:cNvCxnSpPr>
            <a:cxnSpLocks/>
          </p:cNvCxnSpPr>
          <p:nvPr userDrawn="1"/>
        </p:nvCxnSpPr>
        <p:spPr>
          <a:xfrm>
            <a:off x="698500" y="3127469"/>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61F68AA0-30E5-40EE-BD98-0F1CEE6D6F18}"/>
              </a:ext>
            </a:extLst>
          </p:cNvPr>
          <p:cNvCxnSpPr>
            <a:cxnSpLocks/>
          </p:cNvCxnSpPr>
          <p:nvPr userDrawn="1"/>
        </p:nvCxnSpPr>
        <p:spPr>
          <a:xfrm>
            <a:off x="698500" y="3618745"/>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2" name="Rechte verbindingslijn 31">
            <a:extLst>
              <a:ext uri="{FF2B5EF4-FFF2-40B4-BE49-F238E27FC236}">
                <a16:creationId xmlns:a16="http://schemas.microsoft.com/office/drawing/2014/main" id="{EBDC20EA-15F9-4C61-947D-EB6E0BC056DD}"/>
              </a:ext>
            </a:extLst>
          </p:cNvPr>
          <p:cNvCxnSpPr>
            <a:cxnSpLocks/>
          </p:cNvCxnSpPr>
          <p:nvPr userDrawn="1"/>
        </p:nvCxnSpPr>
        <p:spPr>
          <a:xfrm>
            <a:off x="698500" y="4445304"/>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B1267E48-345D-404C-A92D-761EE1D4EAB3}"/>
              </a:ext>
            </a:extLst>
          </p:cNvPr>
          <p:cNvCxnSpPr>
            <a:cxnSpLocks/>
          </p:cNvCxnSpPr>
          <p:nvPr userDrawn="1"/>
        </p:nvCxnSpPr>
        <p:spPr>
          <a:xfrm>
            <a:off x="707612" y="5647992"/>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cxnSp>
        <p:nvCxnSpPr>
          <p:cNvPr id="34" name="Rechte verbindingslijn 33">
            <a:extLst>
              <a:ext uri="{FF2B5EF4-FFF2-40B4-BE49-F238E27FC236}">
                <a16:creationId xmlns:a16="http://schemas.microsoft.com/office/drawing/2014/main" id="{D458CE1D-651B-4ADC-B561-1BC3F3C45D82}"/>
              </a:ext>
            </a:extLst>
          </p:cNvPr>
          <p:cNvCxnSpPr>
            <a:cxnSpLocks/>
          </p:cNvCxnSpPr>
          <p:nvPr userDrawn="1"/>
        </p:nvCxnSpPr>
        <p:spPr>
          <a:xfrm>
            <a:off x="707612" y="6139268"/>
            <a:ext cx="9933177" cy="0"/>
          </a:xfrm>
          <a:prstGeom prst="line">
            <a:avLst/>
          </a:prstGeom>
          <a:ln w="12700" cap="rnd">
            <a:solidFill>
              <a:srgbClr val="D5D5D5"/>
            </a:solidFill>
            <a:prstDash val="sysDot"/>
            <a:round/>
          </a:ln>
        </p:spPr>
        <p:style>
          <a:lnRef idx="1">
            <a:schemeClr val="accent1"/>
          </a:lnRef>
          <a:fillRef idx="0">
            <a:schemeClr val="accent1"/>
          </a:fillRef>
          <a:effectRef idx="0">
            <a:schemeClr val="accent1"/>
          </a:effectRef>
          <a:fontRef idx="minor">
            <a:schemeClr val="tx1"/>
          </a:fontRef>
        </p:style>
      </p:cxnSp>
      <p:sp>
        <p:nvSpPr>
          <p:cNvPr id="36" name="Tekstvak 35">
            <a:extLst>
              <a:ext uri="{FF2B5EF4-FFF2-40B4-BE49-F238E27FC236}">
                <a16:creationId xmlns:a16="http://schemas.microsoft.com/office/drawing/2014/main" id="{505E2C39-D0C8-4180-83C4-69FC98D3B3E7}"/>
              </a:ext>
            </a:extLst>
          </p:cNvPr>
          <p:cNvSpPr txBox="1"/>
          <p:nvPr userDrawn="1"/>
        </p:nvSpPr>
        <p:spPr>
          <a:xfrm>
            <a:off x="693962" y="701501"/>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r>
              <a:rPr lang="nl-NL" sz="2400" b="0">
                <a:solidFill>
                  <a:srgbClr val="0096A5"/>
                </a:solidFill>
                <a:latin typeface="+mj-lt"/>
              </a:rPr>
              <a:t>Feedback aanleveren</a:t>
            </a:r>
            <a:endParaRPr lang="en-US" sz="2400" b="0">
              <a:solidFill>
                <a:srgbClr val="0096A5"/>
              </a:solidFill>
              <a:latin typeface="+mj-lt"/>
            </a:endParaRPr>
          </a:p>
        </p:txBody>
      </p:sp>
      <p:sp>
        <p:nvSpPr>
          <p:cNvPr id="39" name="Vrije vorm 308">
            <a:extLst>
              <a:ext uri="{FF2B5EF4-FFF2-40B4-BE49-F238E27FC236}">
                <a16:creationId xmlns:a16="http://schemas.microsoft.com/office/drawing/2014/main" id="{6750858D-5CE8-4E8F-913D-B7E3DD4F2446}"/>
              </a:ext>
            </a:extLst>
          </p:cNvPr>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a:solidFill>
                <a:prstClr val="black"/>
              </a:solidFill>
            </a:endParaRPr>
          </a:p>
        </p:txBody>
      </p:sp>
      <p:sp>
        <p:nvSpPr>
          <p:cNvPr id="35" name="Rechthoek 34">
            <a:hlinkClick r:id="rId8"/>
            <a:extLst>
              <a:ext uri="{FF2B5EF4-FFF2-40B4-BE49-F238E27FC236}">
                <a16:creationId xmlns:a16="http://schemas.microsoft.com/office/drawing/2014/main" id="{B785C515-30AB-4B34-97F6-6198ACD43D90}"/>
              </a:ext>
            </a:extLst>
          </p:cNvPr>
          <p:cNvSpPr/>
          <p:nvPr userDrawn="1"/>
        </p:nvSpPr>
        <p:spPr>
          <a:xfrm>
            <a:off x="10208368" y="-1"/>
            <a:ext cx="1983633" cy="19972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Tekstvak 39">
            <a:extLst>
              <a:ext uri="{FF2B5EF4-FFF2-40B4-BE49-F238E27FC236}">
                <a16:creationId xmlns:a16="http://schemas.microsoft.com/office/drawing/2014/main" id="{4A462FA7-CAC1-4228-B85C-1CAE28159A26}"/>
              </a:ext>
            </a:extLst>
          </p:cNvPr>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noProof="0">
                <a:solidFill>
                  <a:srgbClr val="303E48">
                    <a:lumMod val="60000"/>
                    <a:lumOff val="40000"/>
                  </a:srgbClr>
                </a:solidFill>
              </a:rPr>
              <a:t>Instructie dia: Feedback aanleveren</a:t>
            </a:r>
          </a:p>
        </p:txBody>
      </p:sp>
    </p:spTree>
    <p:extLst>
      <p:ext uri="{BB962C8B-B14F-4D97-AF65-F5344CB8AC3E}">
        <p14:creationId xmlns:p14="http://schemas.microsoft.com/office/powerpoint/2010/main" val="220096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DIA (100%)">
    <p:spTree>
      <p:nvGrpSpPr>
        <p:cNvPr id="1" name=""/>
        <p:cNvGrpSpPr/>
        <p:nvPr/>
      </p:nvGrpSpPr>
      <p:grpSpPr>
        <a:xfrm>
          <a:off x="0" y="0"/>
          <a:ext cx="0" cy="0"/>
          <a:chOff x="0" y="0"/>
          <a:chExt cx="0" cy="0"/>
        </a:xfrm>
      </p:grpSpPr>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Onder balkje">
            <a:extLst>
              <a:ext uri="{FF2B5EF4-FFF2-40B4-BE49-F238E27FC236}">
                <a16:creationId xmlns:a16="http://schemas.microsoft.com/office/drawing/2014/main" id="{EC338F84-A3AF-48F4-A412-8D1363198E1A}"/>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282E6B19-C172-4760-8A97-D66BFBC0201A}"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518899" y="272177"/>
            <a:ext cx="11149188" cy="600744"/>
          </a:xfrm>
        </p:spPr>
        <p:txBody>
          <a:bodyPr tIns="72000"/>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807" y="1400483"/>
            <a:ext cx="8974163"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035995" y="-885712"/>
            <a:ext cx="212004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DIA (100%)</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26" name="Tijdelijke aanduiding voor dianummer 5">
            <a:extLst>
              <a:ext uri="{FF2B5EF4-FFF2-40B4-BE49-F238E27FC236}">
                <a16:creationId xmlns:a16="http://schemas.microsoft.com/office/drawing/2014/main" id="{77CA6B8A-BEB2-49FD-AE28-FD442722680E}"/>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167306955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TRUCTIES: Video instructies">
    <p:spTree>
      <p:nvGrpSpPr>
        <p:cNvPr id="1" name=""/>
        <p:cNvGrpSpPr/>
        <p:nvPr/>
      </p:nvGrpSpPr>
      <p:grpSpPr>
        <a:xfrm>
          <a:off x="0" y="0"/>
          <a:ext cx="0" cy="0"/>
          <a:chOff x="0" y="0"/>
          <a:chExt cx="0" cy="0"/>
        </a:xfrm>
      </p:grpSpPr>
      <p:sp>
        <p:nvSpPr>
          <p:cNvPr id="102" name="Rechthoek 10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noProof="0">
                <a:solidFill>
                  <a:srgbClr val="303E48">
                    <a:lumMod val="60000"/>
                    <a:lumOff val="40000"/>
                  </a:srgbClr>
                </a:solidFill>
              </a:rPr>
              <a:t>Instructie dia: YouTube links</a:t>
            </a:r>
          </a:p>
        </p:txBody>
      </p:sp>
      <p:grpSp>
        <p:nvGrpSpPr>
          <p:cNvPr id="9" name="GRID" hidden="1"/>
          <p:cNvGrpSpPr/>
          <p:nvPr userDrawn="1"/>
        </p:nvGrpSpPr>
        <p:grpSpPr>
          <a:xfrm>
            <a:off x="0" y="0"/>
            <a:ext cx="12191999" cy="6858000"/>
            <a:chOff x="0" y="0"/>
            <a:chExt cx="12169774" cy="6858000"/>
          </a:xfrm>
        </p:grpSpPr>
        <p:sp>
          <p:nvSpPr>
            <p:cNvPr id="10" name="Rechthoek 9"/>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1" name="Rechthoek 10"/>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2" name="Rechthoek 11"/>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3" name="Rechthoek 12"/>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14" name="Rechthoek 13"/>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5" name="Rechthoek 94"/>
            <p:cNvSpPr/>
            <p:nvPr userDrawn="1"/>
          </p:nvSpPr>
          <p:spPr>
            <a:xfrm>
              <a:off x="0" y="2582251"/>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96" name="Rechthoek 95"/>
            <p:cNvSpPr/>
            <p:nvPr userDrawn="1"/>
          </p:nvSpPr>
          <p:spPr>
            <a:xfrm>
              <a:off x="0" y="4795817"/>
              <a:ext cx="12169774" cy="21352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gr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marL="0" lvl="0" algn="l" defTabSz="914400" rtl="0" eaLnBrk="1" latinLnBrk="0" hangingPunct="1">
              <a:lnSpc>
                <a:spcPct val="90000"/>
              </a:lnSpc>
              <a:spcBef>
                <a:spcPts val="600"/>
              </a:spcBef>
              <a:spcAft>
                <a:spcPts val="600"/>
              </a:spcAft>
              <a:buNone/>
            </a:pPr>
            <a:r>
              <a:rPr lang="nl-NL" sz="2400" b="0" kern="1200" cap="all" baseline="0" noProof="0">
                <a:solidFill>
                  <a:srgbClr val="0096A5"/>
                </a:solidFill>
                <a:latin typeface="+mj-lt"/>
                <a:ea typeface="+mj-ea"/>
                <a:cs typeface="+mj-cs"/>
              </a:rPr>
              <a:t>Video instructies – YouTube links</a:t>
            </a:r>
          </a:p>
        </p:txBody>
      </p:sp>
      <p:cxnSp>
        <p:nvCxnSpPr>
          <p:cNvPr id="49" name="Rechte verbindingslijn 48"/>
          <p:cNvCxnSpPr/>
          <p:nvPr userDrawn="1"/>
        </p:nvCxnSpPr>
        <p:spPr>
          <a:xfrm>
            <a:off x="3394123"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0" name="Rechte verbindingslijn 49"/>
          <p:cNvCxnSpPr/>
          <p:nvPr userDrawn="1"/>
        </p:nvCxnSpPr>
        <p:spPr>
          <a:xfrm>
            <a:off x="6094285" y="1700810"/>
            <a:ext cx="0" cy="4356494"/>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a:cxnSpLocks/>
          </p:cNvCxnSpPr>
          <p:nvPr userDrawn="1"/>
        </p:nvCxnSpPr>
        <p:spPr>
          <a:xfrm flipH="1">
            <a:off x="672268" y="3879057"/>
            <a:ext cx="8122180" cy="0"/>
          </a:xfrm>
          <a:prstGeom prst="line">
            <a:avLst/>
          </a:prstGeom>
          <a:ln w="3175">
            <a:solidFill>
              <a:srgbClr val="E7E6E6"/>
            </a:solidFill>
          </a:ln>
        </p:spPr>
        <p:style>
          <a:lnRef idx="1">
            <a:schemeClr val="accent1"/>
          </a:lnRef>
          <a:fillRef idx="0">
            <a:schemeClr val="accent1"/>
          </a:fillRef>
          <a:effectRef idx="0">
            <a:schemeClr val="accent1"/>
          </a:effectRef>
          <a:fontRef idx="minor">
            <a:schemeClr val="tx1"/>
          </a:fontRef>
        </p:style>
      </p:cxnSp>
      <p:sp>
        <p:nvSpPr>
          <p:cNvPr id="70" name="H2">
            <a:hlinkClick r:id="" action="ppaction://noaction"/>
          </p:cNvPr>
          <p:cNvSpPr txBox="1"/>
          <p:nvPr userDrawn="1"/>
        </p:nvSpPr>
        <p:spPr>
          <a:xfrm>
            <a:off x="1031406"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noProof="0">
                <a:solidFill>
                  <a:srgbClr val="44546A"/>
                </a:solidFill>
                <a:latin typeface="Oswald" panose="02000503000000000000" pitchFamily="2" charset="0"/>
              </a:rPr>
              <a:t>Werken met Tekst Niveaus</a:t>
            </a:r>
          </a:p>
          <a:p>
            <a:pPr algn="ctr">
              <a:spcBef>
                <a:spcPts val="600"/>
              </a:spcBef>
              <a:spcAft>
                <a:spcPts val="600"/>
              </a:spcAft>
            </a:pPr>
            <a:r>
              <a:rPr lang="nl-NL" sz="10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https://youtu.be/hM16rifWsjU</a:t>
            </a:r>
          </a:p>
        </p:txBody>
      </p:sp>
      <p:sp>
        <p:nvSpPr>
          <p:cNvPr id="72" name="H2">
            <a:hlinkClick r:id="" action="ppaction://noaction"/>
          </p:cNvPr>
          <p:cNvSpPr txBox="1"/>
          <p:nvPr userDrawn="1"/>
        </p:nvSpPr>
        <p:spPr>
          <a:xfrm>
            <a:off x="3781120"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Afbeeldingen</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https://youtu.be/09yTK-OTEPA</a:t>
            </a:r>
          </a:p>
        </p:txBody>
      </p:sp>
      <p:sp>
        <p:nvSpPr>
          <p:cNvPr id="73" name="H2">
            <a:hlinkClick r:id="" action="ppaction://noaction"/>
          </p:cNvPr>
          <p:cNvSpPr txBox="1"/>
          <p:nvPr userDrawn="1"/>
        </p:nvSpPr>
        <p:spPr>
          <a:xfrm>
            <a:off x="6481282" y="2742907"/>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Grafieken</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https://youtu.be/fbByse1_RSY</a:t>
            </a:r>
          </a:p>
        </p:txBody>
      </p:sp>
      <p:grpSp>
        <p:nvGrpSpPr>
          <p:cNvPr id="79" name="Grafiek icoon"/>
          <p:cNvGrpSpPr/>
          <p:nvPr userDrawn="1"/>
        </p:nvGrpSpPr>
        <p:grpSpPr>
          <a:xfrm>
            <a:off x="7264959" y="2184002"/>
            <a:ext cx="358817" cy="389873"/>
            <a:chOff x="12468049" y="1754144"/>
            <a:chExt cx="339072" cy="369091"/>
          </a:xfrm>
        </p:grpSpPr>
        <p:sp>
          <p:nvSpPr>
            <p:cNvPr id="80" name="Rechthoek 79"/>
            <p:cNvSpPr/>
            <p:nvPr/>
          </p:nvSpPr>
          <p:spPr>
            <a:xfrm>
              <a:off x="12468049" y="1869625"/>
              <a:ext cx="92751" cy="25360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81" name="Rechthoek 80"/>
            <p:cNvSpPr/>
            <p:nvPr/>
          </p:nvSpPr>
          <p:spPr>
            <a:xfrm>
              <a:off x="12590223" y="1754144"/>
              <a:ext cx="92751" cy="369091"/>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82" name="Rechthoek 81"/>
            <p:cNvSpPr/>
            <p:nvPr/>
          </p:nvSpPr>
          <p:spPr>
            <a:xfrm>
              <a:off x="12714370" y="1836322"/>
              <a:ext cx="92751" cy="286913"/>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sp>
        <p:nvSpPr>
          <p:cNvPr id="83" name="H2">
            <a:hlinkClick r:id="" action="ppaction://noaction"/>
          </p:cNvPr>
          <p:cNvSpPr txBox="1"/>
          <p:nvPr userDrawn="1"/>
        </p:nvSpPr>
        <p:spPr>
          <a:xfrm>
            <a:off x="1066304"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Tabellen</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https://youtu.be/IIjbiKAotek</a:t>
            </a:r>
          </a:p>
        </p:txBody>
      </p:sp>
      <p:sp>
        <p:nvSpPr>
          <p:cNvPr id="84" name="H2">
            <a:hlinkClick r:id="" action="ppaction://noaction"/>
          </p:cNvPr>
          <p:cNvSpPr txBox="1"/>
          <p:nvPr userDrawn="1"/>
        </p:nvSpPr>
        <p:spPr>
          <a:xfrm>
            <a:off x="3816019"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rgbClr val="0096A5"/>
                </a:solidFill>
                <a:latin typeface="Oswald" panose="02000503000000000000" pitchFamily="2" charset="0"/>
              </a:rPr>
              <a:t>Instructie:</a:t>
            </a:r>
            <a:br>
              <a:rPr lang="nl-NL" sz="1200" noProof="0">
                <a:solidFill>
                  <a:schemeClr val="tx2"/>
                </a:solidFill>
                <a:latin typeface="Oswald" panose="02000503000000000000" pitchFamily="2" charset="0"/>
              </a:rPr>
            </a:br>
            <a:r>
              <a:rPr lang="nl-NL" sz="1200" kern="1200" noProof="0">
                <a:solidFill>
                  <a:srgbClr val="44546A"/>
                </a:solidFill>
                <a:latin typeface="Oswald" panose="02000503000000000000" pitchFamily="2" charset="0"/>
                <a:ea typeface="+mn-ea"/>
                <a:cs typeface="+mn-cs"/>
              </a:rPr>
              <a:t>Werken met Video’s</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https://youtu.be/H_4HH09zxC0</a:t>
            </a:r>
          </a:p>
        </p:txBody>
      </p:sp>
      <p:sp>
        <p:nvSpPr>
          <p:cNvPr id="85" name="H2">
            <a:hlinkClick r:id="" action="ppaction://noaction"/>
          </p:cNvPr>
          <p:cNvSpPr txBox="1"/>
          <p:nvPr userDrawn="1"/>
        </p:nvSpPr>
        <p:spPr>
          <a:xfrm>
            <a:off x="6516180" y="4962341"/>
            <a:ext cx="1970671" cy="710156"/>
          </a:xfrm>
          <a:prstGeom prst="rect">
            <a:avLst/>
          </a:prstGeom>
          <a:noFill/>
        </p:spPr>
        <p:txBody>
          <a:bodyPr wrap="square" lIns="0" tIns="0" rIns="0" bIns="0" rtlCol="0" anchor="b">
            <a:noAutofit/>
          </a:bodyPr>
          <a:lstStyle/>
          <a:p>
            <a:pPr algn="ctr" defTabSz="1217512">
              <a:spcBef>
                <a:spcPts val="600"/>
              </a:spcBef>
              <a:spcAft>
                <a:spcPts val="600"/>
              </a:spcAft>
            </a:pPr>
            <a:endParaRPr lang="nl-NL" sz="1200" noProof="0">
              <a:solidFill>
                <a:schemeClr val="tx2"/>
              </a:solidFill>
              <a:latin typeface="+mj-lt"/>
            </a:endParaRPr>
          </a:p>
          <a:p>
            <a:pPr algn="ctr" defTabSz="1217512">
              <a:spcBef>
                <a:spcPts val="600"/>
              </a:spcBef>
              <a:spcAft>
                <a:spcPts val="600"/>
              </a:spcAft>
            </a:pPr>
            <a:r>
              <a:rPr lang="nl-NL" sz="1200" noProof="0">
                <a:solidFill>
                  <a:schemeClr val="accent2"/>
                </a:solidFill>
                <a:latin typeface="+mj-lt"/>
              </a:rPr>
              <a:t> </a:t>
            </a:r>
            <a:br>
              <a:rPr lang="nl-NL" sz="1200" noProof="0">
                <a:solidFill>
                  <a:schemeClr val="tx2"/>
                </a:solidFill>
                <a:latin typeface="+mj-lt"/>
              </a:rPr>
            </a:br>
            <a:r>
              <a:rPr lang="nl-NL" sz="1200" kern="1200" noProof="0">
                <a:solidFill>
                  <a:srgbClr val="44546A"/>
                </a:solidFill>
                <a:latin typeface="Oswald" panose="02000503000000000000" pitchFamily="2" charset="0"/>
                <a:ea typeface="+mn-ea"/>
                <a:cs typeface="+mn-cs"/>
              </a:rPr>
              <a:t>Meer Tips &amp; Tricks</a:t>
            </a:r>
          </a:p>
          <a:p>
            <a:pPr marL="0" algn="ctr" defTabSz="1217512" rtl="0" eaLnBrk="1" latinLnBrk="0" hangingPunct="1">
              <a:spcBef>
                <a:spcPts val="600"/>
              </a:spcBef>
              <a:spcAft>
                <a:spcPts val="600"/>
              </a:spcAft>
            </a:pPr>
            <a:r>
              <a:rPr lang="nl-NL" sz="1000" kern="1200" noProof="0">
                <a:solidFill>
                  <a:srgbClr val="44546A"/>
                </a:solidFill>
                <a:latin typeface="Open Sans" panose="020B0606030504020204" pitchFamily="34" charset="0"/>
                <a:ea typeface="Open Sans" panose="020B0606030504020204" pitchFamily="34" charset="0"/>
                <a:cs typeface="Open Sans" panose="020B0606030504020204" pitchFamily="34" charset="0"/>
              </a:rPr>
              <a:t>www.pptsolutions.nl</a:t>
            </a:r>
          </a:p>
        </p:txBody>
      </p:sp>
      <p:grpSp>
        <p:nvGrpSpPr>
          <p:cNvPr id="86" name="Tabel icoon"/>
          <p:cNvGrpSpPr/>
          <p:nvPr userDrawn="1"/>
        </p:nvGrpSpPr>
        <p:grpSpPr>
          <a:xfrm>
            <a:off x="1808088" y="4385924"/>
            <a:ext cx="447825" cy="403759"/>
            <a:chOff x="6072040" y="3376043"/>
            <a:chExt cx="1227920" cy="1109109"/>
          </a:xfrm>
        </p:grpSpPr>
        <p:sp>
          <p:nvSpPr>
            <p:cNvPr id="87" name="Rechthoek 86"/>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88" name="Rechthoek 87"/>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cxnSp>
          <p:nvCxnSpPr>
            <p:cNvPr id="89" name="Rechte verbindingslijn 88"/>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0" name="Rechte verbindingslijn 89"/>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1" name="Rechte verbindingslijn 90"/>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2" name="Rechte verbindingslijn 91"/>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3" name="Rechte verbindingslijn 92"/>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4" name="Rechthoek 93"/>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grpSp>
        <p:nvGrpSpPr>
          <p:cNvPr id="97" name="Video icoon"/>
          <p:cNvGrpSpPr/>
          <p:nvPr userDrawn="1"/>
        </p:nvGrpSpPr>
        <p:grpSpPr>
          <a:xfrm>
            <a:off x="4603376" y="4392447"/>
            <a:ext cx="401285" cy="403079"/>
            <a:chOff x="8066315" y="1676399"/>
            <a:chExt cx="1371600" cy="1380253"/>
          </a:xfrm>
        </p:grpSpPr>
        <p:sp>
          <p:nvSpPr>
            <p:cNvPr id="98" name="Rechthoek 97"/>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99" name="Vrije vorm 112"/>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sp>
          <p:nvSpPr>
            <p:cNvPr id="100" name="Vrije vorm 113"/>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noProof="0"/>
            </a:p>
          </p:txBody>
        </p:sp>
      </p:grpSp>
      <p:sp>
        <p:nvSpPr>
          <p:cNvPr id="101" name="Freeform 17"/>
          <p:cNvSpPr>
            <a:spLocks noEditPoints="1"/>
          </p:cNvSpPr>
          <p:nvPr userDrawn="1"/>
        </p:nvSpPr>
        <p:spPr bwMode="auto">
          <a:xfrm>
            <a:off x="7294860" y="4392446"/>
            <a:ext cx="409961" cy="409214"/>
          </a:xfrm>
          <a:custGeom>
            <a:avLst/>
            <a:gdLst>
              <a:gd name="T0" fmla="*/ 281 w 445"/>
              <a:gd name="T1" fmla="*/ 374 h 445"/>
              <a:gd name="T2" fmla="*/ 320 w 445"/>
              <a:gd name="T3" fmla="*/ 366 h 445"/>
              <a:gd name="T4" fmla="*/ 297 w 445"/>
              <a:gd name="T5" fmla="*/ 330 h 445"/>
              <a:gd name="T6" fmla="*/ 98 w 445"/>
              <a:gd name="T7" fmla="*/ 344 h 445"/>
              <a:gd name="T8" fmla="*/ 175 w 445"/>
              <a:gd name="T9" fmla="*/ 390 h 445"/>
              <a:gd name="T10" fmla="*/ 147 w 445"/>
              <a:gd name="T11" fmla="*/ 329 h 445"/>
              <a:gd name="T12" fmla="*/ 171 w 445"/>
              <a:gd name="T13" fmla="*/ 324 h 445"/>
              <a:gd name="T14" fmla="*/ 200 w 445"/>
              <a:gd name="T15" fmla="*/ 384 h 445"/>
              <a:gd name="T16" fmla="*/ 234 w 445"/>
              <a:gd name="T17" fmla="*/ 392 h 445"/>
              <a:gd name="T18" fmla="*/ 265 w 445"/>
              <a:gd name="T19" fmla="*/ 349 h 445"/>
              <a:gd name="T20" fmla="*/ 310 w 445"/>
              <a:gd name="T21" fmla="*/ 232 h 445"/>
              <a:gd name="T22" fmla="*/ 306 w 445"/>
              <a:gd name="T23" fmla="*/ 290 h 445"/>
              <a:gd name="T24" fmla="*/ 358 w 445"/>
              <a:gd name="T25" fmla="*/ 330 h 445"/>
              <a:gd name="T26" fmla="*/ 393 w 445"/>
              <a:gd name="T27" fmla="*/ 260 h 445"/>
              <a:gd name="T28" fmla="*/ 159 w 445"/>
              <a:gd name="T29" fmla="*/ 232 h 445"/>
              <a:gd name="T30" fmla="*/ 201 w 445"/>
              <a:gd name="T31" fmla="*/ 295 h 445"/>
              <a:gd name="T32" fmla="*/ 284 w 445"/>
              <a:gd name="T33" fmla="*/ 268 h 445"/>
              <a:gd name="T34" fmla="*/ 48 w 445"/>
              <a:gd name="T35" fmla="*/ 232 h 445"/>
              <a:gd name="T36" fmla="*/ 62 w 445"/>
              <a:gd name="T37" fmla="*/ 292 h 445"/>
              <a:gd name="T38" fmla="*/ 98 w 445"/>
              <a:gd name="T39" fmla="*/ 317 h 445"/>
              <a:gd name="T40" fmla="*/ 139 w 445"/>
              <a:gd name="T41" fmla="*/ 281 h 445"/>
              <a:gd name="T42" fmla="*/ 48 w 445"/>
              <a:gd name="T43" fmla="*/ 232 h 445"/>
              <a:gd name="T44" fmla="*/ 223 w 445"/>
              <a:gd name="T45" fmla="*/ 148 h 445"/>
              <a:gd name="T46" fmla="*/ 162 w 445"/>
              <a:gd name="T47" fmla="*/ 173 h 445"/>
              <a:gd name="T48" fmla="*/ 284 w 445"/>
              <a:gd name="T49" fmla="*/ 173 h 445"/>
              <a:gd name="T50" fmla="*/ 69 w 445"/>
              <a:gd name="T51" fmla="*/ 138 h 445"/>
              <a:gd name="T52" fmla="*/ 48 w 445"/>
              <a:gd name="T53" fmla="*/ 208 h 445"/>
              <a:gd name="T54" fmla="*/ 143 w 445"/>
              <a:gd name="T55" fmla="*/ 137 h 445"/>
              <a:gd name="T56" fmla="*/ 82 w 445"/>
              <a:gd name="T57" fmla="*/ 117 h 445"/>
              <a:gd name="T58" fmla="*/ 302 w 445"/>
              <a:gd name="T59" fmla="*/ 136 h 445"/>
              <a:gd name="T60" fmla="*/ 396 w 445"/>
              <a:gd name="T61" fmla="*/ 208 h 445"/>
              <a:gd name="T62" fmla="*/ 373 w 445"/>
              <a:gd name="T63" fmla="*/ 133 h 445"/>
              <a:gd name="T64" fmla="*/ 281 w 445"/>
              <a:gd name="T65" fmla="*/ 71 h 445"/>
              <a:gd name="T66" fmla="*/ 319 w 445"/>
              <a:gd name="T67" fmla="*/ 105 h 445"/>
              <a:gd name="T68" fmla="*/ 296 w 445"/>
              <a:gd name="T69" fmla="*/ 64 h 445"/>
              <a:gd name="T70" fmla="*/ 146 w 445"/>
              <a:gd name="T71" fmla="*/ 65 h 445"/>
              <a:gd name="T72" fmla="*/ 121 w 445"/>
              <a:gd name="T73" fmla="*/ 108 h 445"/>
              <a:gd name="T74" fmla="*/ 165 w 445"/>
              <a:gd name="T75" fmla="*/ 72 h 445"/>
              <a:gd name="T76" fmla="*/ 212 w 445"/>
              <a:gd name="T77" fmla="*/ 52 h 445"/>
              <a:gd name="T78" fmla="*/ 180 w 445"/>
              <a:gd name="T79" fmla="*/ 96 h 445"/>
              <a:gd name="T80" fmla="*/ 238 w 445"/>
              <a:gd name="T81" fmla="*/ 124 h 445"/>
              <a:gd name="T82" fmla="*/ 255 w 445"/>
              <a:gd name="T83" fmla="*/ 75 h 445"/>
              <a:gd name="T84" fmla="*/ 223 w 445"/>
              <a:gd name="T85" fmla="*/ 49 h 445"/>
              <a:gd name="T86" fmla="*/ 293 w 445"/>
              <a:gd name="T87" fmla="*/ 11 h 445"/>
              <a:gd name="T88" fmla="*/ 380 w 445"/>
              <a:gd name="T89" fmla="*/ 65 h 445"/>
              <a:gd name="T90" fmla="*/ 433 w 445"/>
              <a:gd name="T91" fmla="*/ 151 h 445"/>
              <a:gd name="T92" fmla="*/ 442 w 445"/>
              <a:gd name="T93" fmla="*/ 258 h 445"/>
              <a:gd name="T94" fmla="*/ 402 w 445"/>
              <a:gd name="T95" fmla="*/ 353 h 445"/>
              <a:gd name="T96" fmla="*/ 325 w 445"/>
              <a:gd name="T97" fmla="*/ 420 h 445"/>
              <a:gd name="T98" fmla="*/ 223 w 445"/>
              <a:gd name="T99" fmla="*/ 445 h 445"/>
              <a:gd name="T100" fmla="*/ 120 w 445"/>
              <a:gd name="T101" fmla="*/ 420 h 445"/>
              <a:gd name="T102" fmla="*/ 43 w 445"/>
              <a:gd name="T103" fmla="*/ 353 h 445"/>
              <a:gd name="T104" fmla="*/ 2 w 445"/>
              <a:gd name="T105" fmla="*/ 258 h 445"/>
              <a:gd name="T106" fmla="*/ 11 w 445"/>
              <a:gd name="T107" fmla="*/ 151 h 445"/>
              <a:gd name="T108" fmla="*/ 66 w 445"/>
              <a:gd name="T109" fmla="*/ 65 h 445"/>
              <a:gd name="T110" fmla="*/ 152 w 445"/>
              <a:gd name="T111" fmla="*/ 1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5" h="445">
                <a:moveTo>
                  <a:pt x="297" y="330"/>
                </a:moveTo>
                <a:lnTo>
                  <a:pt x="289" y="353"/>
                </a:lnTo>
                <a:lnTo>
                  <a:pt x="281" y="374"/>
                </a:lnTo>
                <a:lnTo>
                  <a:pt x="270" y="390"/>
                </a:lnTo>
                <a:lnTo>
                  <a:pt x="296" y="380"/>
                </a:lnTo>
                <a:lnTo>
                  <a:pt x="320" y="366"/>
                </a:lnTo>
                <a:lnTo>
                  <a:pt x="342" y="350"/>
                </a:lnTo>
                <a:lnTo>
                  <a:pt x="319" y="339"/>
                </a:lnTo>
                <a:lnTo>
                  <a:pt x="297" y="330"/>
                </a:lnTo>
                <a:close/>
                <a:moveTo>
                  <a:pt x="147" y="329"/>
                </a:moveTo>
                <a:lnTo>
                  <a:pt x="120" y="337"/>
                </a:lnTo>
                <a:lnTo>
                  <a:pt x="98" y="344"/>
                </a:lnTo>
                <a:lnTo>
                  <a:pt x="121" y="364"/>
                </a:lnTo>
                <a:lnTo>
                  <a:pt x="146" y="379"/>
                </a:lnTo>
                <a:lnTo>
                  <a:pt x="175" y="390"/>
                </a:lnTo>
                <a:lnTo>
                  <a:pt x="165" y="373"/>
                </a:lnTo>
                <a:lnTo>
                  <a:pt x="155" y="352"/>
                </a:lnTo>
                <a:lnTo>
                  <a:pt x="147" y="329"/>
                </a:lnTo>
                <a:close/>
                <a:moveTo>
                  <a:pt x="238" y="320"/>
                </a:moveTo>
                <a:lnTo>
                  <a:pt x="203" y="320"/>
                </a:lnTo>
                <a:lnTo>
                  <a:pt x="171" y="324"/>
                </a:lnTo>
                <a:lnTo>
                  <a:pt x="180" y="349"/>
                </a:lnTo>
                <a:lnTo>
                  <a:pt x="190" y="368"/>
                </a:lnTo>
                <a:lnTo>
                  <a:pt x="200" y="384"/>
                </a:lnTo>
                <a:lnTo>
                  <a:pt x="212" y="392"/>
                </a:lnTo>
                <a:lnTo>
                  <a:pt x="223" y="396"/>
                </a:lnTo>
                <a:lnTo>
                  <a:pt x="234" y="392"/>
                </a:lnTo>
                <a:lnTo>
                  <a:pt x="245" y="384"/>
                </a:lnTo>
                <a:lnTo>
                  <a:pt x="255" y="368"/>
                </a:lnTo>
                <a:lnTo>
                  <a:pt x="265" y="349"/>
                </a:lnTo>
                <a:lnTo>
                  <a:pt x="273" y="325"/>
                </a:lnTo>
                <a:lnTo>
                  <a:pt x="238" y="320"/>
                </a:lnTo>
                <a:close/>
                <a:moveTo>
                  <a:pt x="310" y="232"/>
                </a:moveTo>
                <a:lnTo>
                  <a:pt x="309" y="254"/>
                </a:lnTo>
                <a:lnTo>
                  <a:pt x="308" y="272"/>
                </a:lnTo>
                <a:lnTo>
                  <a:pt x="306" y="290"/>
                </a:lnTo>
                <a:lnTo>
                  <a:pt x="302" y="306"/>
                </a:lnTo>
                <a:lnTo>
                  <a:pt x="331" y="316"/>
                </a:lnTo>
                <a:lnTo>
                  <a:pt x="358" y="330"/>
                </a:lnTo>
                <a:lnTo>
                  <a:pt x="373" y="308"/>
                </a:lnTo>
                <a:lnTo>
                  <a:pt x="385" y="285"/>
                </a:lnTo>
                <a:lnTo>
                  <a:pt x="393" y="260"/>
                </a:lnTo>
                <a:lnTo>
                  <a:pt x="396" y="232"/>
                </a:lnTo>
                <a:lnTo>
                  <a:pt x="310" y="232"/>
                </a:lnTo>
                <a:close/>
                <a:moveTo>
                  <a:pt x="159" y="232"/>
                </a:moveTo>
                <a:lnTo>
                  <a:pt x="162" y="267"/>
                </a:lnTo>
                <a:lnTo>
                  <a:pt x="166" y="299"/>
                </a:lnTo>
                <a:lnTo>
                  <a:pt x="201" y="295"/>
                </a:lnTo>
                <a:lnTo>
                  <a:pt x="239" y="295"/>
                </a:lnTo>
                <a:lnTo>
                  <a:pt x="278" y="301"/>
                </a:lnTo>
                <a:lnTo>
                  <a:pt x="284" y="268"/>
                </a:lnTo>
                <a:lnTo>
                  <a:pt x="286" y="232"/>
                </a:lnTo>
                <a:lnTo>
                  <a:pt x="159" y="232"/>
                </a:lnTo>
                <a:close/>
                <a:moveTo>
                  <a:pt x="48" y="232"/>
                </a:moveTo>
                <a:lnTo>
                  <a:pt x="50" y="255"/>
                </a:lnTo>
                <a:lnTo>
                  <a:pt x="56" y="275"/>
                </a:lnTo>
                <a:lnTo>
                  <a:pt x="62" y="292"/>
                </a:lnTo>
                <a:lnTo>
                  <a:pt x="71" y="308"/>
                </a:lnTo>
                <a:lnTo>
                  <a:pt x="82" y="324"/>
                </a:lnTo>
                <a:lnTo>
                  <a:pt x="98" y="317"/>
                </a:lnTo>
                <a:lnTo>
                  <a:pt x="119" y="311"/>
                </a:lnTo>
                <a:lnTo>
                  <a:pt x="142" y="304"/>
                </a:lnTo>
                <a:lnTo>
                  <a:pt x="139" y="281"/>
                </a:lnTo>
                <a:lnTo>
                  <a:pt x="137" y="257"/>
                </a:lnTo>
                <a:lnTo>
                  <a:pt x="135" y="232"/>
                </a:lnTo>
                <a:lnTo>
                  <a:pt x="48" y="232"/>
                </a:lnTo>
                <a:close/>
                <a:moveTo>
                  <a:pt x="278" y="141"/>
                </a:moveTo>
                <a:lnTo>
                  <a:pt x="250" y="146"/>
                </a:lnTo>
                <a:lnTo>
                  <a:pt x="223" y="148"/>
                </a:lnTo>
                <a:lnTo>
                  <a:pt x="193" y="146"/>
                </a:lnTo>
                <a:lnTo>
                  <a:pt x="166" y="143"/>
                </a:lnTo>
                <a:lnTo>
                  <a:pt x="162" y="173"/>
                </a:lnTo>
                <a:lnTo>
                  <a:pt x="159" y="208"/>
                </a:lnTo>
                <a:lnTo>
                  <a:pt x="286" y="208"/>
                </a:lnTo>
                <a:lnTo>
                  <a:pt x="284" y="173"/>
                </a:lnTo>
                <a:lnTo>
                  <a:pt x="278" y="141"/>
                </a:lnTo>
                <a:close/>
                <a:moveTo>
                  <a:pt x="82" y="117"/>
                </a:moveTo>
                <a:lnTo>
                  <a:pt x="69" y="138"/>
                </a:lnTo>
                <a:lnTo>
                  <a:pt x="59" y="160"/>
                </a:lnTo>
                <a:lnTo>
                  <a:pt x="51" y="184"/>
                </a:lnTo>
                <a:lnTo>
                  <a:pt x="48" y="208"/>
                </a:lnTo>
                <a:lnTo>
                  <a:pt x="135" y="208"/>
                </a:lnTo>
                <a:lnTo>
                  <a:pt x="138" y="172"/>
                </a:lnTo>
                <a:lnTo>
                  <a:pt x="143" y="137"/>
                </a:lnTo>
                <a:lnTo>
                  <a:pt x="119" y="131"/>
                </a:lnTo>
                <a:lnTo>
                  <a:pt x="99" y="124"/>
                </a:lnTo>
                <a:lnTo>
                  <a:pt x="82" y="117"/>
                </a:lnTo>
                <a:close/>
                <a:moveTo>
                  <a:pt x="358" y="111"/>
                </a:moveTo>
                <a:lnTo>
                  <a:pt x="331" y="125"/>
                </a:lnTo>
                <a:lnTo>
                  <a:pt x="302" y="136"/>
                </a:lnTo>
                <a:lnTo>
                  <a:pt x="308" y="171"/>
                </a:lnTo>
                <a:lnTo>
                  <a:pt x="310" y="208"/>
                </a:lnTo>
                <a:lnTo>
                  <a:pt x="396" y="208"/>
                </a:lnTo>
                <a:lnTo>
                  <a:pt x="393" y="183"/>
                </a:lnTo>
                <a:lnTo>
                  <a:pt x="385" y="158"/>
                </a:lnTo>
                <a:lnTo>
                  <a:pt x="373" y="133"/>
                </a:lnTo>
                <a:lnTo>
                  <a:pt x="358" y="111"/>
                </a:lnTo>
                <a:close/>
                <a:moveTo>
                  <a:pt x="270" y="54"/>
                </a:moveTo>
                <a:lnTo>
                  <a:pt x="281" y="71"/>
                </a:lnTo>
                <a:lnTo>
                  <a:pt x="289" y="90"/>
                </a:lnTo>
                <a:lnTo>
                  <a:pt x="297" y="113"/>
                </a:lnTo>
                <a:lnTo>
                  <a:pt x="319" y="105"/>
                </a:lnTo>
                <a:lnTo>
                  <a:pt x="342" y="95"/>
                </a:lnTo>
                <a:lnTo>
                  <a:pt x="320" y="77"/>
                </a:lnTo>
                <a:lnTo>
                  <a:pt x="296" y="64"/>
                </a:lnTo>
                <a:lnTo>
                  <a:pt x="270" y="54"/>
                </a:lnTo>
                <a:close/>
                <a:moveTo>
                  <a:pt x="175" y="54"/>
                </a:moveTo>
                <a:lnTo>
                  <a:pt x="146" y="65"/>
                </a:lnTo>
                <a:lnTo>
                  <a:pt x="121" y="80"/>
                </a:lnTo>
                <a:lnTo>
                  <a:pt x="98" y="99"/>
                </a:lnTo>
                <a:lnTo>
                  <a:pt x="121" y="108"/>
                </a:lnTo>
                <a:lnTo>
                  <a:pt x="149" y="115"/>
                </a:lnTo>
                <a:lnTo>
                  <a:pt x="155" y="91"/>
                </a:lnTo>
                <a:lnTo>
                  <a:pt x="165" y="72"/>
                </a:lnTo>
                <a:lnTo>
                  <a:pt x="175" y="54"/>
                </a:lnTo>
                <a:close/>
                <a:moveTo>
                  <a:pt x="223" y="49"/>
                </a:moveTo>
                <a:lnTo>
                  <a:pt x="212" y="52"/>
                </a:lnTo>
                <a:lnTo>
                  <a:pt x="200" y="61"/>
                </a:lnTo>
                <a:lnTo>
                  <a:pt x="190" y="75"/>
                </a:lnTo>
                <a:lnTo>
                  <a:pt x="180" y="96"/>
                </a:lnTo>
                <a:lnTo>
                  <a:pt x="171" y="120"/>
                </a:lnTo>
                <a:lnTo>
                  <a:pt x="203" y="124"/>
                </a:lnTo>
                <a:lnTo>
                  <a:pt x="238" y="124"/>
                </a:lnTo>
                <a:lnTo>
                  <a:pt x="273" y="120"/>
                </a:lnTo>
                <a:lnTo>
                  <a:pt x="265" y="95"/>
                </a:lnTo>
                <a:lnTo>
                  <a:pt x="255" y="75"/>
                </a:lnTo>
                <a:lnTo>
                  <a:pt x="245" y="61"/>
                </a:lnTo>
                <a:lnTo>
                  <a:pt x="234" y="52"/>
                </a:lnTo>
                <a:lnTo>
                  <a:pt x="223" y="49"/>
                </a:lnTo>
                <a:close/>
                <a:moveTo>
                  <a:pt x="223" y="0"/>
                </a:moveTo>
                <a:lnTo>
                  <a:pt x="259" y="3"/>
                </a:lnTo>
                <a:lnTo>
                  <a:pt x="293" y="11"/>
                </a:lnTo>
                <a:lnTo>
                  <a:pt x="325" y="25"/>
                </a:lnTo>
                <a:lnTo>
                  <a:pt x="354" y="42"/>
                </a:lnTo>
                <a:lnTo>
                  <a:pt x="380" y="65"/>
                </a:lnTo>
                <a:lnTo>
                  <a:pt x="402" y="90"/>
                </a:lnTo>
                <a:lnTo>
                  <a:pt x="420" y="120"/>
                </a:lnTo>
                <a:lnTo>
                  <a:pt x="433" y="151"/>
                </a:lnTo>
                <a:lnTo>
                  <a:pt x="442" y="186"/>
                </a:lnTo>
                <a:lnTo>
                  <a:pt x="445" y="222"/>
                </a:lnTo>
                <a:lnTo>
                  <a:pt x="442" y="258"/>
                </a:lnTo>
                <a:lnTo>
                  <a:pt x="433" y="292"/>
                </a:lnTo>
                <a:lnTo>
                  <a:pt x="420" y="325"/>
                </a:lnTo>
                <a:lnTo>
                  <a:pt x="402" y="353"/>
                </a:lnTo>
                <a:lnTo>
                  <a:pt x="380" y="379"/>
                </a:lnTo>
                <a:lnTo>
                  <a:pt x="354" y="402"/>
                </a:lnTo>
                <a:lnTo>
                  <a:pt x="325" y="420"/>
                </a:lnTo>
                <a:lnTo>
                  <a:pt x="293" y="434"/>
                </a:lnTo>
                <a:lnTo>
                  <a:pt x="259" y="441"/>
                </a:lnTo>
                <a:lnTo>
                  <a:pt x="223" y="445"/>
                </a:lnTo>
                <a:lnTo>
                  <a:pt x="187" y="441"/>
                </a:lnTo>
                <a:lnTo>
                  <a:pt x="152" y="434"/>
                </a:lnTo>
                <a:lnTo>
                  <a:pt x="120" y="420"/>
                </a:lnTo>
                <a:lnTo>
                  <a:pt x="91" y="402"/>
                </a:lnTo>
                <a:lnTo>
                  <a:pt x="66" y="379"/>
                </a:lnTo>
                <a:lnTo>
                  <a:pt x="43" y="353"/>
                </a:lnTo>
                <a:lnTo>
                  <a:pt x="25" y="325"/>
                </a:lnTo>
                <a:lnTo>
                  <a:pt x="11" y="292"/>
                </a:lnTo>
                <a:lnTo>
                  <a:pt x="2" y="258"/>
                </a:lnTo>
                <a:lnTo>
                  <a:pt x="0" y="222"/>
                </a:lnTo>
                <a:lnTo>
                  <a:pt x="2" y="186"/>
                </a:lnTo>
                <a:lnTo>
                  <a:pt x="11" y="151"/>
                </a:lnTo>
                <a:lnTo>
                  <a:pt x="25" y="120"/>
                </a:lnTo>
                <a:lnTo>
                  <a:pt x="43" y="90"/>
                </a:lnTo>
                <a:lnTo>
                  <a:pt x="66" y="65"/>
                </a:lnTo>
                <a:lnTo>
                  <a:pt x="91" y="42"/>
                </a:lnTo>
                <a:lnTo>
                  <a:pt x="120" y="25"/>
                </a:lnTo>
                <a:lnTo>
                  <a:pt x="152" y="11"/>
                </a:lnTo>
                <a:lnTo>
                  <a:pt x="187" y="3"/>
                </a:lnTo>
                <a:lnTo>
                  <a:pt x="223" y="0"/>
                </a:ln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a:p>
        </p:txBody>
      </p:sp>
      <p:grpSp>
        <p:nvGrpSpPr>
          <p:cNvPr id="120" name="Knop uitleg"/>
          <p:cNvGrpSpPr/>
          <p:nvPr userDrawn="1"/>
        </p:nvGrpSpPr>
        <p:grpSpPr>
          <a:xfrm>
            <a:off x="9508901" y="2860359"/>
            <a:ext cx="1947767" cy="2037397"/>
            <a:chOff x="9275416" y="2755352"/>
            <a:chExt cx="1944216" cy="2037397"/>
          </a:xfrm>
        </p:grpSpPr>
        <p:sp>
          <p:nvSpPr>
            <p:cNvPr id="43" name="Rechthoek: afgeronde hoeken 42"/>
            <p:cNvSpPr/>
            <p:nvPr userDrawn="1"/>
          </p:nvSpPr>
          <p:spPr>
            <a:xfrm>
              <a:off x="9275416" y="2755352"/>
              <a:ext cx="1944216" cy="2037397"/>
            </a:xfrm>
            <a:prstGeom prst="roundRect">
              <a:avLst>
                <a:gd name="adj" fmla="val 3052"/>
              </a:avLst>
            </a:prstGeom>
            <a:solidFill>
              <a:srgbClr val="FF7800"/>
            </a:solidFill>
            <a:ln>
              <a:noFill/>
            </a:ln>
            <a:effectLst>
              <a:outerShdw dist="50800" dir="2700000" algn="tl" rotWithShape="0">
                <a:srgbClr val="767171"/>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42" name="Groep 41"/>
            <p:cNvGrpSpPr/>
            <p:nvPr userDrawn="1"/>
          </p:nvGrpSpPr>
          <p:grpSpPr>
            <a:xfrm>
              <a:off x="9434682" y="3006335"/>
              <a:ext cx="1625685" cy="1701927"/>
              <a:chOff x="9434682" y="3006335"/>
              <a:chExt cx="1625685" cy="1701927"/>
            </a:xfrm>
          </p:grpSpPr>
          <p:sp>
            <p:nvSpPr>
              <p:cNvPr id="36" name="Ovaal 35"/>
              <p:cNvSpPr/>
              <p:nvPr userDrawn="1"/>
            </p:nvSpPr>
            <p:spPr>
              <a:xfrm>
                <a:off x="9815476" y="3006335"/>
                <a:ext cx="864096" cy="86409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16" name="H2">
                <a:hlinkClick r:id="" action="ppaction://noaction"/>
              </p:cNvPr>
              <p:cNvSpPr txBox="1"/>
              <p:nvPr userDrawn="1"/>
            </p:nvSpPr>
            <p:spPr>
              <a:xfrm>
                <a:off x="9434682" y="3998106"/>
                <a:ext cx="1625685" cy="710156"/>
              </a:xfrm>
              <a:prstGeom prst="rect">
                <a:avLst/>
              </a:prstGeom>
              <a:noFill/>
            </p:spPr>
            <p:txBody>
              <a:bodyPr wrap="square" lIns="0" tIns="0" rIns="0" bIns="0" rtlCol="0" anchor="t">
                <a:noAutofit/>
              </a:bodyPr>
              <a:lstStyle/>
              <a:p>
                <a:pPr algn="ctr" defTabSz="1217512">
                  <a:spcBef>
                    <a:spcPts val="600"/>
                  </a:spcBef>
                  <a:spcAft>
                    <a:spcPts val="600"/>
                  </a:spcAft>
                </a:pPr>
                <a:r>
                  <a:rPr lang="nl-NL" sz="1200" kern="1200" noProof="0">
                    <a:solidFill>
                      <a:srgbClr val="FFFFFF"/>
                    </a:solidFill>
                    <a:latin typeface="Oswald" panose="02000503000000000000" pitchFamily="2" charset="0"/>
                    <a:ea typeface="+mn-ea"/>
                    <a:cs typeface="+mn-cs"/>
                  </a:rPr>
                  <a:t>Open deze dia in de diavoorstelling en klik</a:t>
                </a:r>
                <a:br>
                  <a:rPr lang="nl-NL" sz="1200" kern="1200" noProof="0">
                    <a:solidFill>
                      <a:srgbClr val="FFFFFF"/>
                    </a:solidFill>
                    <a:latin typeface="Oswald" panose="02000503000000000000" pitchFamily="2" charset="0"/>
                    <a:ea typeface="+mn-ea"/>
                    <a:cs typeface="+mn-cs"/>
                  </a:rPr>
                </a:br>
                <a:r>
                  <a:rPr lang="nl-NL" sz="1200" kern="1200" noProof="0">
                    <a:solidFill>
                      <a:srgbClr val="FFFFFF"/>
                    </a:solidFill>
                    <a:latin typeface="Oswald" panose="02000503000000000000" pitchFamily="2" charset="0"/>
                    <a:ea typeface="+mn-ea"/>
                    <a:cs typeface="+mn-cs"/>
                  </a:rPr>
                  <a:t>op de YouTube-link</a:t>
                </a:r>
                <a:endParaRPr lang="nl-NL" sz="1000" kern="1200" noProof="0">
                  <a:solidFill>
                    <a:srgbClr val="FFFFFF"/>
                  </a:solidFill>
                  <a:latin typeface="Oswald" panose="02000503000000000000" pitchFamily="2" charset="0"/>
                  <a:ea typeface="+mn-ea"/>
                  <a:cs typeface="+mn-cs"/>
                </a:endParaRPr>
              </a:p>
            </p:txBody>
          </p:sp>
          <p:grpSp>
            <p:nvGrpSpPr>
              <p:cNvPr id="117" name="Groep 116"/>
              <p:cNvGrpSpPr>
                <a:grpSpLocks noChangeAspect="1"/>
              </p:cNvGrpSpPr>
              <p:nvPr userDrawn="1"/>
            </p:nvGrpSpPr>
            <p:grpSpPr>
              <a:xfrm>
                <a:off x="10139574" y="3193941"/>
                <a:ext cx="215900" cy="464820"/>
                <a:chOff x="9836152" y="1052862"/>
                <a:chExt cx="269875" cy="581025"/>
              </a:xfrm>
              <a:solidFill>
                <a:schemeClr val="bg1"/>
              </a:solidFill>
            </p:grpSpPr>
            <p:sp>
              <p:nvSpPr>
                <p:cNvPr id="118" name="Freeform 300"/>
                <p:cNvSpPr>
                  <a:spLocks/>
                </p:cNvSpPr>
                <p:nvPr/>
              </p:nvSpPr>
              <p:spPr bwMode="auto">
                <a:xfrm>
                  <a:off x="9836152" y="1219549"/>
                  <a:ext cx="269875" cy="414338"/>
                </a:xfrm>
                <a:custGeom>
                  <a:avLst/>
                  <a:gdLst>
                    <a:gd name="T0" fmla="*/ 54 w 170"/>
                    <a:gd name="T1" fmla="*/ 0 h 261"/>
                    <a:gd name="T2" fmla="*/ 77 w 170"/>
                    <a:gd name="T3" fmla="*/ 0 h 261"/>
                    <a:gd name="T4" fmla="*/ 77 w 170"/>
                    <a:gd name="T5" fmla="*/ 67 h 261"/>
                    <a:gd name="T6" fmla="*/ 77 w 170"/>
                    <a:gd name="T7" fmla="*/ 73 h 261"/>
                    <a:gd name="T8" fmla="*/ 79 w 170"/>
                    <a:gd name="T9" fmla="*/ 75 h 261"/>
                    <a:gd name="T10" fmla="*/ 85 w 170"/>
                    <a:gd name="T11" fmla="*/ 75 h 261"/>
                    <a:gd name="T12" fmla="*/ 87 w 170"/>
                    <a:gd name="T13" fmla="*/ 75 h 261"/>
                    <a:gd name="T14" fmla="*/ 92 w 170"/>
                    <a:gd name="T15" fmla="*/ 73 h 261"/>
                    <a:gd name="T16" fmla="*/ 92 w 170"/>
                    <a:gd name="T17" fmla="*/ 67 h 261"/>
                    <a:gd name="T18" fmla="*/ 92 w 170"/>
                    <a:gd name="T19" fmla="*/ 0 h 261"/>
                    <a:gd name="T20" fmla="*/ 116 w 170"/>
                    <a:gd name="T21" fmla="*/ 0 h 261"/>
                    <a:gd name="T22" fmla="*/ 136 w 170"/>
                    <a:gd name="T23" fmla="*/ 8 h 261"/>
                    <a:gd name="T24" fmla="*/ 154 w 170"/>
                    <a:gd name="T25" fmla="*/ 21 h 261"/>
                    <a:gd name="T26" fmla="*/ 165 w 170"/>
                    <a:gd name="T27" fmla="*/ 42 h 261"/>
                    <a:gd name="T28" fmla="*/ 170 w 170"/>
                    <a:gd name="T29" fmla="*/ 65 h 261"/>
                    <a:gd name="T30" fmla="*/ 170 w 170"/>
                    <a:gd name="T31" fmla="*/ 160 h 261"/>
                    <a:gd name="T32" fmla="*/ 167 w 170"/>
                    <a:gd name="T33" fmla="*/ 181 h 261"/>
                    <a:gd name="T34" fmla="*/ 159 w 170"/>
                    <a:gd name="T35" fmla="*/ 204 h 261"/>
                    <a:gd name="T36" fmla="*/ 149 w 170"/>
                    <a:gd name="T37" fmla="*/ 225 h 261"/>
                    <a:gd name="T38" fmla="*/ 134 w 170"/>
                    <a:gd name="T39" fmla="*/ 245 h 261"/>
                    <a:gd name="T40" fmla="*/ 110 w 170"/>
                    <a:gd name="T41" fmla="*/ 258 h 261"/>
                    <a:gd name="T42" fmla="*/ 85 w 170"/>
                    <a:gd name="T43" fmla="*/ 261 h 261"/>
                    <a:gd name="T44" fmla="*/ 59 w 170"/>
                    <a:gd name="T45" fmla="*/ 258 h 261"/>
                    <a:gd name="T46" fmla="*/ 36 w 170"/>
                    <a:gd name="T47" fmla="*/ 245 h 261"/>
                    <a:gd name="T48" fmla="*/ 20 w 170"/>
                    <a:gd name="T49" fmla="*/ 225 h 261"/>
                    <a:gd name="T50" fmla="*/ 7 w 170"/>
                    <a:gd name="T51" fmla="*/ 204 h 261"/>
                    <a:gd name="T52" fmla="*/ 2 w 170"/>
                    <a:gd name="T53" fmla="*/ 181 h 261"/>
                    <a:gd name="T54" fmla="*/ 0 w 170"/>
                    <a:gd name="T55" fmla="*/ 160 h 261"/>
                    <a:gd name="T56" fmla="*/ 0 w 170"/>
                    <a:gd name="T57" fmla="*/ 65 h 261"/>
                    <a:gd name="T58" fmla="*/ 5 w 170"/>
                    <a:gd name="T59" fmla="*/ 42 h 261"/>
                    <a:gd name="T60" fmla="*/ 15 w 170"/>
                    <a:gd name="T61" fmla="*/ 21 h 261"/>
                    <a:gd name="T62" fmla="*/ 33 w 170"/>
                    <a:gd name="T63" fmla="*/ 8 h 261"/>
                    <a:gd name="T64" fmla="*/ 54 w 170"/>
                    <a:gd name="T6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0" h="261">
                      <a:moveTo>
                        <a:pt x="54" y="0"/>
                      </a:moveTo>
                      <a:lnTo>
                        <a:pt x="77" y="0"/>
                      </a:lnTo>
                      <a:lnTo>
                        <a:pt x="77" y="67"/>
                      </a:lnTo>
                      <a:lnTo>
                        <a:pt x="77" y="73"/>
                      </a:lnTo>
                      <a:lnTo>
                        <a:pt x="79" y="75"/>
                      </a:lnTo>
                      <a:lnTo>
                        <a:pt x="85" y="75"/>
                      </a:lnTo>
                      <a:lnTo>
                        <a:pt x="87" y="75"/>
                      </a:lnTo>
                      <a:lnTo>
                        <a:pt x="92" y="73"/>
                      </a:lnTo>
                      <a:lnTo>
                        <a:pt x="92" y="67"/>
                      </a:lnTo>
                      <a:lnTo>
                        <a:pt x="92" y="0"/>
                      </a:lnTo>
                      <a:lnTo>
                        <a:pt x="116" y="0"/>
                      </a:lnTo>
                      <a:lnTo>
                        <a:pt x="136" y="8"/>
                      </a:lnTo>
                      <a:lnTo>
                        <a:pt x="154" y="21"/>
                      </a:lnTo>
                      <a:lnTo>
                        <a:pt x="165" y="42"/>
                      </a:lnTo>
                      <a:lnTo>
                        <a:pt x="170" y="65"/>
                      </a:lnTo>
                      <a:lnTo>
                        <a:pt x="170" y="160"/>
                      </a:lnTo>
                      <a:lnTo>
                        <a:pt x="167" y="181"/>
                      </a:lnTo>
                      <a:lnTo>
                        <a:pt x="159" y="204"/>
                      </a:lnTo>
                      <a:lnTo>
                        <a:pt x="149" y="225"/>
                      </a:lnTo>
                      <a:lnTo>
                        <a:pt x="134" y="245"/>
                      </a:lnTo>
                      <a:lnTo>
                        <a:pt x="110" y="258"/>
                      </a:lnTo>
                      <a:lnTo>
                        <a:pt x="85" y="261"/>
                      </a:lnTo>
                      <a:lnTo>
                        <a:pt x="59" y="258"/>
                      </a:lnTo>
                      <a:lnTo>
                        <a:pt x="36" y="245"/>
                      </a:lnTo>
                      <a:lnTo>
                        <a:pt x="20" y="225"/>
                      </a:lnTo>
                      <a:lnTo>
                        <a:pt x="7" y="204"/>
                      </a:lnTo>
                      <a:lnTo>
                        <a:pt x="2" y="181"/>
                      </a:lnTo>
                      <a:lnTo>
                        <a:pt x="0" y="160"/>
                      </a:lnTo>
                      <a:lnTo>
                        <a:pt x="0" y="65"/>
                      </a:lnTo>
                      <a:lnTo>
                        <a:pt x="5" y="42"/>
                      </a:lnTo>
                      <a:lnTo>
                        <a:pt x="15" y="21"/>
                      </a:lnTo>
                      <a:lnTo>
                        <a:pt x="33" y="8"/>
                      </a:lnTo>
                      <a:lnTo>
                        <a:pt x="54"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a:solidFill>
                      <a:schemeClr val="bg1"/>
                    </a:solidFill>
                  </a:endParaRPr>
                </a:p>
              </p:txBody>
            </p:sp>
            <p:sp>
              <p:nvSpPr>
                <p:cNvPr id="119" name="Freeform 301"/>
                <p:cNvSpPr>
                  <a:spLocks/>
                </p:cNvSpPr>
                <p:nvPr/>
              </p:nvSpPr>
              <p:spPr bwMode="auto">
                <a:xfrm>
                  <a:off x="9864727" y="1052862"/>
                  <a:ext cx="122238" cy="163513"/>
                </a:xfrm>
                <a:custGeom>
                  <a:avLst/>
                  <a:gdLst>
                    <a:gd name="T0" fmla="*/ 15 w 77"/>
                    <a:gd name="T1" fmla="*/ 0 h 103"/>
                    <a:gd name="T2" fmla="*/ 18 w 77"/>
                    <a:gd name="T3" fmla="*/ 0 h 103"/>
                    <a:gd name="T4" fmla="*/ 23 w 77"/>
                    <a:gd name="T5" fmla="*/ 5 h 103"/>
                    <a:gd name="T6" fmla="*/ 23 w 77"/>
                    <a:gd name="T7" fmla="*/ 10 h 103"/>
                    <a:gd name="T8" fmla="*/ 23 w 77"/>
                    <a:gd name="T9" fmla="*/ 13 h 103"/>
                    <a:gd name="T10" fmla="*/ 23 w 77"/>
                    <a:gd name="T11" fmla="*/ 13 h 103"/>
                    <a:gd name="T12" fmla="*/ 23 w 77"/>
                    <a:gd name="T13" fmla="*/ 15 h 103"/>
                    <a:gd name="T14" fmla="*/ 23 w 77"/>
                    <a:gd name="T15" fmla="*/ 15 h 103"/>
                    <a:gd name="T16" fmla="*/ 20 w 77"/>
                    <a:gd name="T17" fmla="*/ 18 h 103"/>
                    <a:gd name="T18" fmla="*/ 20 w 77"/>
                    <a:gd name="T19" fmla="*/ 23 h 103"/>
                    <a:gd name="T20" fmla="*/ 18 w 77"/>
                    <a:gd name="T21" fmla="*/ 28 h 103"/>
                    <a:gd name="T22" fmla="*/ 20 w 77"/>
                    <a:gd name="T23" fmla="*/ 36 h 103"/>
                    <a:gd name="T24" fmla="*/ 23 w 77"/>
                    <a:gd name="T25" fmla="*/ 44 h 103"/>
                    <a:gd name="T26" fmla="*/ 28 w 77"/>
                    <a:gd name="T27" fmla="*/ 49 h 103"/>
                    <a:gd name="T28" fmla="*/ 33 w 77"/>
                    <a:gd name="T29" fmla="*/ 51 h 103"/>
                    <a:gd name="T30" fmla="*/ 43 w 77"/>
                    <a:gd name="T31" fmla="*/ 56 h 103"/>
                    <a:gd name="T32" fmla="*/ 54 w 77"/>
                    <a:gd name="T33" fmla="*/ 62 h 103"/>
                    <a:gd name="T34" fmla="*/ 61 w 77"/>
                    <a:gd name="T35" fmla="*/ 69 h 103"/>
                    <a:gd name="T36" fmla="*/ 67 w 77"/>
                    <a:gd name="T37" fmla="*/ 74 h 103"/>
                    <a:gd name="T38" fmla="*/ 72 w 77"/>
                    <a:gd name="T39" fmla="*/ 82 h 103"/>
                    <a:gd name="T40" fmla="*/ 74 w 77"/>
                    <a:gd name="T41" fmla="*/ 93 h 103"/>
                    <a:gd name="T42" fmla="*/ 77 w 77"/>
                    <a:gd name="T43" fmla="*/ 103 h 103"/>
                    <a:gd name="T44" fmla="*/ 56 w 77"/>
                    <a:gd name="T45" fmla="*/ 103 h 103"/>
                    <a:gd name="T46" fmla="*/ 54 w 77"/>
                    <a:gd name="T47" fmla="*/ 98 h 103"/>
                    <a:gd name="T48" fmla="*/ 51 w 77"/>
                    <a:gd name="T49" fmla="*/ 87 h 103"/>
                    <a:gd name="T50" fmla="*/ 46 w 77"/>
                    <a:gd name="T51" fmla="*/ 82 h 103"/>
                    <a:gd name="T52" fmla="*/ 43 w 77"/>
                    <a:gd name="T53" fmla="*/ 77 h 103"/>
                    <a:gd name="T54" fmla="*/ 36 w 77"/>
                    <a:gd name="T55" fmla="*/ 74 h 103"/>
                    <a:gd name="T56" fmla="*/ 23 w 77"/>
                    <a:gd name="T57" fmla="*/ 69 h 103"/>
                    <a:gd name="T58" fmla="*/ 15 w 77"/>
                    <a:gd name="T59" fmla="*/ 62 h 103"/>
                    <a:gd name="T60" fmla="*/ 7 w 77"/>
                    <a:gd name="T61" fmla="*/ 54 h 103"/>
                    <a:gd name="T62" fmla="*/ 2 w 77"/>
                    <a:gd name="T63" fmla="*/ 46 h 103"/>
                    <a:gd name="T64" fmla="*/ 0 w 77"/>
                    <a:gd name="T65" fmla="*/ 38 h 103"/>
                    <a:gd name="T66" fmla="*/ 0 w 77"/>
                    <a:gd name="T67" fmla="*/ 28 h 103"/>
                    <a:gd name="T68" fmla="*/ 0 w 77"/>
                    <a:gd name="T69" fmla="*/ 20 h 103"/>
                    <a:gd name="T70" fmla="*/ 2 w 77"/>
                    <a:gd name="T71" fmla="*/ 13 h 103"/>
                    <a:gd name="T72" fmla="*/ 5 w 77"/>
                    <a:gd name="T73" fmla="*/ 7 h 103"/>
                    <a:gd name="T74" fmla="*/ 5 w 77"/>
                    <a:gd name="T75" fmla="*/ 5 h 103"/>
                    <a:gd name="T76" fmla="*/ 5 w 77"/>
                    <a:gd name="T77" fmla="*/ 5 h 103"/>
                    <a:gd name="T78" fmla="*/ 10 w 77"/>
                    <a:gd name="T79" fmla="*/ 0 h 103"/>
                    <a:gd name="T80" fmla="*/ 15 w 77"/>
                    <a:gd name="T8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103">
                      <a:moveTo>
                        <a:pt x="15" y="0"/>
                      </a:moveTo>
                      <a:lnTo>
                        <a:pt x="18" y="0"/>
                      </a:lnTo>
                      <a:lnTo>
                        <a:pt x="23" y="5"/>
                      </a:lnTo>
                      <a:lnTo>
                        <a:pt x="23" y="10"/>
                      </a:lnTo>
                      <a:lnTo>
                        <a:pt x="23" y="13"/>
                      </a:lnTo>
                      <a:lnTo>
                        <a:pt x="23" y="13"/>
                      </a:lnTo>
                      <a:lnTo>
                        <a:pt x="23" y="15"/>
                      </a:lnTo>
                      <a:lnTo>
                        <a:pt x="23" y="15"/>
                      </a:lnTo>
                      <a:lnTo>
                        <a:pt x="20" y="18"/>
                      </a:lnTo>
                      <a:lnTo>
                        <a:pt x="20" y="23"/>
                      </a:lnTo>
                      <a:lnTo>
                        <a:pt x="18" y="28"/>
                      </a:lnTo>
                      <a:lnTo>
                        <a:pt x="20" y="36"/>
                      </a:lnTo>
                      <a:lnTo>
                        <a:pt x="23" y="44"/>
                      </a:lnTo>
                      <a:lnTo>
                        <a:pt x="28" y="49"/>
                      </a:lnTo>
                      <a:lnTo>
                        <a:pt x="33" y="51"/>
                      </a:lnTo>
                      <a:lnTo>
                        <a:pt x="43" y="56"/>
                      </a:lnTo>
                      <a:lnTo>
                        <a:pt x="54" y="62"/>
                      </a:lnTo>
                      <a:lnTo>
                        <a:pt x="61" y="69"/>
                      </a:lnTo>
                      <a:lnTo>
                        <a:pt x="67" y="74"/>
                      </a:lnTo>
                      <a:lnTo>
                        <a:pt x="72" y="82"/>
                      </a:lnTo>
                      <a:lnTo>
                        <a:pt x="74" y="93"/>
                      </a:lnTo>
                      <a:lnTo>
                        <a:pt x="77" y="103"/>
                      </a:lnTo>
                      <a:lnTo>
                        <a:pt x="56" y="103"/>
                      </a:lnTo>
                      <a:lnTo>
                        <a:pt x="54" y="98"/>
                      </a:lnTo>
                      <a:lnTo>
                        <a:pt x="51" y="87"/>
                      </a:lnTo>
                      <a:lnTo>
                        <a:pt x="46" y="82"/>
                      </a:lnTo>
                      <a:lnTo>
                        <a:pt x="43" y="77"/>
                      </a:lnTo>
                      <a:lnTo>
                        <a:pt x="36" y="74"/>
                      </a:lnTo>
                      <a:lnTo>
                        <a:pt x="23" y="69"/>
                      </a:lnTo>
                      <a:lnTo>
                        <a:pt x="15" y="62"/>
                      </a:lnTo>
                      <a:lnTo>
                        <a:pt x="7" y="54"/>
                      </a:lnTo>
                      <a:lnTo>
                        <a:pt x="2" y="46"/>
                      </a:lnTo>
                      <a:lnTo>
                        <a:pt x="0" y="38"/>
                      </a:lnTo>
                      <a:lnTo>
                        <a:pt x="0" y="28"/>
                      </a:lnTo>
                      <a:lnTo>
                        <a:pt x="0" y="20"/>
                      </a:lnTo>
                      <a:lnTo>
                        <a:pt x="2" y="13"/>
                      </a:lnTo>
                      <a:lnTo>
                        <a:pt x="5" y="7"/>
                      </a:lnTo>
                      <a:lnTo>
                        <a:pt x="5" y="5"/>
                      </a:lnTo>
                      <a:lnTo>
                        <a:pt x="5" y="5"/>
                      </a:lnTo>
                      <a:lnTo>
                        <a:pt x="10" y="0"/>
                      </a:lnTo>
                      <a:lnTo>
                        <a:pt x="15" y="0"/>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800" noProof="0">
                    <a:solidFill>
                      <a:schemeClr val="bg1"/>
                    </a:solidFill>
                  </a:endParaRPr>
                </a:p>
              </p:txBody>
            </p:sp>
          </p:grpSp>
        </p:grpSp>
      </p:grpSp>
      <p:sp>
        <p:nvSpPr>
          <p:cNvPr id="58"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noProof="0"/>
          </a:p>
        </p:txBody>
      </p:sp>
      <p:cxnSp>
        <p:nvCxnSpPr>
          <p:cNvPr id="60" name="Rechte verbindingslijn 59"/>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61"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noProof="0">
              <a:solidFill>
                <a:prstClr val="black"/>
              </a:solidFill>
            </a:endParaRPr>
          </a:p>
        </p:txBody>
      </p:sp>
      <p:grpSp>
        <p:nvGrpSpPr>
          <p:cNvPr id="4" name="Groep 3"/>
          <p:cNvGrpSpPr/>
          <p:nvPr userDrawn="1"/>
        </p:nvGrpSpPr>
        <p:grpSpPr>
          <a:xfrm>
            <a:off x="1630522" y="2276771"/>
            <a:ext cx="758666" cy="226154"/>
            <a:chOff x="1607118" y="2276771"/>
            <a:chExt cx="757283" cy="226154"/>
          </a:xfrm>
        </p:grpSpPr>
        <p:grpSp>
          <p:nvGrpSpPr>
            <p:cNvPr id="71" name="Groep 70"/>
            <p:cNvGrpSpPr/>
            <p:nvPr userDrawn="1"/>
          </p:nvGrpSpPr>
          <p:grpSpPr>
            <a:xfrm>
              <a:off x="2077148" y="2276771"/>
              <a:ext cx="287253" cy="226154"/>
              <a:chOff x="-3310843" y="700986"/>
              <a:chExt cx="182598" cy="143759"/>
            </a:xfrm>
          </p:grpSpPr>
          <p:grpSp>
            <p:nvGrpSpPr>
              <p:cNvPr id="160" name="Groep 159"/>
              <p:cNvGrpSpPr/>
              <p:nvPr userDrawn="1"/>
            </p:nvGrpSpPr>
            <p:grpSpPr>
              <a:xfrm>
                <a:off x="-3310843" y="700986"/>
                <a:ext cx="182598" cy="143759"/>
                <a:chOff x="-3310843" y="700986"/>
                <a:chExt cx="182598" cy="143759"/>
              </a:xfrm>
            </p:grpSpPr>
            <p:cxnSp>
              <p:nvCxnSpPr>
                <p:cNvPr id="164" name="Rechte verbindingslijn 163"/>
                <p:cNvCxnSpPr/>
                <p:nvPr userDrawn="1"/>
              </p:nvCxnSpPr>
              <p:spPr>
                <a:xfrm>
                  <a:off x="-3310843" y="700986"/>
                  <a:ext cx="182598" cy="0"/>
                </a:xfrm>
                <a:prstGeom prst="line">
                  <a:avLst/>
                </a:prstGeom>
                <a:noFill/>
                <a:ln w="19050" cap="flat" cmpd="sng" algn="ctr">
                  <a:solidFill>
                    <a:srgbClr val="767171"/>
                  </a:solidFill>
                  <a:prstDash val="solid"/>
                </a:ln>
                <a:effectLst/>
              </p:spPr>
            </p:cxnSp>
            <p:cxnSp>
              <p:nvCxnSpPr>
                <p:cNvPr id="165" name="Rechte verbindingslijn 164"/>
                <p:cNvCxnSpPr/>
                <p:nvPr userDrawn="1"/>
              </p:nvCxnSpPr>
              <p:spPr>
                <a:xfrm>
                  <a:off x="-3310843" y="844745"/>
                  <a:ext cx="182598" cy="0"/>
                </a:xfrm>
                <a:prstGeom prst="line">
                  <a:avLst/>
                </a:prstGeom>
                <a:noFill/>
                <a:ln w="19050" cap="flat" cmpd="sng" algn="ctr">
                  <a:solidFill>
                    <a:srgbClr val="767171"/>
                  </a:solidFill>
                  <a:prstDash val="solid"/>
                </a:ln>
                <a:effectLst/>
              </p:spPr>
            </p:cxnSp>
            <p:cxnSp>
              <p:nvCxnSpPr>
                <p:cNvPr id="166" name="Rechte verbindingslijn 165"/>
                <p:cNvCxnSpPr/>
                <p:nvPr userDrawn="1"/>
              </p:nvCxnSpPr>
              <p:spPr>
                <a:xfrm>
                  <a:off x="-3213196" y="808806"/>
                  <a:ext cx="82203" cy="0"/>
                </a:xfrm>
                <a:prstGeom prst="line">
                  <a:avLst/>
                </a:prstGeom>
                <a:noFill/>
                <a:ln w="19050" cap="flat" cmpd="sng" algn="ctr">
                  <a:solidFill>
                    <a:srgbClr val="767171"/>
                  </a:solidFill>
                  <a:prstDash val="solid"/>
                </a:ln>
                <a:effectLst/>
              </p:spPr>
            </p:cxnSp>
            <p:cxnSp>
              <p:nvCxnSpPr>
                <p:cNvPr id="167" name="Rechte verbindingslijn 166"/>
                <p:cNvCxnSpPr/>
                <p:nvPr userDrawn="1"/>
              </p:nvCxnSpPr>
              <p:spPr>
                <a:xfrm>
                  <a:off x="-3213196" y="772866"/>
                  <a:ext cx="82203" cy="0"/>
                </a:xfrm>
                <a:prstGeom prst="line">
                  <a:avLst/>
                </a:prstGeom>
                <a:noFill/>
                <a:ln w="19050" cap="flat" cmpd="sng" algn="ctr">
                  <a:solidFill>
                    <a:srgbClr val="767171"/>
                  </a:solidFill>
                  <a:prstDash val="solid"/>
                </a:ln>
                <a:effectLst/>
              </p:spPr>
            </p:cxnSp>
            <p:cxnSp>
              <p:nvCxnSpPr>
                <p:cNvPr id="168" name="Rechte verbindingslijn 167"/>
                <p:cNvCxnSpPr/>
                <p:nvPr userDrawn="1"/>
              </p:nvCxnSpPr>
              <p:spPr>
                <a:xfrm>
                  <a:off x="-3213196" y="736926"/>
                  <a:ext cx="82203" cy="0"/>
                </a:xfrm>
                <a:prstGeom prst="line">
                  <a:avLst/>
                </a:prstGeom>
                <a:noFill/>
                <a:ln w="19050" cap="flat" cmpd="sng" algn="ctr">
                  <a:solidFill>
                    <a:srgbClr val="767171"/>
                  </a:solidFill>
                  <a:prstDash val="solid"/>
                </a:ln>
                <a:effectLst/>
              </p:spPr>
            </p:cxnSp>
          </p:grpSp>
          <p:grpSp>
            <p:nvGrpSpPr>
              <p:cNvPr id="161" name="Groep 160"/>
              <p:cNvGrpSpPr/>
              <p:nvPr userDrawn="1"/>
            </p:nvGrpSpPr>
            <p:grpSpPr>
              <a:xfrm flipH="1">
                <a:off x="-3310774" y="735854"/>
                <a:ext cx="88801" cy="72568"/>
                <a:chOff x="-2091059" y="1395403"/>
                <a:chExt cx="157316" cy="128558"/>
              </a:xfrm>
            </p:grpSpPr>
            <p:sp>
              <p:nvSpPr>
                <p:cNvPr id="162" name="Rechthoek 161"/>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3" name="Pijl: punthaak 162"/>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74" name="Groep 73"/>
            <p:cNvGrpSpPr/>
            <p:nvPr userDrawn="1"/>
          </p:nvGrpSpPr>
          <p:grpSpPr>
            <a:xfrm>
              <a:off x="1607118" y="2276771"/>
              <a:ext cx="287253" cy="226154"/>
              <a:chOff x="-3634116" y="700986"/>
              <a:chExt cx="182598" cy="143759"/>
            </a:xfrm>
          </p:grpSpPr>
          <p:grpSp>
            <p:nvGrpSpPr>
              <p:cNvPr id="151" name="Groep 150"/>
              <p:cNvGrpSpPr/>
              <p:nvPr userDrawn="1"/>
            </p:nvGrpSpPr>
            <p:grpSpPr>
              <a:xfrm>
                <a:off x="-3634116" y="700986"/>
                <a:ext cx="182598" cy="143759"/>
                <a:chOff x="-3634116" y="700986"/>
                <a:chExt cx="182598" cy="143759"/>
              </a:xfrm>
            </p:grpSpPr>
            <p:cxnSp>
              <p:nvCxnSpPr>
                <p:cNvPr id="155" name="Rechte verbindingslijn 154"/>
                <p:cNvCxnSpPr/>
                <p:nvPr userDrawn="1"/>
              </p:nvCxnSpPr>
              <p:spPr>
                <a:xfrm>
                  <a:off x="-3634116" y="700986"/>
                  <a:ext cx="182598" cy="0"/>
                </a:xfrm>
                <a:prstGeom prst="line">
                  <a:avLst/>
                </a:prstGeom>
                <a:noFill/>
                <a:ln w="19050" cap="flat" cmpd="sng" algn="ctr">
                  <a:solidFill>
                    <a:srgbClr val="767171"/>
                  </a:solidFill>
                  <a:prstDash val="solid"/>
                </a:ln>
                <a:effectLst/>
              </p:spPr>
            </p:cxnSp>
            <p:cxnSp>
              <p:nvCxnSpPr>
                <p:cNvPr id="156" name="Rechte verbindingslijn 155"/>
                <p:cNvCxnSpPr/>
                <p:nvPr userDrawn="1"/>
              </p:nvCxnSpPr>
              <p:spPr>
                <a:xfrm>
                  <a:off x="-3634116" y="844745"/>
                  <a:ext cx="182598" cy="0"/>
                </a:xfrm>
                <a:prstGeom prst="line">
                  <a:avLst/>
                </a:prstGeom>
                <a:noFill/>
                <a:ln w="19050" cap="flat" cmpd="sng" algn="ctr">
                  <a:solidFill>
                    <a:srgbClr val="767171"/>
                  </a:solidFill>
                  <a:prstDash val="solid"/>
                </a:ln>
                <a:effectLst/>
              </p:spPr>
            </p:cxnSp>
            <p:cxnSp>
              <p:nvCxnSpPr>
                <p:cNvPr id="157" name="Rechte verbindingslijn 156"/>
                <p:cNvCxnSpPr/>
                <p:nvPr userDrawn="1"/>
              </p:nvCxnSpPr>
              <p:spPr>
                <a:xfrm>
                  <a:off x="-3536469" y="808806"/>
                  <a:ext cx="82203" cy="0"/>
                </a:xfrm>
                <a:prstGeom prst="line">
                  <a:avLst/>
                </a:prstGeom>
                <a:noFill/>
                <a:ln w="19050" cap="flat" cmpd="sng" algn="ctr">
                  <a:solidFill>
                    <a:srgbClr val="767171"/>
                  </a:solidFill>
                  <a:prstDash val="solid"/>
                </a:ln>
                <a:effectLst/>
              </p:spPr>
            </p:cxnSp>
            <p:cxnSp>
              <p:nvCxnSpPr>
                <p:cNvPr id="158" name="Rechte verbindingslijn 157"/>
                <p:cNvCxnSpPr/>
                <p:nvPr userDrawn="1"/>
              </p:nvCxnSpPr>
              <p:spPr>
                <a:xfrm>
                  <a:off x="-3536469" y="772866"/>
                  <a:ext cx="82203" cy="0"/>
                </a:xfrm>
                <a:prstGeom prst="line">
                  <a:avLst/>
                </a:prstGeom>
                <a:noFill/>
                <a:ln w="19050" cap="flat" cmpd="sng" algn="ctr">
                  <a:solidFill>
                    <a:srgbClr val="767171"/>
                  </a:solidFill>
                  <a:prstDash val="solid"/>
                </a:ln>
                <a:effectLst/>
              </p:spPr>
            </p:cxnSp>
            <p:cxnSp>
              <p:nvCxnSpPr>
                <p:cNvPr id="159" name="Rechte verbindingslijn 158"/>
                <p:cNvCxnSpPr/>
                <p:nvPr userDrawn="1"/>
              </p:nvCxnSpPr>
              <p:spPr>
                <a:xfrm>
                  <a:off x="-3536469" y="736926"/>
                  <a:ext cx="82203" cy="0"/>
                </a:xfrm>
                <a:prstGeom prst="line">
                  <a:avLst/>
                </a:prstGeom>
                <a:noFill/>
                <a:ln w="19050" cap="flat" cmpd="sng" algn="ctr">
                  <a:solidFill>
                    <a:srgbClr val="767171"/>
                  </a:solidFill>
                  <a:prstDash val="solid"/>
                </a:ln>
                <a:effectLst/>
              </p:spPr>
            </p:cxnSp>
          </p:grpSp>
          <p:grpSp>
            <p:nvGrpSpPr>
              <p:cNvPr id="152" name="Groep 151"/>
              <p:cNvGrpSpPr/>
              <p:nvPr userDrawn="1"/>
            </p:nvGrpSpPr>
            <p:grpSpPr>
              <a:xfrm>
                <a:off x="-3634047" y="735854"/>
                <a:ext cx="88801" cy="72568"/>
                <a:chOff x="-2091059" y="1395403"/>
                <a:chExt cx="157316" cy="128558"/>
              </a:xfrm>
            </p:grpSpPr>
            <p:sp>
              <p:nvSpPr>
                <p:cNvPr id="153" name="Rechthoek 152"/>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Pijl: punthaak 153"/>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79" name="Groep 178"/>
          <p:cNvGrpSpPr/>
          <p:nvPr userDrawn="1"/>
        </p:nvGrpSpPr>
        <p:grpSpPr>
          <a:xfrm>
            <a:off x="4573974" y="2179391"/>
            <a:ext cx="369155" cy="398538"/>
            <a:chOff x="14466489" y="1001522"/>
            <a:chExt cx="290627" cy="314333"/>
          </a:xfrm>
        </p:grpSpPr>
        <p:sp>
          <p:nvSpPr>
            <p:cNvPr id="200" name="Rechthoek 199"/>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1" name="Ovaal 200"/>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Vrije vorm: vorm 201"/>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3" name="Rechthoek: afgeronde hoeken 202"/>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04" name="Rechte verbindingslijn 203"/>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5" name="Rechte verbindingslijn 204"/>
            <p:cNvCxnSpPr>
              <a:cxnSpLocks/>
              <a:stCxn id="203"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8" name="HYPERLINKS"/>
          <p:cNvGrpSpPr/>
          <p:nvPr userDrawn="1"/>
        </p:nvGrpSpPr>
        <p:grpSpPr>
          <a:xfrm>
            <a:off x="674999" y="1599166"/>
            <a:ext cx="8081505" cy="4559785"/>
            <a:chOff x="673768" y="1599165"/>
            <a:chExt cx="8066773" cy="4559785"/>
          </a:xfrm>
        </p:grpSpPr>
        <p:sp>
          <p:nvSpPr>
            <p:cNvPr id="121" name="HYPERLINK">
              <a:hlinkClick r:id="rId2"/>
            </p:cNvPr>
            <p:cNvSpPr/>
            <p:nvPr userDrawn="1"/>
          </p:nvSpPr>
          <p:spPr>
            <a:xfrm>
              <a:off x="673768" y="1599165"/>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123" name="HYPERLINK">
              <a:hlinkClick r:id="rId3"/>
            </p:cNvPr>
            <p:cNvSpPr/>
            <p:nvPr userDrawn="1"/>
          </p:nvSpPr>
          <p:spPr>
            <a:xfrm>
              <a:off x="3465094"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124" name="HYPERLINK">
              <a:hlinkClick r:id="rId4"/>
            </p:cNvPr>
            <p:cNvSpPr/>
            <p:nvPr userDrawn="1"/>
          </p:nvSpPr>
          <p:spPr>
            <a:xfrm>
              <a:off x="6148301" y="1599165"/>
              <a:ext cx="257475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125" name="HYPERLINK">
              <a:hlinkClick r:id="rId5"/>
            </p:cNvPr>
            <p:cNvSpPr/>
            <p:nvPr userDrawn="1"/>
          </p:nvSpPr>
          <p:spPr>
            <a:xfrm>
              <a:off x="673768" y="3932073"/>
              <a:ext cx="2676295"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126" name="HYPERLINK">
              <a:hlinkClick r:id="rId6"/>
            </p:cNvPr>
            <p:cNvSpPr/>
            <p:nvPr userDrawn="1"/>
          </p:nvSpPr>
          <p:spPr>
            <a:xfrm>
              <a:off x="3454453"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127" name="HYPERLINK">
              <a:hlinkClick r:id="rId7"/>
            </p:cNvPr>
            <p:cNvSpPr/>
            <p:nvPr userDrawn="1"/>
          </p:nvSpPr>
          <p:spPr>
            <a:xfrm>
              <a:off x="6149692" y="3932073"/>
              <a:ext cx="2590849" cy="2226877"/>
            </a:xfrm>
            <a:prstGeom prst="rect">
              <a:avLst/>
            </a:prstGeom>
            <a:solidFill>
              <a:srgbClr val="F0F0F0">
                <a:alpha val="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grpSp>
      <p:sp>
        <p:nvSpPr>
          <p:cNvPr id="103" name="Rechthoek 102">
            <a:hlinkClick r:id="rId7"/>
            <a:extLst>
              <a:ext uri="{FF2B5EF4-FFF2-40B4-BE49-F238E27FC236}">
                <a16:creationId xmlns:a16="http://schemas.microsoft.com/office/drawing/2014/main" id="{A74EDF85-9D78-4A54-895F-5F47F5DE6BF2}"/>
              </a:ext>
            </a:extLst>
          </p:cNvPr>
          <p:cNvSpPr/>
          <p:nvPr userDrawn="1"/>
        </p:nvSpPr>
        <p:spPr>
          <a:xfrm>
            <a:off x="10208368" y="-1"/>
            <a:ext cx="1983633" cy="19972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8173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STRUCTIES: Dia plakken">
    <p:spTree>
      <p:nvGrpSpPr>
        <p:cNvPr id="1" name=""/>
        <p:cNvGrpSpPr/>
        <p:nvPr/>
      </p:nvGrpSpPr>
      <p:grpSpPr>
        <a:xfrm>
          <a:off x="0" y="0"/>
          <a:ext cx="0" cy="0"/>
          <a:chOff x="0" y="0"/>
          <a:chExt cx="0" cy="0"/>
        </a:xfrm>
      </p:grpSpPr>
      <p:sp>
        <p:nvSpPr>
          <p:cNvPr id="60" name="Rechthoek 5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a:solidFill>
                <a:schemeClr val="tx1"/>
              </a:solidFill>
            </a:endParaRPr>
          </a:p>
        </p:txBody>
      </p:sp>
      <p:sp>
        <p:nvSpPr>
          <p:cNvPr id="8" name="Tekstvak 7"/>
          <p:cNvSpPr txBox="1"/>
          <p:nvPr userDrawn="1"/>
        </p:nvSpPr>
        <p:spPr>
          <a:xfrm>
            <a:off x="8548743" y="-399456"/>
            <a:ext cx="3643257" cy="381673"/>
          </a:xfrm>
          <a:prstGeom prst="rect">
            <a:avLst/>
          </a:prstGeom>
          <a:noFill/>
        </p:spPr>
        <p:txBody>
          <a:bodyPr wrap="square" lIns="0" tIns="0" rIns="0" bIns="0" rtlCol="0" anchor="ctr">
            <a:noAutofit/>
          </a:bodyPr>
          <a:lstStyle/>
          <a:p>
            <a:pPr algn="r"/>
            <a:r>
              <a:rPr lang="nl-NL" sz="1400" noProof="0">
                <a:solidFill>
                  <a:srgbClr val="303E48">
                    <a:lumMod val="60000"/>
                    <a:lumOff val="40000"/>
                  </a:srgbClr>
                </a:solidFill>
              </a:rPr>
              <a:t>Instructie dia: Dia plakken</a:t>
            </a:r>
          </a:p>
        </p:txBody>
      </p:sp>
      <p:sp>
        <p:nvSpPr>
          <p:cNvPr id="7" name="Tekstvak 6"/>
          <p:cNvSpPr txBox="1"/>
          <p:nvPr userDrawn="1"/>
        </p:nvSpPr>
        <p:spPr>
          <a:xfrm>
            <a:off x="693962" y="692697"/>
            <a:ext cx="9946827" cy="461665"/>
          </a:xfrm>
          <a:prstGeom prst="rect">
            <a:avLst/>
          </a:prstGeom>
          <a:noFill/>
          <a:effectLst/>
        </p:spPr>
        <p:txBody>
          <a:bodyPr vert="horz" lIns="0" tIns="0" rIns="0" bIns="0" rtlCol="0" anchor="ctr">
            <a:noAutofit/>
          </a:bodyPr>
          <a:lstStyle>
            <a:lvl1pPr defTabSz="914400">
              <a:lnSpc>
                <a:spcPct val="90000"/>
              </a:lnSpc>
              <a:spcBef>
                <a:spcPts val="600"/>
              </a:spcBef>
              <a:spcAft>
                <a:spcPts val="600"/>
              </a:spcAft>
              <a:buNone/>
              <a:defRPr cap="all" baseline="0">
                <a:solidFill>
                  <a:schemeClr val="accent2"/>
                </a:solidFill>
                <a:latin typeface="+mj-lt"/>
                <a:ea typeface="+mj-ea"/>
                <a:cs typeface="+mj-cs"/>
              </a:defRPr>
            </a:lvl1pPr>
          </a:lstStyle>
          <a:p>
            <a:pPr marL="0" lvl="0" algn="l" defTabSz="914400" rtl="0" eaLnBrk="1" latinLnBrk="0" hangingPunct="1">
              <a:lnSpc>
                <a:spcPct val="90000"/>
              </a:lnSpc>
              <a:spcBef>
                <a:spcPts val="600"/>
              </a:spcBef>
              <a:spcAft>
                <a:spcPts val="600"/>
              </a:spcAft>
              <a:buNone/>
            </a:pPr>
            <a:r>
              <a:rPr lang="nl-NL" sz="2400" b="0" kern="1200" cap="all" baseline="0" noProof="0">
                <a:solidFill>
                  <a:srgbClr val="0096A5"/>
                </a:solidFill>
                <a:latin typeface="+mj-lt"/>
                <a:ea typeface="+mj-ea"/>
                <a:cs typeface="+mj-cs"/>
              </a:rPr>
              <a:t>Voordat je begint…</a:t>
            </a:r>
          </a:p>
        </p:txBody>
      </p:sp>
      <p:grpSp>
        <p:nvGrpSpPr>
          <p:cNvPr id="23" name="Groep 22">
            <a:extLst>
              <a:ext uri="{FF2B5EF4-FFF2-40B4-BE49-F238E27FC236}">
                <a16:creationId xmlns:a16="http://schemas.microsoft.com/office/drawing/2014/main" id="{AECC605F-1D7D-44DC-ACA6-7D0A7E2B238F}"/>
              </a:ext>
            </a:extLst>
          </p:cNvPr>
          <p:cNvGrpSpPr/>
          <p:nvPr userDrawn="1"/>
        </p:nvGrpSpPr>
        <p:grpSpPr>
          <a:xfrm>
            <a:off x="692151" y="1979427"/>
            <a:ext cx="10807637" cy="3437453"/>
            <a:chOff x="690889" y="1979426"/>
            <a:chExt cx="10787936" cy="3437453"/>
          </a:xfrm>
        </p:grpSpPr>
        <p:pic>
          <p:nvPicPr>
            <p:cNvPr id="10" name="Afbeelding 9">
              <a:extLst>
                <a:ext uri="{FF2B5EF4-FFF2-40B4-BE49-F238E27FC236}">
                  <a16:creationId xmlns:a16="http://schemas.microsoft.com/office/drawing/2014/main" id="{D247FBA0-6236-4D93-A681-2816EDF52E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1984" y="2928312"/>
              <a:ext cx="2757115" cy="1443177"/>
            </a:xfrm>
            <a:prstGeom prst="rect">
              <a:avLst/>
            </a:prstGeom>
            <a:ln>
              <a:solidFill>
                <a:srgbClr val="8C8F92"/>
              </a:solidFill>
            </a:ln>
          </p:spPr>
        </p:pic>
        <p:pic>
          <p:nvPicPr>
            <p:cNvPr id="5" name="Afbeelding 4">
              <a:extLst>
                <a:ext uri="{FF2B5EF4-FFF2-40B4-BE49-F238E27FC236}">
                  <a16:creationId xmlns:a16="http://schemas.microsoft.com/office/drawing/2014/main" id="{FAABE902-541F-43CD-B0AB-BAE7064CE4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8720" y="2922054"/>
              <a:ext cx="2760606" cy="1443633"/>
            </a:xfrm>
            <a:prstGeom prst="rect">
              <a:avLst/>
            </a:prstGeom>
            <a:ln>
              <a:solidFill>
                <a:srgbClr val="8C8F92"/>
              </a:solidFill>
            </a:ln>
          </p:spPr>
        </p:pic>
        <p:pic>
          <p:nvPicPr>
            <p:cNvPr id="4" name="Afbeelding 3">
              <a:extLst>
                <a:ext uri="{FF2B5EF4-FFF2-40B4-BE49-F238E27FC236}">
                  <a16:creationId xmlns:a16="http://schemas.microsoft.com/office/drawing/2014/main" id="{15E11FFE-88B5-4A5D-8FE3-E92B473F349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90889" y="2942759"/>
              <a:ext cx="2735216" cy="1429545"/>
            </a:xfrm>
            <a:prstGeom prst="rect">
              <a:avLst/>
            </a:prstGeom>
            <a:ln>
              <a:solidFill>
                <a:srgbClr val="8C8F92"/>
              </a:solidFill>
            </a:ln>
          </p:spPr>
        </p:pic>
        <p:grpSp>
          <p:nvGrpSpPr>
            <p:cNvPr id="35" name="Groep 34"/>
            <p:cNvGrpSpPr/>
            <p:nvPr userDrawn="1"/>
          </p:nvGrpSpPr>
          <p:grpSpPr>
            <a:xfrm>
              <a:off x="691258" y="1979426"/>
              <a:ext cx="10787567" cy="3437453"/>
              <a:chOff x="435100" y="2165458"/>
              <a:chExt cx="10787567" cy="3437453"/>
            </a:xfrm>
          </p:grpSpPr>
          <p:grpSp>
            <p:nvGrpSpPr>
              <p:cNvPr id="42" name="Groep 41"/>
              <p:cNvGrpSpPr/>
              <p:nvPr/>
            </p:nvGrpSpPr>
            <p:grpSpPr>
              <a:xfrm>
                <a:off x="689183" y="2317897"/>
                <a:ext cx="1819124" cy="1488559"/>
                <a:chOff x="1576217" y="1539637"/>
                <a:chExt cx="2497599" cy="2043743"/>
              </a:xfrm>
            </p:grpSpPr>
            <p:sp>
              <p:nvSpPr>
                <p:cNvPr id="70" name="Ovaal 69"/>
                <p:cNvSpPr/>
                <p:nvPr/>
              </p:nvSpPr>
              <p:spPr>
                <a:xfrm>
                  <a:off x="1576217" y="2624542"/>
                  <a:ext cx="268099" cy="268101"/>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72" name="Rechte verbindingslijn 71"/>
                <p:cNvCxnSpPr>
                  <a:cxnSpLocks/>
                </p:cNvCxnSpPr>
                <p:nvPr/>
              </p:nvCxnSpPr>
              <p:spPr>
                <a:xfrm flipH="1">
                  <a:off x="1710267" y="1539637"/>
                  <a:ext cx="2013194" cy="1093496"/>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a:cxnSpLocks/>
                </p:cNvCxnSpPr>
                <p:nvPr/>
              </p:nvCxnSpPr>
              <p:spPr>
                <a:xfrm flipH="1" flipV="1">
                  <a:off x="1693333" y="2878667"/>
                  <a:ext cx="2380483" cy="704713"/>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grpSp>
          <p:grpSp>
            <p:nvGrpSpPr>
              <p:cNvPr id="43" name="Groep 42"/>
              <p:cNvGrpSpPr/>
              <p:nvPr/>
            </p:nvGrpSpPr>
            <p:grpSpPr>
              <a:xfrm>
                <a:off x="4524700" y="3531339"/>
                <a:ext cx="135750" cy="135750"/>
                <a:chOff x="6569918" y="3240107"/>
                <a:chExt cx="430310" cy="430310"/>
              </a:xfrm>
            </p:grpSpPr>
            <p:sp>
              <p:nvSpPr>
                <p:cNvPr id="59" name="Ovaal 58"/>
                <p:cNvSpPr/>
                <p:nvPr/>
              </p:nvSpPr>
              <p:spPr>
                <a:xfrm>
                  <a:off x="6569918"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61" name="Vermenigvuldigen 49"/>
                <p:cNvSpPr/>
                <p:nvPr/>
              </p:nvSpPr>
              <p:spPr>
                <a:xfrm>
                  <a:off x="6579279" y="3259665"/>
                  <a:ext cx="403927" cy="403927"/>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44" name="Ovaal 43"/>
              <p:cNvSpPr/>
              <p:nvPr/>
            </p:nvSpPr>
            <p:spPr>
              <a:xfrm>
                <a:off x="4498329" y="3511480"/>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45" name="Rechte verbindingslijn 44"/>
              <p:cNvCxnSpPr>
                <a:cxnSpLocks/>
                <a:stCxn id="40" idx="1"/>
              </p:cNvCxnSpPr>
              <p:nvPr/>
            </p:nvCxnSpPr>
            <p:spPr>
              <a:xfrm flipH="1">
                <a:off x="4592067" y="2411559"/>
                <a:ext cx="1394690" cy="997615"/>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47" name="Rechte verbindingslijn 46"/>
              <p:cNvCxnSpPr>
                <a:cxnSpLocks/>
              </p:cNvCxnSpPr>
              <p:nvPr/>
            </p:nvCxnSpPr>
            <p:spPr>
              <a:xfrm flipH="1" flipV="1">
                <a:off x="4611117" y="3714750"/>
                <a:ext cx="1962150" cy="13335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48" name="Ovaal 47"/>
              <p:cNvSpPr/>
              <p:nvPr/>
            </p:nvSpPr>
            <p:spPr>
              <a:xfrm>
                <a:off x="43510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nl-NL" sz="1000" b="1" cap="all">
                    <a:solidFill>
                      <a:schemeClr val="bg1"/>
                    </a:solidFill>
                    <a:latin typeface="+mn-lt"/>
                  </a:rPr>
                  <a:t>A</a:t>
                </a:r>
              </a:p>
            </p:txBody>
          </p:sp>
          <p:sp>
            <p:nvSpPr>
              <p:cNvPr id="49" name="Ovaal 48"/>
              <p:cNvSpPr/>
              <p:nvPr/>
            </p:nvSpPr>
            <p:spPr>
              <a:xfrm>
                <a:off x="4273589"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nl-NL" sz="1000" b="1" cap="all">
                    <a:solidFill>
                      <a:schemeClr val="bg1"/>
                    </a:solidFill>
                    <a:latin typeface="+mn-lt"/>
                  </a:rPr>
                  <a:t>B</a:t>
                </a:r>
              </a:p>
            </p:txBody>
          </p:sp>
          <p:grpSp>
            <p:nvGrpSpPr>
              <p:cNvPr id="50" name="Groep 49"/>
              <p:cNvGrpSpPr/>
              <p:nvPr/>
            </p:nvGrpSpPr>
            <p:grpSpPr>
              <a:xfrm>
                <a:off x="6610285" y="2756643"/>
                <a:ext cx="433398" cy="433398"/>
                <a:chOff x="7376403" y="3240107"/>
                <a:chExt cx="430310" cy="430310"/>
              </a:xfrm>
            </p:grpSpPr>
            <p:sp>
              <p:nvSpPr>
                <p:cNvPr id="57" name="Ovaal 56"/>
                <p:cNvSpPr/>
                <p:nvPr/>
              </p:nvSpPr>
              <p:spPr>
                <a:xfrm>
                  <a:off x="7376403" y="3240107"/>
                  <a:ext cx="430310" cy="43031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sp>
              <p:nvSpPr>
                <p:cNvPr id="58" name="Vermenigvuldigen 40"/>
                <p:cNvSpPr/>
                <p:nvPr/>
              </p:nvSpPr>
              <p:spPr>
                <a:xfrm>
                  <a:off x="7389594" y="3259666"/>
                  <a:ext cx="403928" cy="403928"/>
                </a:xfrm>
                <a:prstGeom prst="mathMultiply">
                  <a:avLst>
                    <a:gd name="adj1" fmla="val 5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273" tIns="45637" rIns="91273" bIns="45637" numCol="1" spcCol="0" rtlCol="0" fromWordArt="0" anchor="ctr" anchorCtr="0" forceAA="0" compatLnSpc="1">
                  <a:prstTxWarp prst="textNoShape">
                    <a:avLst/>
                  </a:prstTxWarp>
                  <a:noAutofit/>
                </a:bodyPr>
                <a:lstStyle/>
                <a:p>
                  <a:pPr algn="ctr"/>
                  <a:endParaRPr lang="nl-NL" sz="2396">
                    <a:latin typeface="+mn-lt"/>
                  </a:endParaRPr>
                </a:p>
              </p:txBody>
            </p:sp>
          </p:grpSp>
          <p:sp>
            <p:nvSpPr>
              <p:cNvPr id="51" name="Tekstvak 50"/>
              <p:cNvSpPr txBox="1"/>
              <p:nvPr/>
            </p:nvSpPr>
            <p:spPr>
              <a:xfrm>
                <a:off x="8516760" y="4854881"/>
                <a:ext cx="2697316" cy="748030"/>
              </a:xfrm>
              <a:prstGeom prst="rect">
                <a:avLst/>
              </a:prstGeom>
              <a:noFill/>
            </p:spPr>
            <p:txBody>
              <a:bodyPr wrap="square" lIns="0" tIns="0" rIns="0" bIns="0" rtlCol="0">
                <a:noAutofit/>
              </a:bodyPr>
              <a:lstStyle>
                <a:defPPr>
                  <a:defRPr lang="nl-NL"/>
                </a:defPPr>
                <a:lvl1pPr>
                  <a:lnSpc>
                    <a:spcPct val="90000"/>
                  </a:lnSpc>
                  <a:defRPr sz="1000">
                    <a:solidFill>
                      <a:srgbClr val="44546A"/>
                    </a:solidFill>
                  </a:defRPr>
                </a:lvl1pPr>
              </a:lstStyle>
              <a:p>
                <a:pPr lvl="0"/>
                <a:r>
                  <a:rPr lang="nl-NL" sz="1000">
                    <a:solidFill>
                      <a:srgbClr val="44546A"/>
                    </a:solidFill>
                    <a:latin typeface="+mn-lt"/>
                  </a:rPr>
                  <a:t>Klik met je rechter muisknop op de miniatuur weergave van de dia, aan de linker kant van het scherm. Kies </a:t>
                </a:r>
                <a:r>
                  <a:rPr lang="nl-NL" sz="1000" b="1">
                    <a:solidFill>
                      <a:srgbClr val="44546A"/>
                    </a:solidFill>
                    <a:latin typeface="+mn-lt"/>
                  </a:rPr>
                  <a:t>‘Dia herstellen’</a:t>
                </a:r>
                <a:r>
                  <a:rPr lang="nl-NL" sz="1000">
                    <a:solidFill>
                      <a:srgbClr val="44546A"/>
                    </a:solidFill>
                    <a:latin typeface="+mn-lt"/>
                  </a:rPr>
                  <a:t> om de opmaak van de dia weer te herstellen, volgens template instellingen.</a:t>
                </a:r>
              </a:p>
            </p:txBody>
          </p:sp>
          <p:sp>
            <p:nvSpPr>
              <p:cNvPr id="52" name="Ovaal 51"/>
              <p:cNvSpPr/>
              <p:nvPr/>
            </p:nvSpPr>
            <p:spPr>
              <a:xfrm>
                <a:off x="8465635" y="3979522"/>
                <a:ext cx="195270" cy="195270"/>
              </a:xfrm>
              <a:prstGeom prst="ellipse">
                <a:avLst/>
              </a:prstGeom>
              <a:solidFill>
                <a:schemeClr val="bg1">
                  <a:alpha val="0"/>
                </a:schemeClr>
              </a:solidFill>
              <a:ln w="19050">
                <a:solidFill>
                  <a:srgbClr val="0096A5"/>
                </a:solidFill>
              </a:ln>
              <a:effectLst>
                <a:outerShdw dir="8100000" sx="105000" sy="105000" algn="tr" rotWithShape="0">
                  <a:srgbClr val="0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nl-NL" sz="1800">
                  <a:latin typeface="+mn-lt"/>
                </a:endParaRPr>
              </a:p>
            </p:txBody>
          </p:sp>
          <p:cxnSp>
            <p:nvCxnSpPr>
              <p:cNvPr id="53" name="Rechte verbindingslijn 52"/>
              <p:cNvCxnSpPr>
                <a:cxnSpLocks/>
              </p:cNvCxnSpPr>
              <p:nvPr/>
            </p:nvCxnSpPr>
            <p:spPr>
              <a:xfrm flipH="1">
                <a:off x="8497317" y="2392326"/>
                <a:ext cx="1315559" cy="1608174"/>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cxnSp>
            <p:nvCxnSpPr>
              <p:cNvPr id="54" name="Rechte verbindingslijn 53"/>
              <p:cNvCxnSpPr>
                <a:cxnSpLocks/>
                <a:endCxn id="52" idx="5"/>
              </p:cNvCxnSpPr>
              <p:nvPr/>
            </p:nvCxnSpPr>
            <p:spPr>
              <a:xfrm flipH="1">
                <a:off x="8632308" y="3819525"/>
                <a:ext cx="1989084" cy="326670"/>
              </a:xfrm>
              <a:prstGeom prst="line">
                <a:avLst/>
              </a:prstGeom>
              <a:ln w="28575">
                <a:solidFill>
                  <a:srgbClr val="0096A5"/>
                </a:solidFill>
                <a:prstDash val="sysDot"/>
              </a:ln>
            </p:spPr>
            <p:style>
              <a:lnRef idx="1">
                <a:schemeClr val="accent1"/>
              </a:lnRef>
              <a:fillRef idx="0">
                <a:schemeClr val="accent1"/>
              </a:fillRef>
              <a:effectRef idx="0">
                <a:schemeClr val="accent1"/>
              </a:effectRef>
              <a:fontRef idx="minor">
                <a:schemeClr val="tx1"/>
              </a:fontRef>
            </p:style>
          </p:cxnSp>
          <p:sp>
            <p:nvSpPr>
              <p:cNvPr id="56" name="Ovaal 55"/>
              <p:cNvSpPr/>
              <p:nvPr/>
            </p:nvSpPr>
            <p:spPr>
              <a:xfrm>
                <a:off x="8117980" y="4744072"/>
                <a:ext cx="313200" cy="3132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80000"/>
                  </a:lnSpc>
                  <a:spcBef>
                    <a:spcPts val="600"/>
                  </a:spcBef>
                  <a:spcAft>
                    <a:spcPts val="600"/>
                  </a:spcAft>
                </a:pPr>
                <a:r>
                  <a:rPr lang="nl-NL" sz="1000" b="1" cap="all">
                    <a:solidFill>
                      <a:schemeClr val="bg1"/>
                    </a:solidFill>
                    <a:latin typeface="+mn-lt"/>
                  </a:rPr>
                  <a:t>C</a:t>
                </a:r>
              </a:p>
            </p:txBody>
          </p:sp>
          <p:pic>
            <p:nvPicPr>
              <p:cNvPr id="40" name="Afbeelding 39"/>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5741291" y="2165880"/>
                <a:ext cx="1676146" cy="1677600"/>
              </a:xfrm>
              <a:prstGeom prst="ellipse">
                <a:avLst/>
              </a:prstGeom>
              <a:ln w="3175">
                <a:solidFill>
                  <a:srgbClr val="0096A5"/>
                </a:solidFill>
              </a:ln>
              <a:effectLst>
                <a:outerShdw dir="8100000" sx="102000" sy="102000" algn="tr" rotWithShape="0">
                  <a:prstClr val="black">
                    <a:alpha val="40000"/>
                  </a:prstClr>
                </a:outerShdw>
              </a:effectLst>
            </p:spPr>
          </p:pic>
          <p:pic>
            <p:nvPicPr>
              <p:cNvPr id="55" name="Afbeelding 54"/>
              <p:cNvPicPr>
                <a:picLocks/>
              </p:cNvPicPr>
              <p:nvPr/>
            </p:nvPicPr>
            <p:blipFill rotWithShape="1">
              <a:blip r:embed="rId6" cstate="screen">
                <a:extLst>
                  <a:ext uri="{28A0092B-C50C-407E-A947-70E740481C1C}">
                    <a14:useLocalDpi xmlns:a14="http://schemas.microsoft.com/office/drawing/2010/main"/>
                  </a:ext>
                </a:extLst>
              </a:blip>
              <a:srcRect/>
              <a:stretch/>
            </p:blipFill>
            <p:spPr>
              <a:xfrm>
                <a:off x="9545067" y="2165458"/>
                <a:ext cx="1677600" cy="1676147"/>
              </a:xfrm>
              <a:prstGeom prst="ellipse">
                <a:avLst/>
              </a:prstGeom>
              <a:ln w="3175">
                <a:solidFill>
                  <a:srgbClr val="0096A5"/>
                </a:solidFill>
              </a:ln>
              <a:effectLst>
                <a:outerShdw dir="8100000" sx="102000" sy="102000" algn="tr" rotWithShape="0">
                  <a:prstClr val="black">
                    <a:alpha val="40000"/>
                  </a:prstClr>
                </a:outerShdw>
              </a:effectLst>
            </p:spPr>
          </p:pic>
          <p:pic>
            <p:nvPicPr>
              <p:cNvPr id="38" name="Afbeelding 37"/>
              <p:cNvPicPr>
                <a:picLocks/>
              </p:cNvPicPr>
              <p:nvPr/>
            </p:nvPicPr>
            <p:blipFill rotWithShape="1">
              <a:blip r:embed="rId7" cstate="screen">
                <a:extLst>
                  <a:ext uri="{28A0092B-C50C-407E-A947-70E740481C1C}">
                    <a14:useLocalDpi xmlns:a14="http://schemas.microsoft.com/office/drawing/2010/main"/>
                  </a:ext>
                </a:extLst>
              </a:blip>
              <a:srcRect/>
              <a:stretch/>
            </p:blipFill>
            <p:spPr>
              <a:xfrm>
                <a:off x="1902822" y="2165458"/>
                <a:ext cx="1676146" cy="1677600"/>
              </a:xfrm>
              <a:prstGeom prst="ellipse">
                <a:avLst/>
              </a:prstGeom>
              <a:ln w="3175">
                <a:solidFill>
                  <a:srgbClr val="0096A5"/>
                </a:solidFill>
              </a:ln>
              <a:effectLst>
                <a:outerShdw dir="8100000" sx="102000" sy="102000" algn="tr" rotWithShape="0">
                  <a:prstClr val="black">
                    <a:alpha val="40000"/>
                  </a:prstClr>
                </a:outerShdw>
              </a:effectLst>
            </p:spPr>
          </p:pic>
        </p:grpSp>
      </p:grpSp>
      <p:grpSp>
        <p:nvGrpSpPr>
          <p:cNvPr id="63" name="GRID" hidden="1"/>
          <p:cNvGrpSpPr/>
          <p:nvPr userDrawn="1"/>
        </p:nvGrpSpPr>
        <p:grpSpPr>
          <a:xfrm>
            <a:off x="0" y="0"/>
            <a:ext cx="12191999" cy="6858000"/>
            <a:chOff x="0" y="0"/>
            <a:chExt cx="12169774" cy="6858000"/>
          </a:xfrm>
        </p:grpSpPr>
        <p:sp>
          <p:nvSpPr>
            <p:cNvPr id="64" name="Rechthoek 63"/>
            <p:cNvSpPr/>
            <p:nvPr userDrawn="1"/>
          </p:nvSpPr>
          <p:spPr>
            <a:xfrm>
              <a:off x="0" y="6057304"/>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65" name="Rechthoek 64"/>
            <p:cNvSpPr/>
            <p:nvPr userDrawn="1"/>
          </p:nvSpPr>
          <p:spPr>
            <a:xfrm>
              <a:off x="0" y="0"/>
              <a:ext cx="12169774"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66" name="Rechthoek 65"/>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67" name="Rechthoek 66"/>
            <p:cNvSpPr/>
            <p:nvPr userDrawn="1"/>
          </p:nvSpPr>
          <p:spPr>
            <a:xfrm rot="5400000">
              <a:off x="8391004"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68" name="Rechthoek 67"/>
            <p:cNvSpPr/>
            <p:nvPr userDrawn="1"/>
          </p:nvSpPr>
          <p:spPr>
            <a:xfrm>
              <a:off x="0" y="1124808"/>
              <a:ext cx="12169774" cy="576002"/>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69" name="Rechthoek 68"/>
            <p:cNvSpPr/>
            <p:nvPr userDrawn="1"/>
          </p:nvSpPr>
          <p:spPr>
            <a:xfrm rot="5400000">
              <a:off x="760320"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71" name="Rechthoek 70"/>
            <p:cNvSpPr/>
            <p:nvPr userDrawn="1"/>
          </p:nvSpPr>
          <p:spPr>
            <a:xfrm>
              <a:off x="0" y="4558336"/>
              <a:ext cx="12169774" cy="1802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74" name="Rechthoek 73"/>
            <p:cNvSpPr/>
            <p:nvPr userDrawn="1"/>
          </p:nvSpPr>
          <p:spPr>
            <a:xfrm rot="5400000">
              <a:off x="288408" y="5406273"/>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75" name="Rechthoek 74"/>
            <p:cNvSpPr/>
            <p:nvPr userDrawn="1"/>
          </p:nvSpPr>
          <p:spPr>
            <a:xfrm rot="5400000">
              <a:off x="4146704"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76" name="Rechthoek 75"/>
            <p:cNvSpPr/>
            <p:nvPr userDrawn="1"/>
          </p:nvSpPr>
          <p:spPr>
            <a:xfrm rot="5400000">
              <a:off x="4598789"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sp>
          <p:nvSpPr>
            <p:cNvPr id="80" name="Rechthoek 79"/>
            <p:cNvSpPr/>
            <p:nvPr userDrawn="1"/>
          </p:nvSpPr>
          <p:spPr>
            <a:xfrm rot="5400000">
              <a:off x="7990288" y="5320345"/>
              <a:ext cx="1495007" cy="7025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nl-NL" sz="1800"/>
            </a:p>
          </p:txBody>
        </p:sp>
      </p:grpSp>
      <p:sp>
        <p:nvSpPr>
          <p:cNvPr id="78" name="Tekstvak 77"/>
          <p:cNvSpPr txBox="1"/>
          <p:nvPr userDrawn="1"/>
        </p:nvSpPr>
        <p:spPr>
          <a:xfrm>
            <a:off x="1072994" y="4667649"/>
            <a:ext cx="2773568" cy="807854"/>
          </a:xfrm>
          <a:prstGeom prst="rect">
            <a:avLst/>
          </a:prstGeom>
          <a:noFill/>
        </p:spPr>
        <p:txBody>
          <a:bodyPr wrap="square" lIns="0" tIns="0" rIns="0" bIns="0" rtlCol="0">
            <a:noAutofit/>
          </a:bodyPr>
          <a:lstStyle/>
          <a:p>
            <a:pPr>
              <a:lnSpc>
                <a:spcPct val="90000"/>
              </a:lnSpc>
            </a:pPr>
            <a:r>
              <a:rPr lang="nl-NL" sz="1000">
                <a:solidFill>
                  <a:srgbClr val="44546A"/>
                </a:solidFill>
                <a:latin typeface="+mn-lt"/>
              </a:rPr>
              <a:t>Klik op de knop </a:t>
            </a:r>
            <a:r>
              <a:rPr lang="nl-NL" sz="1000" b="1">
                <a:solidFill>
                  <a:srgbClr val="44546A"/>
                </a:solidFill>
                <a:latin typeface="+mn-lt"/>
              </a:rPr>
              <a:t>‘Nieuwe dia’</a:t>
            </a:r>
            <a:br>
              <a:rPr lang="nl-NL" sz="1000" b="1">
                <a:solidFill>
                  <a:srgbClr val="44546A"/>
                </a:solidFill>
                <a:latin typeface="+mn-lt"/>
              </a:rPr>
            </a:br>
            <a:r>
              <a:rPr lang="nl-NL" sz="1000">
                <a:solidFill>
                  <a:srgbClr val="44546A"/>
                </a:solidFill>
                <a:latin typeface="+mn-lt"/>
              </a:rPr>
              <a:t>om een </a:t>
            </a:r>
            <a:r>
              <a:rPr lang="nl-NL" sz="1000" b="1">
                <a:solidFill>
                  <a:srgbClr val="44546A"/>
                </a:solidFill>
                <a:latin typeface="+mn-lt"/>
              </a:rPr>
              <a:t>template</a:t>
            </a:r>
            <a:r>
              <a:rPr lang="nl-NL" sz="1000">
                <a:solidFill>
                  <a:srgbClr val="44546A"/>
                </a:solidFill>
                <a:latin typeface="+mn-lt"/>
              </a:rPr>
              <a:t> indeling toe te voegen.</a:t>
            </a:r>
            <a:endParaRPr lang="en-GB" sz="1000">
              <a:solidFill>
                <a:srgbClr val="44546A"/>
              </a:solidFill>
              <a:latin typeface="+mn-lt"/>
            </a:endParaRPr>
          </a:p>
        </p:txBody>
      </p:sp>
      <p:sp>
        <p:nvSpPr>
          <p:cNvPr id="79" name="Tekstvak 78"/>
          <p:cNvSpPr txBox="1"/>
          <p:nvPr userDrawn="1"/>
        </p:nvSpPr>
        <p:spPr>
          <a:xfrm>
            <a:off x="4935951" y="4667649"/>
            <a:ext cx="2748843" cy="750430"/>
          </a:xfrm>
          <a:prstGeom prst="rect">
            <a:avLst/>
          </a:prstGeom>
          <a:noFill/>
        </p:spPr>
        <p:txBody>
          <a:bodyPr wrap="square" lIns="0" tIns="0" rIns="0" bIns="0" rtlCol="0">
            <a:noAutofit/>
          </a:bodyPr>
          <a:lstStyle>
            <a:defPPr>
              <a:defRPr lang="nl-NL"/>
            </a:defPPr>
            <a:lvl1pPr>
              <a:lnSpc>
                <a:spcPct val="90000"/>
              </a:lnSpc>
              <a:defRPr sz="1050">
                <a:solidFill>
                  <a:srgbClr val="44546A"/>
                </a:solidFill>
              </a:defRPr>
            </a:lvl1pPr>
          </a:lstStyle>
          <a:p>
            <a:pPr lvl="0"/>
            <a:r>
              <a:rPr lang="nl-NL" sz="1000" b="1">
                <a:solidFill>
                  <a:srgbClr val="FF7800"/>
                </a:solidFill>
                <a:latin typeface="+mn-lt"/>
              </a:rPr>
              <a:t>Let op: </a:t>
            </a:r>
            <a:br>
              <a:rPr lang="nl-NL" sz="1000">
                <a:latin typeface="+mn-lt"/>
              </a:rPr>
            </a:br>
            <a:r>
              <a:rPr lang="nl-NL" sz="1000">
                <a:solidFill>
                  <a:srgbClr val="44546A"/>
                </a:solidFill>
                <a:latin typeface="+mn-lt"/>
              </a:rPr>
              <a:t>Het is </a:t>
            </a:r>
            <a:r>
              <a:rPr lang="nl-NL" sz="1000" b="1" u="sng">
                <a:solidFill>
                  <a:srgbClr val="44546A"/>
                </a:solidFill>
                <a:latin typeface="+mn-lt"/>
              </a:rPr>
              <a:t>niet</a:t>
            </a:r>
            <a:r>
              <a:rPr lang="nl-NL" sz="1000">
                <a:solidFill>
                  <a:srgbClr val="44546A"/>
                </a:solidFill>
                <a:latin typeface="+mn-lt"/>
              </a:rPr>
              <a:t> mogelijk een slide te kopiëren </a:t>
            </a:r>
            <a:br>
              <a:rPr lang="nl-NL" sz="1000">
                <a:solidFill>
                  <a:srgbClr val="44546A"/>
                </a:solidFill>
                <a:latin typeface="+mn-lt"/>
              </a:rPr>
            </a:br>
            <a:r>
              <a:rPr lang="nl-NL" sz="1000">
                <a:solidFill>
                  <a:srgbClr val="44546A"/>
                </a:solidFill>
                <a:latin typeface="+mn-lt"/>
              </a:rPr>
              <a:t>met een </a:t>
            </a:r>
            <a:r>
              <a:rPr lang="nl-NL" sz="1000" b="1">
                <a:solidFill>
                  <a:srgbClr val="44546A"/>
                </a:solidFill>
                <a:latin typeface="+mn-lt"/>
              </a:rPr>
              <a:t>andere</a:t>
            </a:r>
            <a:r>
              <a:rPr lang="nl-NL" sz="1000">
                <a:solidFill>
                  <a:srgbClr val="44546A"/>
                </a:solidFill>
                <a:latin typeface="+mn-lt"/>
              </a:rPr>
              <a:t> opmaak. Teksten en andere objecten dienen </a:t>
            </a:r>
            <a:r>
              <a:rPr lang="nl-NL" sz="1000" b="1">
                <a:solidFill>
                  <a:srgbClr val="FF7800"/>
                </a:solidFill>
                <a:latin typeface="+mn-lt"/>
              </a:rPr>
              <a:t>één-voor-één</a:t>
            </a:r>
            <a:r>
              <a:rPr lang="nl-NL" sz="1000">
                <a:solidFill>
                  <a:srgbClr val="44546A"/>
                </a:solidFill>
                <a:latin typeface="+mn-lt"/>
              </a:rPr>
              <a:t> te worden over gekopieerd, van de originele dia naar de nieuwe.</a:t>
            </a:r>
          </a:p>
        </p:txBody>
      </p:sp>
      <p:sp>
        <p:nvSpPr>
          <p:cNvPr id="77" name="Tijdelijke aanduiding voor tekst 58"/>
          <p:cNvSpPr txBox="1">
            <a:spLocks/>
          </p:cNvSpPr>
          <p:nvPr userDrawn="1"/>
        </p:nvSpPr>
        <p:spPr>
          <a:xfrm>
            <a:off x="1" y="6750000"/>
            <a:ext cx="12192000" cy="108000"/>
          </a:xfrm>
          <a:prstGeom prst="rect">
            <a:avLst/>
          </a:prstGeom>
          <a:solidFill>
            <a:srgbClr val="0096A5"/>
          </a:solidFill>
          <a:effectLst>
            <a:innerShdw blurRad="114300" dist="38100" dir="16200000">
              <a:prstClr val="black">
                <a:alpha val="20000"/>
              </a:prstClr>
            </a:innerShdw>
          </a:effectLst>
        </p:spPr>
        <p:txBody>
          <a:bodyPr vert="horz" lIns="72000" tIns="108000" rIns="72000" bIns="36000" rtlCol="0" anchor="ctr">
            <a:noAutofit/>
          </a:bodyPr>
          <a:lstStyle>
            <a:lvl1pPr marL="180975" indent="-180975" algn="ctr"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lang="nl-NL" sz="2000" kern="1200" cap="all" baseline="0" smtClean="0">
                <a:solidFill>
                  <a:schemeClr val="bg1"/>
                </a:solidFill>
                <a:effectLst/>
                <a:latin typeface="+mj-lt"/>
                <a:ea typeface="+mn-ea"/>
                <a:cs typeface="+mn-cs"/>
              </a:defRPr>
            </a:lvl1pPr>
            <a:lvl2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solidFill>
                <a:latin typeface="+mn-lt"/>
                <a:ea typeface="+mn-ea"/>
                <a:cs typeface="+mn-cs"/>
              </a:defRPr>
            </a:lvl2pPr>
            <a:lvl3pPr marL="541338" indent="-180975"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lang="nl-NL" sz="1600" kern="1200" smtClean="0">
                <a:solidFill>
                  <a:schemeClr val="accent1">
                    <a:lumMod val="40000"/>
                    <a:lumOff val="60000"/>
                  </a:schemeClr>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lang="nl-NL" sz="1600" b="0" i="0" kern="1200" smtClean="0">
                <a:solidFill>
                  <a:schemeClr val="accent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lang="en-US" sz="1400" b="0" i="0" kern="1200" cap="all" baseline="0">
                <a:solidFill>
                  <a:schemeClr val="accent1"/>
                </a:solidFill>
                <a:latin typeface="+mn-lt"/>
                <a:ea typeface="+mn-ea"/>
                <a:cs typeface="+mn-cs"/>
              </a:defRPr>
            </a:lvl5pPr>
            <a:lvl6pPr marL="180975" indent="-180975" algn="l" defTabSz="914400" rtl="0" eaLnBrk="1" latinLnBrk="0" hangingPunct="1">
              <a:lnSpc>
                <a:spcPct val="90000"/>
              </a:lnSpc>
              <a:spcBef>
                <a:spcPts val="600"/>
              </a:spcBef>
              <a:spcAft>
                <a:spcPts val="600"/>
              </a:spcAft>
              <a:buClr>
                <a:schemeClr val="accent2"/>
              </a:buClr>
              <a:buFont typeface="Courier New" panose="02070309020205020404" pitchFamily="49" charset="0"/>
              <a:buChar char="o"/>
              <a:defRPr sz="1600" kern="1200">
                <a:solidFill>
                  <a:schemeClr val="accent1"/>
                </a:solidFill>
                <a:latin typeface="+mn-lt"/>
                <a:ea typeface="+mn-ea"/>
                <a:cs typeface="+mn-cs"/>
              </a:defRPr>
            </a:lvl6pPr>
            <a:lvl7pPr marL="360363" indent="-179388" algn="l" defTabSz="914400" rtl="0" eaLnBrk="1" latinLnBrk="0" hangingPunct="1">
              <a:lnSpc>
                <a:spcPct val="90000"/>
              </a:lnSpc>
              <a:spcBef>
                <a:spcPts val="600"/>
              </a:spcBef>
              <a:spcAft>
                <a:spcPts val="600"/>
              </a:spcAft>
              <a:buClr>
                <a:schemeClr val="accent2"/>
              </a:buClr>
              <a:buSzPct val="100000"/>
              <a:buFont typeface="Arial" panose="020B0604020202020204" pitchFamily="34" charset="0"/>
              <a:buChar char="•"/>
              <a:defRPr sz="1600" kern="1200">
                <a:solidFill>
                  <a:schemeClr val="accent1"/>
                </a:solidFill>
                <a:latin typeface="+mn-lt"/>
                <a:ea typeface="+mn-ea"/>
                <a:cs typeface="+mn-cs"/>
              </a:defRPr>
            </a:lvl7pPr>
            <a:lvl8pPr marL="541338" indent="-180975" algn="l" defTabSz="914400" rtl="0" eaLnBrk="1" latinLnBrk="0" hangingPunct="1">
              <a:lnSpc>
                <a:spcPct val="90000"/>
              </a:lnSpc>
              <a:spcBef>
                <a:spcPts val="600"/>
              </a:spcBef>
              <a:spcAft>
                <a:spcPts val="600"/>
              </a:spcAft>
              <a:buClr>
                <a:schemeClr val="accent2"/>
              </a:buClr>
              <a:buFont typeface="Arial" panose="020B0604020202020204" pitchFamily="34" charset="0"/>
              <a:buChar char="-"/>
              <a:defRPr sz="1600" kern="1200">
                <a:solidFill>
                  <a:schemeClr val="accent1"/>
                </a:solidFill>
                <a:latin typeface="+mn-lt"/>
                <a:ea typeface="+mn-ea"/>
                <a:cs typeface="+mn-cs"/>
              </a:defRPr>
            </a:lvl8pPr>
            <a:lvl9pPr marL="0" indent="0" algn="l" defTabSz="914400" rtl="0" eaLnBrk="1" latinLnBrk="0" hangingPunct="1">
              <a:lnSpc>
                <a:spcPct val="90000"/>
              </a:lnSpc>
              <a:spcBef>
                <a:spcPts val="600"/>
              </a:spcBef>
              <a:spcAft>
                <a:spcPts val="600"/>
              </a:spcAft>
              <a:buFont typeface="Arial" panose="020B0604020202020204" pitchFamily="34" charset="0"/>
              <a:buNone/>
              <a:defRPr sz="1600" b="0" kern="1200">
                <a:solidFill>
                  <a:schemeClr val="accent1"/>
                </a:solidFill>
                <a:latin typeface="+mn-lt"/>
                <a:ea typeface="+mn-ea"/>
                <a:cs typeface="+mn-cs"/>
              </a:defRPr>
            </a:lvl9pPr>
          </a:lstStyle>
          <a:p>
            <a:pPr marL="0" indent="0">
              <a:buNone/>
            </a:pPr>
            <a:endParaRPr lang="nl-NL" sz="2000"/>
          </a:p>
        </p:txBody>
      </p:sp>
      <p:cxnSp>
        <p:nvCxnSpPr>
          <p:cNvPr id="62" name="Rechte verbindingslijn 61"/>
          <p:cNvCxnSpPr>
            <a:cxnSpLocks/>
          </p:cNvCxnSpPr>
          <p:nvPr userDrawn="1"/>
        </p:nvCxnSpPr>
        <p:spPr>
          <a:xfrm>
            <a:off x="693962" y="1124808"/>
            <a:ext cx="9946827" cy="0"/>
          </a:xfrm>
          <a:prstGeom prst="line">
            <a:avLst/>
          </a:prstGeom>
          <a:ln w="12700">
            <a:solidFill>
              <a:srgbClr val="E7E6E6"/>
            </a:solidFill>
          </a:ln>
        </p:spPr>
        <p:style>
          <a:lnRef idx="1">
            <a:schemeClr val="accent1"/>
          </a:lnRef>
          <a:fillRef idx="0">
            <a:schemeClr val="accent1"/>
          </a:fillRef>
          <a:effectRef idx="0">
            <a:schemeClr val="accent1"/>
          </a:effectRef>
          <a:fontRef idx="minor">
            <a:schemeClr val="tx1"/>
          </a:fontRef>
        </p:style>
      </p:cxnSp>
      <p:sp>
        <p:nvSpPr>
          <p:cNvPr id="82" name="Vrije vorm 308"/>
          <p:cNvSpPr/>
          <p:nvPr userDrawn="1"/>
        </p:nvSpPr>
        <p:spPr>
          <a:xfrm>
            <a:off x="11056395" y="692697"/>
            <a:ext cx="434787" cy="433993"/>
          </a:xfrm>
          <a:custGeom>
            <a:avLst/>
            <a:gdLst>
              <a:gd name="connsiteX0" fmla="*/ 3160837 w 6321674"/>
              <a:gd name="connsiteY0" fmla="*/ 0 h 6321674"/>
              <a:gd name="connsiteX1" fmla="*/ 6321674 w 6321674"/>
              <a:gd name="connsiteY1" fmla="*/ 3160837 h 6321674"/>
              <a:gd name="connsiteX2" fmla="*/ 6073280 w 6321674"/>
              <a:gd name="connsiteY2" fmla="*/ 4391178 h 6321674"/>
              <a:gd name="connsiteX3" fmla="*/ 6050767 w 6321674"/>
              <a:gd name="connsiteY3" fmla="*/ 4437912 h 6321674"/>
              <a:gd name="connsiteX4" fmla="*/ 5808464 w 6321674"/>
              <a:gd name="connsiteY4" fmla="*/ 4437912 h 6321674"/>
              <a:gd name="connsiteX5" fmla="*/ 4886641 w 6321674"/>
              <a:gd name="connsiteY5" fmla="*/ 3516089 h 6321674"/>
              <a:gd name="connsiteX6" fmla="*/ 4886641 w 6321674"/>
              <a:gd name="connsiteY6" fmla="*/ 2976234 h 6321674"/>
              <a:gd name="connsiteX7" fmla="*/ 4861424 w 6321674"/>
              <a:gd name="connsiteY7" fmla="*/ 2811002 h 6321674"/>
              <a:gd name="connsiteX8" fmla="*/ 3160837 w 6321674"/>
              <a:gd name="connsiteY8" fmla="*/ 1424984 h 6321674"/>
              <a:gd name="connsiteX9" fmla="*/ 1759746 w 6321674"/>
              <a:gd name="connsiteY9" fmla="*/ 1424984 h 6321674"/>
              <a:gd name="connsiteX10" fmla="*/ 2750811 w 6321674"/>
              <a:gd name="connsiteY10" fmla="*/ 2416049 h 6321674"/>
              <a:gd name="connsiteX11" fmla="*/ 2828413 w 6321674"/>
              <a:gd name="connsiteY11" fmla="*/ 2373928 h 6321674"/>
              <a:gd name="connsiteX12" fmla="*/ 3160836 w 6321674"/>
              <a:gd name="connsiteY12" fmla="*/ 2306815 h 6321674"/>
              <a:gd name="connsiteX13" fmla="*/ 4014858 w 6321674"/>
              <a:gd name="connsiteY13" fmla="*/ 3160837 h 6321674"/>
              <a:gd name="connsiteX14" fmla="*/ 3947745 w 6321674"/>
              <a:gd name="connsiteY14" fmla="*/ 3493261 h 6321674"/>
              <a:gd name="connsiteX15" fmla="*/ 3905624 w 6321674"/>
              <a:gd name="connsiteY15" fmla="*/ 3570862 h 6321674"/>
              <a:gd name="connsiteX16" fmla="*/ 4978204 w 6321674"/>
              <a:gd name="connsiteY16" fmla="*/ 4651491 h 6321674"/>
              <a:gd name="connsiteX17" fmla="*/ 5564528 w 6321674"/>
              <a:gd name="connsiteY17" fmla="*/ 4886642 h 6321674"/>
              <a:gd name="connsiteX18" fmla="*/ 5807033 w 6321674"/>
              <a:gd name="connsiteY18" fmla="*/ 4886642 h 6321674"/>
              <a:gd name="connsiteX19" fmla="*/ 5781853 w 6321674"/>
              <a:gd name="connsiteY19" fmla="*/ 4928091 h 6321674"/>
              <a:gd name="connsiteX20" fmla="*/ 3160837 w 6321674"/>
              <a:gd name="connsiteY20" fmla="*/ 6321674 h 6321674"/>
              <a:gd name="connsiteX21" fmla="*/ 0 w 6321674"/>
              <a:gd name="connsiteY21" fmla="*/ 3160837 h 6321674"/>
              <a:gd name="connsiteX22" fmla="*/ 248395 w 6321674"/>
              <a:gd name="connsiteY22" fmla="*/ 1930497 h 6321674"/>
              <a:gd name="connsiteX23" fmla="*/ 278958 w 6321674"/>
              <a:gd name="connsiteY23" fmla="*/ 1867050 h 6321674"/>
              <a:gd name="connsiteX24" fmla="*/ 523257 w 6321674"/>
              <a:gd name="connsiteY24" fmla="*/ 1867050 h 6321674"/>
              <a:gd name="connsiteX25" fmla="*/ 1445080 w 6321674"/>
              <a:gd name="connsiteY25" fmla="*/ 2788873 h 6321674"/>
              <a:gd name="connsiteX26" fmla="*/ 1445080 w 6321674"/>
              <a:gd name="connsiteY26" fmla="*/ 3411271 h 6321674"/>
              <a:gd name="connsiteX27" fmla="*/ 1460251 w 6321674"/>
              <a:gd name="connsiteY27" fmla="*/ 3510672 h 6321674"/>
              <a:gd name="connsiteX28" fmla="*/ 3160837 w 6321674"/>
              <a:gd name="connsiteY28" fmla="*/ 4896690 h 6321674"/>
              <a:gd name="connsiteX29" fmla="*/ 4561928 w 6321674"/>
              <a:gd name="connsiteY29" fmla="*/ 4896690 h 6321674"/>
              <a:gd name="connsiteX30" fmla="*/ 3570862 w 6321674"/>
              <a:gd name="connsiteY30" fmla="*/ 3905624 h 6321674"/>
              <a:gd name="connsiteX31" fmla="*/ 3493260 w 6321674"/>
              <a:gd name="connsiteY31" fmla="*/ 3947745 h 6321674"/>
              <a:gd name="connsiteX32" fmla="*/ 3160836 w 6321674"/>
              <a:gd name="connsiteY32" fmla="*/ 4014859 h 6321674"/>
              <a:gd name="connsiteX33" fmla="*/ 2306814 w 6321674"/>
              <a:gd name="connsiteY33" fmla="*/ 3160837 h 6321674"/>
              <a:gd name="connsiteX34" fmla="*/ 2373928 w 6321674"/>
              <a:gd name="connsiteY34" fmla="*/ 2828413 h 6321674"/>
              <a:gd name="connsiteX35" fmla="*/ 2416050 w 6321674"/>
              <a:gd name="connsiteY35" fmla="*/ 2750811 h 6321674"/>
              <a:gd name="connsiteX36" fmla="*/ 1433758 w 6321674"/>
              <a:gd name="connsiteY36" fmla="*/ 1759384 h 6321674"/>
              <a:gd name="connsiteX37" fmla="*/ 731545 w 6321674"/>
              <a:gd name="connsiteY37" fmla="*/ 1403612 h 6321674"/>
              <a:gd name="connsiteX38" fmla="*/ 533729 w 6321674"/>
              <a:gd name="connsiteY38" fmla="*/ 1403612 h 6321674"/>
              <a:gd name="connsiteX39" fmla="*/ 539822 w 6321674"/>
              <a:gd name="connsiteY39" fmla="*/ 1393583 h 6321674"/>
              <a:gd name="connsiteX40" fmla="*/ 3160837 w 6321674"/>
              <a:gd name="connsiteY40" fmla="*/ 0 h 632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21674" h="6321674">
                <a:moveTo>
                  <a:pt x="3160837" y="0"/>
                </a:moveTo>
                <a:cubicBezTo>
                  <a:pt x="4906519" y="0"/>
                  <a:pt x="6321674" y="1415155"/>
                  <a:pt x="6321674" y="3160837"/>
                </a:cubicBezTo>
                <a:cubicBezTo>
                  <a:pt x="6321674" y="3597258"/>
                  <a:pt x="6233227" y="4013020"/>
                  <a:pt x="6073280" y="4391178"/>
                </a:cubicBezTo>
                <a:lnTo>
                  <a:pt x="6050767" y="4437912"/>
                </a:lnTo>
                <a:lnTo>
                  <a:pt x="5808464" y="4437912"/>
                </a:lnTo>
                <a:cubicBezTo>
                  <a:pt x="5299355" y="4437912"/>
                  <a:pt x="4886641" y="4025198"/>
                  <a:pt x="4886641" y="3516089"/>
                </a:cubicBezTo>
                <a:lnTo>
                  <a:pt x="4886641" y="2976234"/>
                </a:lnTo>
                <a:lnTo>
                  <a:pt x="4861424" y="2811002"/>
                </a:lnTo>
                <a:cubicBezTo>
                  <a:pt x="4699562" y="2020003"/>
                  <a:pt x="3999687" y="1424984"/>
                  <a:pt x="3160837" y="1424984"/>
                </a:cubicBezTo>
                <a:lnTo>
                  <a:pt x="1759746" y="1424984"/>
                </a:lnTo>
                <a:lnTo>
                  <a:pt x="2750811" y="2416049"/>
                </a:lnTo>
                <a:lnTo>
                  <a:pt x="2828413" y="2373928"/>
                </a:lnTo>
                <a:cubicBezTo>
                  <a:pt x="2930586" y="2330712"/>
                  <a:pt x="3042921" y="2306815"/>
                  <a:pt x="3160836" y="2306815"/>
                </a:cubicBezTo>
                <a:cubicBezTo>
                  <a:pt x="3632499" y="2306815"/>
                  <a:pt x="4014858" y="2689174"/>
                  <a:pt x="4014858" y="3160837"/>
                </a:cubicBezTo>
                <a:cubicBezTo>
                  <a:pt x="4014858" y="3278753"/>
                  <a:pt x="3990961" y="3391087"/>
                  <a:pt x="3947745" y="3493261"/>
                </a:cubicBezTo>
                <a:lnTo>
                  <a:pt x="3905624" y="3570862"/>
                </a:lnTo>
                <a:lnTo>
                  <a:pt x="4978204" y="4651491"/>
                </a:lnTo>
                <a:cubicBezTo>
                  <a:pt x="5125286" y="4798573"/>
                  <a:pt x="5340089" y="4886642"/>
                  <a:pt x="5564528" y="4886642"/>
                </a:cubicBezTo>
                <a:lnTo>
                  <a:pt x="5807033" y="4886642"/>
                </a:lnTo>
                <a:lnTo>
                  <a:pt x="5781853" y="4928091"/>
                </a:lnTo>
                <a:cubicBezTo>
                  <a:pt x="5213828" y="5768879"/>
                  <a:pt x="4251889" y="6321674"/>
                  <a:pt x="3160837" y="6321674"/>
                </a:cubicBezTo>
                <a:cubicBezTo>
                  <a:pt x="1415155" y="6321674"/>
                  <a:pt x="0" y="4906519"/>
                  <a:pt x="0" y="3160837"/>
                </a:cubicBezTo>
                <a:cubicBezTo>
                  <a:pt x="0" y="2724417"/>
                  <a:pt x="88448" y="2308654"/>
                  <a:pt x="248395" y="1930497"/>
                </a:cubicBezTo>
                <a:lnTo>
                  <a:pt x="278958" y="1867050"/>
                </a:lnTo>
                <a:lnTo>
                  <a:pt x="523257" y="1867050"/>
                </a:lnTo>
                <a:cubicBezTo>
                  <a:pt x="1032366" y="1867050"/>
                  <a:pt x="1445080" y="2279764"/>
                  <a:pt x="1445080" y="2788873"/>
                </a:cubicBezTo>
                <a:lnTo>
                  <a:pt x="1445080" y="3411271"/>
                </a:lnTo>
                <a:lnTo>
                  <a:pt x="1460251" y="3510672"/>
                </a:lnTo>
                <a:cubicBezTo>
                  <a:pt x="1622113" y="4301671"/>
                  <a:pt x="2321988" y="4896690"/>
                  <a:pt x="3160837" y="4896690"/>
                </a:cubicBezTo>
                <a:lnTo>
                  <a:pt x="4561928" y="4896690"/>
                </a:lnTo>
                <a:lnTo>
                  <a:pt x="3570862" y="3905624"/>
                </a:lnTo>
                <a:lnTo>
                  <a:pt x="3493260" y="3947745"/>
                </a:lnTo>
                <a:cubicBezTo>
                  <a:pt x="3391086" y="3990961"/>
                  <a:pt x="3278752" y="4014859"/>
                  <a:pt x="3160836" y="4014859"/>
                </a:cubicBezTo>
                <a:cubicBezTo>
                  <a:pt x="2689173" y="4014859"/>
                  <a:pt x="2306814" y="3632500"/>
                  <a:pt x="2306814" y="3160837"/>
                </a:cubicBezTo>
                <a:cubicBezTo>
                  <a:pt x="2306814" y="3042921"/>
                  <a:pt x="2330712" y="2930587"/>
                  <a:pt x="2373928" y="2828413"/>
                </a:cubicBezTo>
                <a:lnTo>
                  <a:pt x="2416050" y="2750811"/>
                </a:lnTo>
                <a:lnTo>
                  <a:pt x="1433758" y="1759384"/>
                </a:lnTo>
                <a:cubicBezTo>
                  <a:pt x="1244033" y="1545756"/>
                  <a:pt x="1012094" y="1403612"/>
                  <a:pt x="731545" y="1403612"/>
                </a:cubicBezTo>
                <a:lnTo>
                  <a:pt x="533729" y="1403612"/>
                </a:lnTo>
                <a:lnTo>
                  <a:pt x="539822" y="1393583"/>
                </a:lnTo>
                <a:cubicBezTo>
                  <a:pt x="1107847" y="552795"/>
                  <a:pt x="2069786" y="0"/>
                  <a:pt x="3160837" y="0"/>
                </a:cubicBezTo>
                <a:close/>
              </a:path>
            </a:pathLst>
          </a:custGeom>
          <a:solidFill>
            <a:srgbClr val="0096A5"/>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400"/>
            <a:endParaRPr lang="nl-NL" sz="1800">
              <a:solidFill>
                <a:prstClr val="black"/>
              </a:solidFill>
            </a:endParaRPr>
          </a:p>
        </p:txBody>
      </p:sp>
      <p:sp>
        <p:nvSpPr>
          <p:cNvPr id="81" name="Rechthoek 80">
            <a:hlinkClick r:id="rId8"/>
            <a:extLst>
              <a:ext uri="{FF2B5EF4-FFF2-40B4-BE49-F238E27FC236}">
                <a16:creationId xmlns:a16="http://schemas.microsoft.com/office/drawing/2014/main" id="{BFFA7641-A9CC-435C-A805-0EECE9C2AA66}"/>
              </a:ext>
            </a:extLst>
          </p:cNvPr>
          <p:cNvSpPr/>
          <p:nvPr userDrawn="1"/>
        </p:nvSpPr>
        <p:spPr>
          <a:xfrm>
            <a:off x="10208368" y="-1"/>
            <a:ext cx="1983633" cy="1997213"/>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42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blad">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8C867F64-C16A-4958-8FCE-A2FB9753FA85}"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5432772" y="-885712"/>
            <a:ext cx="132649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Titelblad</a:t>
            </a:r>
          </a:p>
        </p:txBody>
      </p:sp>
      <p:grpSp>
        <p:nvGrpSpPr>
          <p:cNvPr id="60" name="Groep 59">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86" name="wolk">
            <a:extLst>
              <a:ext uri="{FF2B5EF4-FFF2-40B4-BE49-F238E27FC236}">
                <a16:creationId xmlns:a16="http://schemas.microsoft.com/office/drawing/2014/main" id="{7BD14135-453A-4E43-96D6-867167DD967F}"/>
              </a:ext>
            </a:extLst>
          </p:cNvPr>
          <p:cNvSpPr>
            <a:spLocks noGrp="1"/>
          </p:cNvSpPr>
          <p:nvPr>
            <p:ph type="body" sz="quarter" idx="61" hasCustomPrompt="1"/>
          </p:nvPr>
        </p:nvSpPr>
        <p:spPr>
          <a:xfrm>
            <a:off x="423435" y="524498"/>
            <a:ext cx="5556741" cy="2645107"/>
          </a:xfrm>
          <a:blipFill dpi="0" rotWithShape="1">
            <a:blip r:embed="rId3" cstate="screen">
              <a:alphaModFix amt="90000"/>
              <a:extLst>
                <a:ext uri="{28A0092B-C50C-407E-A947-70E740481C1C}">
                  <a14:useLocalDpi xmlns:a14="http://schemas.microsoft.com/office/drawing/2010/main"/>
                </a:ext>
              </a:extLst>
            </a:blip>
            <a:srcRect/>
            <a:stretch>
              <a:fillRect l="1580" r="1580"/>
            </a:stretch>
          </a:blipFill>
        </p:spPr>
        <p:txBody>
          <a:bodyPr wrap="square" lIns="900000" tIns="720000" rIns="288000" bIns="1800000" anchor="t"/>
          <a:lstStyle>
            <a:lvl1pPr marL="0" marR="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sz="3400" b="1" cap="all" baseline="0">
                <a:solidFill>
                  <a:schemeClr val="tx1"/>
                </a:solidFill>
                <a:effectLst/>
                <a:latin typeface="+mj-lt"/>
              </a:defRPr>
            </a:lvl1pPr>
          </a:lstStyle>
          <a:p>
            <a:pPr marL="0" marR="0" lvl="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a:pPr>
            <a:r>
              <a:rPr lang="nl-NL" noProof="0"/>
              <a:t>Plaats hier de titel van de presentatie</a:t>
            </a:r>
            <a:endParaRPr lang="en-US"/>
          </a:p>
        </p:txBody>
      </p:sp>
      <p:sp>
        <p:nvSpPr>
          <p:cNvPr id="87" name="tekst">
            <a:extLst>
              <a:ext uri="{FF2B5EF4-FFF2-40B4-BE49-F238E27FC236}">
                <a16:creationId xmlns:a16="http://schemas.microsoft.com/office/drawing/2014/main" id="{95CEE5E6-3AA7-411A-9A5D-B22740BCD27D}"/>
              </a:ext>
            </a:extLst>
          </p:cNvPr>
          <p:cNvSpPr>
            <a:spLocks noGrp="1"/>
          </p:cNvSpPr>
          <p:nvPr>
            <p:ph type="body" sz="quarter" idx="53" hasCustomPrompt="1"/>
          </p:nvPr>
        </p:nvSpPr>
        <p:spPr>
          <a:xfrm>
            <a:off x="1013091" y="2183753"/>
            <a:ext cx="4875645" cy="974116"/>
          </a:xfrm>
        </p:spPr>
        <p:txBody>
          <a:bodyPr lIns="324000" rIns="252000" anchor="t"/>
          <a:lstStyle>
            <a:lvl1pPr marL="0" indent="0" algn="l">
              <a:lnSpc>
                <a:spcPct val="90000"/>
              </a:lnSpc>
              <a:spcBef>
                <a:spcPts val="100"/>
              </a:spcBef>
              <a:spcAft>
                <a:spcPts val="100"/>
              </a:spcAft>
              <a:buNone/>
              <a:defRPr sz="1800" b="0" cap="none" baseline="0">
                <a:solidFill>
                  <a:schemeClr val="tx1"/>
                </a:solidFill>
                <a:effectLst/>
                <a:latin typeface="+mj-lt"/>
              </a:defRPr>
            </a:lvl1pPr>
          </a:lstStyle>
          <a:p>
            <a:pPr lvl="0"/>
            <a:r>
              <a:rPr lang="nl-NL"/>
              <a:t>Plaats hier de naam van </a:t>
            </a:r>
            <a:br>
              <a:rPr lang="nl-NL"/>
            </a:br>
            <a:r>
              <a:rPr lang="nl-NL"/>
              <a:t>De spreker óf subtitel</a:t>
            </a:r>
            <a:endParaRPr lang="en-US"/>
          </a:p>
        </p:txBody>
      </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a:blip r:embed="rId4"/>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104" name="Tijdelijke aanduiding voor tekst 103">
            <a:extLst>
              <a:ext uri="{FF2B5EF4-FFF2-40B4-BE49-F238E27FC236}">
                <a16:creationId xmlns:a16="http://schemas.microsoft.com/office/drawing/2014/main" id="{C95E6A41-0DB4-405A-B296-ED86636C6275}"/>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96" name="Tijdelijke aanduiding voor dianummer 5">
            <a:extLst>
              <a:ext uri="{FF2B5EF4-FFF2-40B4-BE49-F238E27FC236}">
                <a16:creationId xmlns:a16="http://schemas.microsoft.com/office/drawing/2014/main" id="{D6A528FE-D3FB-4684-8AA2-43392FC20387}"/>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103575521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DIA (100%)">
    <p:spTree>
      <p:nvGrpSpPr>
        <p:cNvPr id="1" name=""/>
        <p:cNvGrpSpPr/>
        <p:nvPr/>
      </p:nvGrpSpPr>
      <p:grpSpPr>
        <a:xfrm>
          <a:off x="0" y="0"/>
          <a:ext cx="0" cy="0"/>
          <a:chOff x="0" y="0"/>
          <a:chExt cx="0" cy="0"/>
        </a:xfrm>
      </p:grpSpPr>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Onder balkje">
            <a:extLst>
              <a:ext uri="{FF2B5EF4-FFF2-40B4-BE49-F238E27FC236}">
                <a16:creationId xmlns:a16="http://schemas.microsoft.com/office/drawing/2014/main" id="{EC338F84-A3AF-48F4-A412-8D1363198E1A}"/>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282E6B19-C172-4760-8A97-D66BFBC0201A}"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518899" y="272177"/>
            <a:ext cx="11149188" cy="600744"/>
          </a:xfrm>
        </p:spPr>
        <p:txBody>
          <a:bodyPr tIns="72000"/>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807" y="1400483"/>
            <a:ext cx="8974163"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035995" y="-885712"/>
            <a:ext cx="212004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DIA (100%)</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26" name="Tijdelijke aanduiding voor dianummer 5">
            <a:extLst>
              <a:ext uri="{FF2B5EF4-FFF2-40B4-BE49-F238E27FC236}">
                <a16:creationId xmlns:a16="http://schemas.microsoft.com/office/drawing/2014/main" id="{77CA6B8A-BEB2-49FD-AE28-FD442722680E}"/>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410121476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DIA (100%) (2)">
    <p:spTree>
      <p:nvGrpSpPr>
        <p:cNvPr id="1" name=""/>
        <p:cNvGrpSpPr/>
        <p:nvPr/>
      </p:nvGrpSpPr>
      <p:grpSpPr>
        <a:xfrm>
          <a:off x="0" y="0"/>
          <a:ext cx="0" cy="0"/>
          <a:chOff x="0" y="0"/>
          <a:chExt cx="0" cy="0"/>
        </a:xfrm>
      </p:grpSpPr>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A3AEE279-B9C9-47AF-B390-560A26DDE35A}"/>
                </a:ext>
              </a:extLst>
            </p:cNvPr>
            <p:cNvSpPr/>
            <p:nvPr userDrawn="1"/>
          </p:nvSpPr>
          <p:spPr>
            <a:xfrm>
              <a:off x="485712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Onder balkje">
            <a:extLst>
              <a:ext uri="{FF2B5EF4-FFF2-40B4-BE49-F238E27FC236}">
                <a16:creationId xmlns:a16="http://schemas.microsoft.com/office/drawing/2014/main" id="{EC338F84-A3AF-48F4-A412-8D1363198E1A}"/>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4B9DCFDA-5821-4714-A7A4-43465064099D}"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518899" y="272177"/>
            <a:ext cx="11149188"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808" y="1400483"/>
            <a:ext cx="4320000"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035995" y="-885712"/>
            <a:ext cx="212004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DIA (100%)</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26" name="tekst">
            <a:extLst>
              <a:ext uri="{FF2B5EF4-FFF2-40B4-BE49-F238E27FC236}">
                <a16:creationId xmlns:a16="http://schemas.microsoft.com/office/drawing/2014/main" id="{B8C88FFE-EF7A-4AB4-BA5A-008DBDC15DA4}"/>
              </a:ext>
            </a:extLst>
          </p:cNvPr>
          <p:cNvSpPr>
            <a:spLocks noGrp="1"/>
          </p:cNvSpPr>
          <p:nvPr>
            <p:ph type="body" orient="vert" idx="66" hasCustomPrompt="1"/>
          </p:nvPr>
        </p:nvSpPr>
        <p:spPr>
          <a:xfrm>
            <a:off x="5156423" y="1385957"/>
            <a:ext cx="4320000"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29" name="Tijdelijke aanduiding voor dianummer 5">
            <a:extLst>
              <a:ext uri="{FF2B5EF4-FFF2-40B4-BE49-F238E27FC236}">
                <a16:creationId xmlns:a16="http://schemas.microsoft.com/office/drawing/2014/main" id="{E8C4C3C6-686A-490D-B361-C02FAC648BFC}"/>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236447309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MET FOTO (50% / 50%)">
    <p:spTree>
      <p:nvGrpSpPr>
        <p:cNvPr id="1" name=""/>
        <p:cNvGrpSpPr/>
        <p:nvPr/>
      </p:nvGrpSpPr>
      <p:grpSpPr>
        <a:xfrm>
          <a:off x="0" y="0"/>
          <a:ext cx="0" cy="0"/>
          <a:chOff x="0" y="0"/>
          <a:chExt cx="0" cy="0"/>
        </a:xfrm>
      </p:grpSpPr>
      <p:grpSp>
        <p:nvGrpSpPr>
          <p:cNvPr id="114" name="GRID" hidden="1">
            <a:extLst>
              <a:ext uri="{FF2B5EF4-FFF2-40B4-BE49-F238E27FC236}">
                <a16:creationId xmlns:a16="http://schemas.microsoft.com/office/drawing/2014/main" id="{C2A45CA0-1358-48B6-9E48-303D89490780}"/>
              </a:ext>
            </a:extLst>
          </p:cNvPr>
          <p:cNvGrpSpPr/>
          <p:nvPr userDrawn="1"/>
        </p:nvGrpSpPr>
        <p:grpSpPr>
          <a:xfrm>
            <a:off x="0" y="0"/>
            <a:ext cx="12192000" cy="6858000"/>
            <a:chOff x="0" y="0"/>
            <a:chExt cx="12192000" cy="6858000"/>
          </a:xfrm>
        </p:grpSpPr>
        <p:sp>
          <p:nvSpPr>
            <p:cNvPr id="115" name="Rechthoek 114">
              <a:extLst>
                <a:ext uri="{FF2B5EF4-FFF2-40B4-BE49-F238E27FC236}">
                  <a16:creationId xmlns:a16="http://schemas.microsoft.com/office/drawing/2014/main" id="{94FEA51A-4C32-44E3-AC61-EDC99F0769AA}"/>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Rechthoek 115">
              <a:extLst>
                <a:ext uri="{FF2B5EF4-FFF2-40B4-BE49-F238E27FC236}">
                  <a16:creationId xmlns:a16="http://schemas.microsoft.com/office/drawing/2014/main" id="{03EE3AEF-44B8-4223-9C77-0E2127CED24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Rechthoek 116">
              <a:extLst>
                <a:ext uri="{FF2B5EF4-FFF2-40B4-BE49-F238E27FC236}">
                  <a16:creationId xmlns:a16="http://schemas.microsoft.com/office/drawing/2014/main" id="{D5E7D763-288B-488C-9031-77784358A6A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8" name="Rechthoek 117">
              <a:extLst>
                <a:ext uri="{FF2B5EF4-FFF2-40B4-BE49-F238E27FC236}">
                  <a16:creationId xmlns:a16="http://schemas.microsoft.com/office/drawing/2014/main" id="{642B446A-0298-4E14-8348-7FA75F33B885}"/>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9" name="Rechthoek 118">
              <a:extLst>
                <a:ext uri="{FF2B5EF4-FFF2-40B4-BE49-F238E27FC236}">
                  <a16:creationId xmlns:a16="http://schemas.microsoft.com/office/drawing/2014/main" id="{7EE50644-4155-4D50-A90D-5C7D37B4F735}"/>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0" name="Rechthoek 119">
              <a:extLst>
                <a:ext uri="{FF2B5EF4-FFF2-40B4-BE49-F238E27FC236}">
                  <a16:creationId xmlns:a16="http://schemas.microsoft.com/office/drawing/2014/main" id="{0A4B7EEE-2920-40A2-8623-02C666C7EA13}"/>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Rechthoek 120">
              <a:extLst>
                <a:ext uri="{FF2B5EF4-FFF2-40B4-BE49-F238E27FC236}">
                  <a16:creationId xmlns:a16="http://schemas.microsoft.com/office/drawing/2014/main" id="{B6ADDAAD-37B7-4932-8284-8CA1B65A834F}"/>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hthoek 121">
              <a:extLst>
                <a:ext uri="{FF2B5EF4-FFF2-40B4-BE49-F238E27FC236}">
                  <a16:creationId xmlns:a16="http://schemas.microsoft.com/office/drawing/2014/main" id="{9E67493A-5BA0-4DF1-9B84-F8F83E520824}"/>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3" name="Rechthoek 122">
              <a:extLst>
                <a:ext uri="{FF2B5EF4-FFF2-40B4-BE49-F238E27FC236}">
                  <a16:creationId xmlns:a16="http://schemas.microsoft.com/office/drawing/2014/main" id="{B88026CC-8DA0-48DB-940A-DB85A4CA7060}"/>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4" name="Rechthoek 123">
              <a:extLst>
                <a:ext uri="{FF2B5EF4-FFF2-40B4-BE49-F238E27FC236}">
                  <a16:creationId xmlns:a16="http://schemas.microsoft.com/office/drawing/2014/main" id="{6BD45FED-6518-48FC-8244-888D5D4D1A4E}"/>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5" name="Rechthoek 124">
              <a:extLst>
                <a:ext uri="{FF2B5EF4-FFF2-40B4-BE49-F238E27FC236}">
                  <a16:creationId xmlns:a16="http://schemas.microsoft.com/office/drawing/2014/main" id="{51DD2445-94EA-4A3A-97C8-776EC4562D42}"/>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6" name="Rechthoek 125">
              <a:extLst>
                <a:ext uri="{FF2B5EF4-FFF2-40B4-BE49-F238E27FC236}">
                  <a16:creationId xmlns:a16="http://schemas.microsoft.com/office/drawing/2014/main" id="{6407C404-EE88-46C2-9A32-2ECE9764CA7E}"/>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9" name="Onder balkje">
            <a:extLst>
              <a:ext uri="{FF2B5EF4-FFF2-40B4-BE49-F238E27FC236}">
                <a16:creationId xmlns:a16="http://schemas.microsoft.com/office/drawing/2014/main" id="{93B821B0-D9C3-453C-B3CB-E51133442ABC}"/>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95151"/>
            <a:ext cx="3140325" cy="216909"/>
          </a:xfrm>
        </p:spPr>
        <p:txBody>
          <a:bodyPr/>
          <a:lstStyle/>
          <a:p>
            <a:fld id="{98BFDA63-73B4-4601-904F-E0AB02FDFF7A}"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95151"/>
            <a:ext cx="7193507" cy="216909"/>
          </a:xfrm>
        </p:spPr>
        <p:txBody>
          <a:bodyPr/>
          <a:lstStyle/>
          <a:p>
            <a:r>
              <a:rPr lang="nl-NL"/>
              <a:t>&lt;Plaats hier je voettekst&gt;</a:t>
            </a:r>
          </a:p>
        </p:txBody>
      </p:sp>
      <p:sp>
        <p:nvSpPr>
          <p:cNvPr id="17" name="foto">
            <a:extLst>
              <a:ext uri="{FF2B5EF4-FFF2-40B4-BE49-F238E27FC236}">
                <a16:creationId xmlns:a16="http://schemas.microsoft.com/office/drawing/2014/main" id="{9A29AFAD-46EE-42D3-AE33-64CC662FC00A}"/>
              </a:ext>
            </a:extLst>
          </p:cNvPr>
          <p:cNvSpPr>
            <a:spLocks noGrp="1"/>
          </p:cNvSpPr>
          <p:nvPr>
            <p:ph type="pic" sz="quarter" idx="14" hasCustomPrompt="1"/>
          </p:nvPr>
        </p:nvSpPr>
        <p:spPr>
          <a:xfrm>
            <a:off x="6227400" y="259477"/>
            <a:ext cx="6078361" cy="6526464"/>
          </a:xfrm>
          <a:prstGeom prst="round2SameRect">
            <a:avLst>
              <a:gd name="adj1" fmla="val 2120"/>
              <a:gd name="adj2" fmla="val 0"/>
            </a:avLst>
          </a:prstGeom>
          <a:solidFill>
            <a:schemeClr val="bg1">
              <a:lumMod val="95000"/>
            </a:schemeClr>
          </a:solidFill>
        </p:spPr>
        <p:txBody>
          <a:bodyPr tIns="2880000"/>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4" y="272177"/>
            <a:ext cx="5424706"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133" y="1396613"/>
            <a:ext cx="5424706" cy="446934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624023" y="-885712"/>
            <a:ext cx="2943985"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FOTO (50% / 50%)</a:t>
            </a:r>
          </a:p>
        </p:txBody>
      </p:sp>
      <p:grpSp>
        <p:nvGrpSpPr>
          <p:cNvPr id="53" name="Instructies">
            <a:extLst>
              <a:ext uri="{FF2B5EF4-FFF2-40B4-BE49-F238E27FC236}">
                <a16:creationId xmlns:a16="http://schemas.microsoft.com/office/drawing/2014/main" id="{C78CB953-7AC8-4C76-B70C-B4341CD578B5}"/>
              </a:ext>
            </a:extLst>
          </p:cNvPr>
          <p:cNvGrpSpPr/>
          <p:nvPr userDrawn="1"/>
        </p:nvGrpSpPr>
        <p:grpSpPr>
          <a:xfrm>
            <a:off x="12391601" y="0"/>
            <a:ext cx="3183678" cy="6589569"/>
            <a:chOff x="12391601" y="0"/>
            <a:chExt cx="3183678" cy="6589569"/>
          </a:xfrm>
        </p:grpSpPr>
        <p:grpSp>
          <p:nvGrpSpPr>
            <p:cNvPr id="54" name="Groep 53">
              <a:extLst>
                <a:ext uri="{FF2B5EF4-FFF2-40B4-BE49-F238E27FC236}">
                  <a16:creationId xmlns:a16="http://schemas.microsoft.com/office/drawing/2014/main" id="{0FB13C0E-6A45-4CF7-BCAD-A3EC4D99032E}"/>
                </a:ext>
              </a:extLst>
            </p:cNvPr>
            <p:cNvGrpSpPr/>
            <p:nvPr userDrawn="1"/>
          </p:nvGrpSpPr>
          <p:grpSpPr>
            <a:xfrm>
              <a:off x="12757282" y="3100116"/>
              <a:ext cx="1499406" cy="678267"/>
              <a:chOff x="12757283" y="3120781"/>
              <a:chExt cx="1499406" cy="678267"/>
            </a:xfrm>
          </p:grpSpPr>
          <p:sp>
            <p:nvSpPr>
              <p:cNvPr id="99" name="Rechthoek 98">
                <a:extLst>
                  <a:ext uri="{FF2B5EF4-FFF2-40B4-BE49-F238E27FC236}">
                    <a16:creationId xmlns:a16="http://schemas.microsoft.com/office/drawing/2014/main" id="{04CCC6A4-C9F1-4CE6-AAB0-80DE7C432FD0}"/>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0" name="Rechthoek 99">
                <a:extLst>
                  <a:ext uri="{FF2B5EF4-FFF2-40B4-BE49-F238E27FC236}">
                    <a16:creationId xmlns:a16="http://schemas.microsoft.com/office/drawing/2014/main" id="{EB98EA50-0E55-4EF6-9D8A-22E4C2F79E6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Tekstvak 100">
                <a:extLst>
                  <a:ext uri="{FF2B5EF4-FFF2-40B4-BE49-F238E27FC236}">
                    <a16:creationId xmlns:a16="http://schemas.microsoft.com/office/drawing/2014/main" id="{E1E749AA-9B45-4626-997F-C6A50B3336FD}"/>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02" name="Tekstvak 101">
                <a:extLst>
                  <a:ext uri="{FF2B5EF4-FFF2-40B4-BE49-F238E27FC236}">
                    <a16:creationId xmlns:a16="http://schemas.microsoft.com/office/drawing/2014/main" id="{7DE5A2AA-47EC-4F72-AC73-252B98993AE2}"/>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03" name="Picture 3">
                <a:extLst>
                  <a:ext uri="{FF2B5EF4-FFF2-40B4-BE49-F238E27FC236}">
                    <a16:creationId xmlns:a16="http://schemas.microsoft.com/office/drawing/2014/main" id="{40E7DD23-B1EA-431E-8035-49D0FA5A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Gelijkbenige driehoek 103">
                <a:extLst>
                  <a:ext uri="{FF2B5EF4-FFF2-40B4-BE49-F238E27FC236}">
                    <a16:creationId xmlns:a16="http://schemas.microsoft.com/office/drawing/2014/main" id="{00ADC6F2-9DE9-4F3D-88AA-320CE87CAAC0}"/>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05" name="Groep 104">
                <a:extLst>
                  <a:ext uri="{FF2B5EF4-FFF2-40B4-BE49-F238E27FC236}">
                    <a16:creationId xmlns:a16="http://schemas.microsoft.com/office/drawing/2014/main" id="{A8ED3291-7B27-4A9E-AE75-A9ACCCD14380}"/>
                  </a:ext>
                </a:extLst>
              </p:cNvPr>
              <p:cNvGrpSpPr/>
              <p:nvPr userDrawn="1"/>
            </p:nvGrpSpPr>
            <p:grpSpPr>
              <a:xfrm>
                <a:off x="12822311" y="3178534"/>
                <a:ext cx="182309" cy="163794"/>
                <a:chOff x="12832541" y="3162395"/>
                <a:chExt cx="219532" cy="197236"/>
              </a:xfrm>
            </p:grpSpPr>
            <p:sp>
              <p:nvSpPr>
                <p:cNvPr id="110" name="Rechthoek 109">
                  <a:extLst>
                    <a:ext uri="{FF2B5EF4-FFF2-40B4-BE49-F238E27FC236}">
                      <a16:creationId xmlns:a16="http://schemas.microsoft.com/office/drawing/2014/main" id="{B9FE3F69-5FAB-4125-95D0-A7E0A4705BB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E2183DEB-B1D6-420A-9354-8654B3BB1E5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FE584A5F-B34E-4097-A334-481ADD3A62F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6" name="Groep 105">
                <a:extLst>
                  <a:ext uri="{FF2B5EF4-FFF2-40B4-BE49-F238E27FC236}">
                    <a16:creationId xmlns:a16="http://schemas.microsoft.com/office/drawing/2014/main" id="{A3F08D64-D2AA-4B6A-A387-AA09167ED07B}"/>
                  </a:ext>
                </a:extLst>
              </p:cNvPr>
              <p:cNvGrpSpPr/>
              <p:nvPr userDrawn="1"/>
            </p:nvGrpSpPr>
            <p:grpSpPr>
              <a:xfrm>
                <a:off x="12822311" y="3480352"/>
                <a:ext cx="182309" cy="163794"/>
                <a:chOff x="12832541" y="3162395"/>
                <a:chExt cx="219532" cy="197236"/>
              </a:xfrm>
            </p:grpSpPr>
            <p:sp>
              <p:nvSpPr>
                <p:cNvPr id="107" name="Rechthoek 106">
                  <a:extLst>
                    <a:ext uri="{FF2B5EF4-FFF2-40B4-BE49-F238E27FC236}">
                      <a16:creationId xmlns:a16="http://schemas.microsoft.com/office/drawing/2014/main" id="{18D986A8-CB40-4204-937C-6A99FA00BE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5ACBC428-979F-4629-803C-60FDD89EED6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739FA060-8121-444D-B1DD-41ADE514D4B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55" name="Meer informatie">
              <a:extLst>
                <a:ext uri="{FF2B5EF4-FFF2-40B4-BE49-F238E27FC236}">
                  <a16:creationId xmlns:a16="http://schemas.microsoft.com/office/drawing/2014/main" id="{B41C59E9-59CF-4C4F-9A8E-332A5A153A52}"/>
                </a:ext>
              </a:extLst>
            </p:cNvPr>
            <p:cNvGrpSpPr/>
            <p:nvPr userDrawn="1"/>
          </p:nvGrpSpPr>
          <p:grpSpPr>
            <a:xfrm>
              <a:off x="12396764" y="5806296"/>
              <a:ext cx="3178515" cy="783273"/>
              <a:chOff x="-3741486" y="3386444"/>
              <a:chExt cx="3178515" cy="783273"/>
            </a:xfrm>
          </p:grpSpPr>
          <p:sp>
            <p:nvSpPr>
              <p:cNvPr id="96" name="Freeform 101">
                <a:extLst>
                  <a:ext uri="{FF2B5EF4-FFF2-40B4-BE49-F238E27FC236}">
                    <a16:creationId xmlns:a16="http://schemas.microsoft.com/office/drawing/2014/main" id="{EB64E5A9-5FFF-4648-BDA6-6E70CB029AE4}"/>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7" name="Rechthoek 96">
                <a:extLst>
                  <a:ext uri="{FF2B5EF4-FFF2-40B4-BE49-F238E27FC236}">
                    <a16:creationId xmlns:a16="http://schemas.microsoft.com/office/drawing/2014/main" id="{6B52F795-A2D6-413B-A960-974B6C3A255A}"/>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8" name="Rechte verbindingslijn 97">
                <a:extLst>
                  <a:ext uri="{FF2B5EF4-FFF2-40B4-BE49-F238E27FC236}">
                    <a16:creationId xmlns:a16="http://schemas.microsoft.com/office/drawing/2014/main" id="{6211734C-E4D3-4D01-AD62-B89EB4A1092D}"/>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6" name="Rechthoek 55">
              <a:extLst>
                <a:ext uri="{FF2B5EF4-FFF2-40B4-BE49-F238E27FC236}">
                  <a16:creationId xmlns:a16="http://schemas.microsoft.com/office/drawing/2014/main" id="{572D796F-777F-40DF-AB4C-E8D4CBC7C90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57" name="Ovaal 56">
              <a:extLst>
                <a:ext uri="{FF2B5EF4-FFF2-40B4-BE49-F238E27FC236}">
                  <a16:creationId xmlns:a16="http://schemas.microsoft.com/office/drawing/2014/main" id="{E0022A5A-85B0-404F-9D56-18E15B4DDF3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8" name="Rechte verbindingslijn 57">
              <a:extLst>
                <a:ext uri="{FF2B5EF4-FFF2-40B4-BE49-F238E27FC236}">
                  <a16:creationId xmlns:a16="http://schemas.microsoft.com/office/drawing/2014/main" id="{0B1847A9-5ADF-47B1-8440-C70FA57AEE6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9" name="Rechte verbindingslijn 58">
              <a:extLst>
                <a:ext uri="{FF2B5EF4-FFF2-40B4-BE49-F238E27FC236}">
                  <a16:creationId xmlns:a16="http://schemas.microsoft.com/office/drawing/2014/main" id="{654E7969-88DA-4944-BD2A-C67BC761072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0" name="Rechthoek 59">
              <a:extLst>
                <a:ext uri="{FF2B5EF4-FFF2-40B4-BE49-F238E27FC236}">
                  <a16:creationId xmlns:a16="http://schemas.microsoft.com/office/drawing/2014/main" id="{F0500D62-2CBC-4B9D-B7C1-4D2EFE886FD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1" name="Rechte verbindingslijn 60">
              <a:extLst>
                <a:ext uri="{FF2B5EF4-FFF2-40B4-BE49-F238E27FC236}">
                  <a16:creationId xmlns:a16="http://schemas.microsoft.com/office/drawing/2014/main" id="{E27C1EFD-A001-40F3-BB88-8B1B466EB22A}"/>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62" name="Ovaal 61">
              <a:extLst>
                <a:ext uri="{FF2B5EF4-FFF2-40B4-BE49-F238E27FC236}">
                  <a16:creationId xmlns:a16="http://schemas.microsoft.com/office/drawing/2014/main" id="{6C69BAB4-F22C-4CBA-9DA0-C0FFE82D8E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3" name="Rechthoek 62">
              <a:extLst>
                <a:ext uri="{FF2B5EF4-FFF2-40B4-BE49-F238E27FC236}">
                  <a16:creationId xmlns:a16="http://schemas.microsoft.com/office/drawing/2014/main" id="{EF6FDC64-FE1C-43FB-81E6-40A12F849DD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4" name="Groep 63">
              <a:extLst>
                <a:ext uri="{FF2B5EF4-FFF2-40B4-BE49-F238E27FC236}">
                  <a16:creationId xmlns:a16="http://schemas.microsoft.com/office/drawing/2014/main" id="{00221C3E-710E-4CBF-889E-F773F2F82C70}"/>
                </a:ext>
              </a:extLst>
            </p:cNvPr>
            <p:cNvGrpSpPr/>
            <p:nvPr userDrawn="1"/>
          </p:nvGrpSpPr>
          <p:grpSpPr>
            <a:xfrm>
              <a:off x="12757282" y="2184550"/>
              <a:ext cx="825500" cy="209550"/>
              <a:chOff x="13504624" y="2482850"/>
              <a:chExt cx="825500" cy="209550"/>
            </a:xfrm>
          </p:grpSpPr>
          <p:sp>
            <p:nvSpPr>
              <p:cNvPr id="93" name="Rechthoek 92">
                <a:extLst>
                  <a:ext uri="{FF2B5EF4-FFF2-40B4-BE49-F238E27FC236}">
                    <a16:creationId xmlns:a16="http://schemas.microsoft.com/office/drawing/2014/main" id="{DDBEB7FD-E8F8-4E65-A647-486E503576D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4" name="Rechte verbindingslijn 93">
                <a:extLst>
                  <a:ext uri="{FF2B5EF4-FFF2-40B4-BE49-F238E27FC236}">
                    <a16:creationId xmlns:a16="http://schemas.microsoft.com/office/drawing/2014/main" id="{322E8E44-6361-4245-9863-9D6242A1BB1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5" name="Gelijkbenige driehoek 94">
                <a:extLst>
                  <a:ext uri="{FF2B5EF4-FFF2-40B4-BE49-F238E27FC236}">
                    <a16:creationId xmlns:a16="http://schemas.microsoft.com/office/drawing/2014/main" id="{6C9BEC24-B376-4095-AC04-119A469E65F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5" name="Groep 64">
              <a:extLst>
                <a:ext uri="{FF2B5EF4-FFF2-40B4-BE49-F238E27FC236}">
                  <a16:creationId xmlns:a16="http://schemas.microsoft.com/office/drawing/2014/main" id="{9F75C778-B918-402E-A7BB-51305D6F3556}"/>
                </a:ext>
              </a:extLst>
            </p:cNvPr>
            <p:cNvGrpSpPr/>
            <p:nvPr userDrawn="1"/>
          </p:nvGrpSpPr>
          <p:grpSpPr>
            <a:xfrm>
              <a:off x="12757282" y="1141626"/>
              <a:ext cx="294789" cy="318834"/>
              <a:chOff x="14466489" y="1001522"/>
              <a:chExt cx="290627" cy="314333"/>
            </a:xfrm>
          </p:grpSpPr>
          <p:sp>
            <p:nvSpPr>
              <p:cNvPr id="87" name="Rechthoek 86">
                <a:extLst>
                  <a:ext uri="{FF2B5EF4-FFF2-40B4-BE49-F238E27FC236}">
                    <a16:creationId xmlns:a16="http://schemas.microsoft.com/office/drawing/2014/main" id="{24F6F8B5-7969-4AC5-9426-510AA67C693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8" name="Ovaal 87">
                <a:extLst>
                  <a:ext uri="{FF2B5EF4-FFF2-40B4-BE49-F238E27FC236}">
                    <a16:creationId xmlns:a16="http://schemas.microsoft.com/office/drawing/2014/main" id="{464895BF-576C-4006-8C7C-D23C77699A0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9" name="Vrije vorm: vorm 88">
                <a:extLst>
                  <a:ext uri="{FF2B5EF4-FFF2-40B4-BE49-F238E27FC236}">
                    <a16:creationId xmlns:a16="http://schemas.microsoft.com/office/drawing/2014/main" id="{B049A9F4-D7A4-4D5A-9718-D3F1A55694C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0" name="Rechthoek: afgeronde hoeken 89">
                <a:extLst>
                  <a:ext uri="{FF2B5EF4-FFF2-40B4-BE49-F238E27FC236}">
                    <a16:creationId xmlns:a16="http://schemas.microsoft.com/office/drawing/2014/main" id="{9DDB06FF-C555-437D-AC8B-66B9621EF66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1" name="Rechte verbindingslijn 90">
                <a:extLst>
                  <a:ext uri="{FF2B5EF4-FFF2-40B4-BE49-F238E27FC236}">
                    <a16:creationId xmlns:a16="http://schemas.microsoft.com/office/drawing/2014/main" id="{F068C0F7-C62E-4EEC-9E5E-49FC7086452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Rechte verbindingslijn 91">
                <a:extLst>
                  <a:ext uri="{FF2B5EF4-FFF2-40B4-BE49-F238E27FC236}">
                    <a16:creationId xmlns:a16="http://schemas.microsoft.com/office/drawing/2014/main" id="{A679EF66-67EB-4C52-AF2A-7AB6B5D8A50E}"/>
                  </a:ext>
                </a:extLst>
              </p:cNvPr>
              <p:cNvCxnSpPr>
                <a:cxnSpLocks/>
                <a:stCxn id="9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6" name="Ovaal 65">
              <a:extLst>
                <a:ext uri="{FF2B5EF4-FFF2-40B4-BE49-F238E27FC236}">
                  <a16:creationId xmlns:a16="http://schemas.microsoft.com/office/drawing/2014/main" id="{ABD34FAB-9D32-4FD0-8ABE-B5E3394DE2A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7" name="Rechthoek 66">
              <a:extLst>
                <a:ext uri="{FF2B5EF4-FFF2-40B4-BE49-F238E27FC236}">
                  <a16:creationId xmlns:a16="http://schemas.microsoft.com/office/drawing/2014/main" id="{4C2B9AFA-5979-4269-AB90-EAC548E800FB}"/>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66B5580D-B116-43F0-8EC8-0F2E3209DAB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69" name="Groep 68">
              <a:extLst>
                <a:ext uri="{FF2B5EF4-FFF2-40B4-BE49-F238E27FC236}">
                  <a16:creationId xmlns:a16="http://schemas.microsoft.com/office/drawing/2014/main" id="{8F788CA4-CF7C-4B1C-A39F-E5653B491DDD}"/>
                </a:ext>
              </a:extLst>
            </p:cNvPr>
            <p:cNvGrpSpPr/>
            <p:nvPr userDrawn="1"/>
          </p:nvGrpSpPr>
          <p:grpSpPr>
            <a:xfrm>
              <a:off x="12757282" y="4967075"/>
              <a:ext cx="1499406" cy="580946"/>
              <a:chOff x="12757283" y="3120781"/>
              <a:chExt cx="1499406" cy="580946"/>
            </a:xfrm>
          </p:grpSpPr>
          <p:sp>
            <p:nvSpPr>
              <p:cNvPr id="73" name="Rechthoek 72">
                <a:extLst>
                  <a:ext uri="{FF2B5EF4-FFF2-40B4-BE49-F238E27FC236}">
                    <a16:creationId xmlns:a16="http://schemas.microsoft.com/office/drawing/2014/main" id="{47BE0BC2-87FD-4161-8BF7-A868E119CE6B}"/>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4" name="Rechthoek 73">
                <a:extLst>
                  <a:ext uri="{FF2B5EF4-FFF2-40B4-BE49-F238E27FC236}">
                    <a16:creationId xmlns:a16="http://schemas.microsoft.com/office/drawing/2014/main" id="{3EB9547E-B291-4198-81C5-F22D774BDB56}"/>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75" name="Tekstvak 74">
                <a:extLst>
                  <a:ext uri="{FF2B5EF4-FFF2-40B4-BE49-F238E27FC236}">
                    <a16:creationId xmlns:a16="http://schemas.microsoft.com/office/drawing/2014/main" id="{CBC8FEB4-9920-4082-9E4C-0E65648BFDAF}"/>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76" name="Tekstvak 75">
                <a:extLst>
                  <a:ext uri="{FF2B5EF4-FFF2-40B4-BE49-F238E27FC236}">
                    <a16:creationId xmlns:a16="http://schemas.microsoft.com/office/drawing/2014/main" id="{88316C1A-8330-4913-B669-729975C06AE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77" name="Picture 3">
                <a:extLst>
                  <a:ext uri="{FF2B5EF4-FFF2-40B4-BE49-F238E27FC236}">
                    <a16:creationId xmlns:a16="http://schemas.microsoft.com/office/drawing/2014/main" id="{518C41E3-ED28-402C-9A72-9A60A0EF81B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Gelijkbenige driehoek 77">
                <a:extLst>
                  <a:ext uri="{FF2B5EF4-FFF2-40B4-BE49-F238E27FC236}">
                    <a16:creationId xmlns:a16="http://schemas.microsoft.com/office/drawing/2014/main" id="{E706970C-15CD-48A7-9A59-4A1E414DA893}"/>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79" name="Groep 78">
                <a:extLst>
                  <a:ext uri="{FF2B5EF4-FFF2-40B4-BE49-F238E27FC236}">
                    <a16:creationId xmlns:a16="http://schemas.microsoft.com/office/drawing/2014/main" id="{4FCAE65E-DC79-40B6-B4C5-80F5335565E1}"/>
                  </a:ext>
                </a:extLst>
              </p:cNvPr>
              <p:cNvGrpSpPr/>
              <p:nvPr userDrawn="1"/>
            </p:nvGrpSpPr>
            <p:grpSpPr>
              <a:xfrm>
                <a:off x="12822311" y="3178534"/>
                <a:ext cx="182309" cy="163794"/>
                <a:chOff x="12832541" y="3162395"/>
                <a:chExt cx="219532" cy="197236"/>
              </a:xfrm>
            </p:grpSpPr>
            <p:sp>
              <p:nvSpPr>
                <p:cNvPr id="84" name="Rechthoek 83">
                  <a:extLst>
                    <a:ext uri="{FF2B5EF4-FFF2-40B4-BE49-F238E27FC236}">
                      <a16:creationId xmlns:a16="http://schemas.microsoft.com/office/drawing/2014/main" id="{3F0B40DA-4E24-4FC7-B312-EB73D4B3C8B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id="{7249057B-B5AA-4B3D-A7DF-7FEAE2CA1F2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id="{022141BE-B3AA-42ED-B672-F0BF1A0C45B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80" name="Groep 79">
                <a:extLst>
                  <a:ext uri="{FF2B5EF4-FFF2-40B4-BE49-F238E27FC236}">
                    <a16:creationId xmlns:a16="http://schemas.microsoft.com/office/drawing/2014/main" id="{27C4DEA3-8AEE-46B2-912B-2E3D83752D91}"/>
                  </a:ext>
                </a:extLst>
              </p:cNvPr>
              <p:cNvGrpSpPr/>
              <p:nvPr userDrawn="1"/>
            </p:nvGrpSpPr>
            <p:grpSpPr>
              <a:xfrm>
                <a:off x="12822311" y="3480352"/>
                <a:ext cx="182309" cy="163794"/>
                <a:chOff x="12832541" y="3162395"/>
                <a:chExt cx="219532" cy="197236"/>
              </a:xfrm>
            </p:grpSpPr>
            <p:sp>
              <p:nvSpPr>
                <p:cNvPr id="81" name="Rechthoek 80">
                  <a:extLst>
                    <a:ext uri="{FF2B5EF4-FFF2-40B4-BE49-F238E27FC236}">
                      <a16:creationId xmlns:a16="http://schemas.microsoft.com/office/drawing/2014/main" id="{575B3DE1-78D6-4445-9B8B-4D9AAD35899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2" name="Rechthoek 81">
                  <a:extLst>
                    <a:ext uri="{FF2B5EF4-FFF2-40B4-BE49-F238E27FC236}">
                      <a16:creationId xmlns:a16="http://schemas.microsoft.com/office/drawing/2014/main" id="{953D29B4-26F3-4FE9-93B7-94D3B279E0C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3" name="Rechthoek 82">
                  <a:extLst>
                    <a:ext uri="{FF2B5EF4-FFF2-40B4-BE49-F238E27FC236}">
                      <a16:creationId xmlns:a16="http://schemas.microsoft.com/office/drawing/2014/main" id="{C4DC1EB7-6BDA-4EAE-AF9D-A6C36D57AAB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0" name="Ovaal 69">
              <a:extLst>
                <a:ext uri="{FF2B5EF4-FFF2-40B4-BE49-F238E27FC236}">
                  <a16:creationId xmlns:a16="http://schemas.microsoft.com/office/drawing/2014/main" id="{E8421EA3-A62A-4BE1-BAF6-27A4542A884F}"/>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71" name="Rechthoek 70">
              <a:extLst>
                <a:ext uri="{FF2B5EF4-FFF2-40B4-BE49-F238E27FC236}">
                  <a16:creationId xmlns:a16="http://schemas.microsoft.com/office/drawing/2014/main" id="{68C66A47-D732-4F15-AC4C-6E77C6309645}"/>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583A8211-DFDF-4E6A-917E-9E928E3FDAF4}"/>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128" name="Tijdelijke aanduiding voor tekst 127">
            <a:extLst>
              <a:ext uri="{FF2B5EF4-FFF2-40B4-BE49-F238E27FC236}">
                <a16:creationId xmlns:a16="http://schemas.microsoft.com/office/drawing/2014/main" id="{27CF82E7-59D6-489B-92D4-13D790CD044F}"/>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133" name="logo">
            <a:extLst>
              <a:ext uri="{FF2B5EF4-FFF2-40B4-BE49-F238E27FC236}">
                <a16:creationId xmlns:a16="http://schemas.microsoft.com/office/drawing/2014/main" id="{090D5C26-76BF-4649-B5F3-50FF33F7EE57}"/>
              </a:ext>
            </a:extLst>
          </p:cNvPr>
          <p:cNvSpPr>
            <a:spLocks noGrp="1"/>
          </p:cNvSpPr>
          <p:nvPr>
            <p:ph type="body" sz="quarter" idx="67" hasCustomPrompt="1"/>
          </p:nvPr>
        </p:nvSpPr>
        <p:spPr>
          <a:xfrm>
            <a:off x="10987512" y="6122285"/>
            <a:ext cx="954000" cy="482400"/>
          </a:xfrm>
          <a:blipFill>
            <a:blip r:embed="rId3"/>
            <a:srcRect/>
            <a:stretch>
              <a:fillRect l="99" r="99"/>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113" name="Tijdelijke aanduiding voor dianummer 5">
            <a:extLst>
              <a:ext uri="{FF2B5EF4-FFF2-40B4-BE49-F238E27FC236}">
                <a16:creationId xmlns:a16="http://schemas.microsoft.com/office/drawing/2014/main" id="{6101DB38-4A0C-405C-9E38-7AF00EC152C7}"/>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325828231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MET FOTO ANDERSOM (70% / 30%)">
    <p:spTree>
      <p:nvGrpSpPr>
        <p:cNvPr id="1" name=""/>
        <p:cNvGrpSpPr/>
        <p:nvPr/>
      </p:nvGrpSpPr>
      <p:grpSpPr>
        <a:xfrm>
          <a:off x="0" y="0"/>
          <a:ext cx="0" cy="0"/>
          <a:chOff x="0" y="0"/>
          <a:chExt cx="0" cy="0"/>
        </a:xfrm>
      </p:grpSpPr>
      <p:sp>
        <p:nvSpPr>
          <p:cNvPr id="129" name="foto">
            <a:extLst>
              <a:ext uri="{FF2B5EF4-FFF2-40B4-BE49-F238E27FC236}">
                <a16:creationId xmlns:a16="http://schemas.microsoft.com/office/drawing/2014/main" id="{8675B554-5CE7-4D5E-8A45-11A43EE64C70}"/>
              </a:ext>
            </a:extLst>
          </p:cNvPr>
          <p:cNvSpPr>
            <a:spLocks noGrp="1"/>
          </p:cNvSpPr>
          <p:nvPr>
            <p:ph type="pic" sz="quarter" idx="14" hasCustomPrompt="1"/>
          </p:nvPr>
        </p:nvSpPr>
        <p:spPr>
          <a:xfrm>
            <a:off x="-199601" y="276939"/>
            <a:ext cx="4766416" cy="6508904"/>
          </a:xfrm>
          <a:prstGeom prst="round2SameRect">
            <a:avLst>
              <a:gd name="adj1" fmla="val 2120"/>
              <a:gd name="adj2" fmla="val 0"/>
            </a:avLst>
          </a:prstGeom>
          <a:solidFill>
            <a:schemeClr val="bg1">
              <a:lumMod val="95000"/>
            </a:schemeClr>
          </a:solidFill>
        </p:spPr>
        <p:txBody>
          <a:bodyPr tIns="2880000"/>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128" name="Onder balkje">
            <a:extLst>
              <a:ext uri="{FF2B5EF4-FFF2-40B4-BE49-F238E27FC236}">
                <a16:creationId xmlns:a16="http://schemas.microsoft.com/office/drawing/2014/main" id="{18DBE45D-5F2E-411F-8A68-CD9CD5B31DE9}"/>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3" name="GRID" hidden="1">
            <a:extLst>
              <a:ext uri="{FF2B5EF4-FFF2-40B4-BE49-F238E27FC236}">
                <a16:creationId xmlns:a16="http://schemas.microsoft.com/office/drawing/2014/main" id="{5C8A23F1-1E75-4A10-AD96-B836E7052487}"/>
              </a:ext>
            </a:extLst>
          </p:cNvPr>
          <p:cNvGrpSpPr/>
          <p:nvPr userDrawn="1"/>
        </p:nvGrpSpPr>
        <p:grpSpPr>
          <a:xfrm>
            <a:off x="0" y="0"/>
            <a:ext cx="12192000" cy="6858000"/>
            <a:chOff x="0" y="0"/>
            <a:chExt cx="12192000" cy="6858000"/>
          </a:xfrm>
        </p:grpSpPr>
        <p:sp>
          <p:nvSpPr>
            <p:cNvPr id="114" name="Rechthoek 113">
              <a:extLst>
                <a:ext uri="{FF2B5EF4-FFF2-40B4-BE49-F238E27FC236}">
                  <a16:creationId xmlns:a16="http://schemas.microsoft.com/office/drawing/2014/main" id="{963F726C-6740-4A59-9FA5-9654F83EC49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5" name="Rechthoek 114">
              <a:extLst>
                <a:ext uri="{FF2B5EF4-FFF2-40B4-BE49-F238E27FC236}">
                  <a16:creationId xmlns:a16="http://schemas.microsoft.com/office/drawing/2014/main" id="{F3D46D3D-79D3-4FDB-9AC4-637F1FE5A1D7}"/>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Rechthoek 115">
              <a:extLst>
                <a:ext uri="{FF2B5EF4-FFF2-40B4-BE49-F238E27FC236}">
                  <a16:creationId xmlns:a16="http://schemas.microsoft.com/office/drawing/2014/main" id="{1098B5C1-F44D-41BE-8E84-2C506CDBDD72}"/>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Rechthoek 116">
              <a:extLst>
                <a:ext uri="{FF2B5EF4-FFF2-40B4-BE49-F238E27FC236}">
                  <a16:creationId xmlns:a16="http://schemas.microsoft.com/office/drawing/2014/main" id="{BC3B9193-76E6-4709-A725-37C6173B1204}"/>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8" name="Rechthoek 117">
              <a:extLst>
                <a:ext uri="{FF2B5EF4-FFF2-40B4-BE49-F238E27FC236}">
                  <a16:creationId xmlns:a16="http://schemas.microsoft.com/office/drawing/2014/main" id="{AF14CAD4-BF2D-465D-8F23-5AED86C43E27}"/>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9" name="Rechthoek 118">
              <a:extLst>
                <a:ext uri="{FF2B5EF4-FFF2-40B4-BE49-F238E27FC236}">
                  <a16:creationId xmlns:a16="http://schemas.microsoft.com/office/drawing/2014/main" id="{6714C93A-6652-4C11-BCCF-E7355E8CA401}"/>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0" name="Rechthoek 119">
              <a:extLst>
                <a:ext uri="{FF2B5EF4-FFF2-40B4-BE49-F238E27FC236}">
                  <a16:creationId xmlns:a16="http://schemas.microsoft.com/office/drawing/2014/main" id="{801317D9-2071-472C-91D6-C94E915D4C3D}"/>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Rechthoek 120">
              <a:extLst>
                <a:ext uri="{FF2B5EF4-FFF2-40B4-BE49-F238E27FC236}">
                  <a16:creationId xmlns:a16="http://schemas.microsoft.com/office/drawing/2014/main" id="{41F3BD06-A397-4A44-9685-0328ADAD026F}"/>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hthoek 121">
              <a:extLst>
                <a:ext uri="{FF2B5EF4-FFF2-40B4-BE49-F238E27FC236}">
                  <a16:creationId xmlns:a16="http://schemas.microsoft.com/office/drawing/2014/main" id="{30EF1DE9-5821-4EA8-B9BB-893E2349664E}"/>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3" name="Rechthoek 122">
              <a:extLst>
                <a:ext uri="{FF2B5EF4-FFF2-40B4-BE49-F238E27FC236}">
                  <a16:creationId xmlns:a16="http://schemas.microsoft.com/office/drawing/2014/main" id="{ADE29A6C-68D5-442D-9137-4901FBA476AB}"/>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4" name="Rechthoek 123">
              <a:extLst>
                <a:ext uri="{FF2B5EF4-FFF2-40B4-BE49-F238E27FC236}">
                  <a16:creationId xmlns:a16="http://schemas.microsoft.com/office/drawing/2014/main" id="{1BEA619E-1B3D-4737-967B-BFA76C4342A3}"/>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5" name="Rechthoek 124">
              <a:extLst>
                <a:ext uri="{FF2B5EF4-FFF2-40B4-BE49-F238E27FC236}">
                  <a16:creationId xmlns:a16="http://schemas.microsoft.com/office/drawing/2014/main" id="{5BBB84AE-9171-41E7-8081-615B6A2B87DC}"/>
                </a:ext>
              </a:extLst>
            </p:cNvPr>
            <p:cNvSpPr/>
            <p:nvPr userDrawn="1"/>
          </p:nvSpPr>
          <p:spPr>
            <a:xfrm>
              <a:off x="4572418"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95151"/>
            <a:ext cx="3140325" cy="216909"/>
          </a:xfrm>
        </p:spPr>
        <p:txBody>
          <a:bodyPr/>
          <a:lstStyle/>
          <a:p>
            <a:fld id="{3172A3D0-8B64-4718-89CF-CC414EA98B08}"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97532"/>
            <a:ext cx="719350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4852135" y="272177"/>
            <a:ext cx="7076234"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852135" y="1399433"/>
            <a:ext cx="6815952" cy="44788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299323" y="-885712"/>
            <a:ext cx="3593393"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FOTO ANDERSOM (70% / 30%)</a:t>
            </a:r>
          </a:p>
        </p:txBody>
      </p:sp>
      <p:grpSp>
        <p:nvGrpSpPr>
          <p:cNvPr id="53" name="Groep 52">
            <a:extLst>
              <a:ext uri="{FF2B5EF4-FFF2-40B4-BE49-F238E27FC236}">
                <a16:creationId xmlns:a16="http://schemas.microsoft.com/office/drawing/2014/main" id="{EAA174CE-7517-49A5-923A-21D80CE3DCCB}"/>
              </a:ext>
            </a:extLst>
          </p:cNvPr>
          <p:cNvGrpSpPr/>
          <p:nvPr userDrawn="1"/>
        </p:nvGrpSpPr>
        <p:grpSpPr>
          <a:xfrm>
            <a:off x="12391601" y="0"/>
            <a:ext cx="3183678" cy="6589569"/>
            <a:chOff x="12391601" y="0"/>
            <a:chExt cx="3183678" cy="6589569"/>
          </a:xfrm>
        </p:grpSpPr>
        <p:grpSp>
          <p:nvGrpSpPr>
            <p:cNvPr id="54" name="Groep 53">
              <a:extLst>
                <a:ext uri="{FF2B5EF4-FFF2-40B4-BE49-F238E27FC236}">
                  <a16:creationId xmlns:a16="http://schemas.microsoft.com/office/drawing/2014/main" id="{C4F53567-A556-401C-B626-11693C73B9A8}"/>
                </a:ext>
              </a:extLst>
            </p:cNvPr>
            <p:cNvGrpSpPr/>
            <p:nvPr userDrawn="1"/>
          </p:nvGrpSpPr>
          <p:grpSpPr>
            <a:xfrm>
              <a:off x="12757282" y="3100116"/>
              <a:ext cx="1499406" cy="678267"/>
              <a:chOff x="12757283" y="3120781"/>
              <a:chExt cx="1499406" cy="678267"/>
            </a:xfrm>
          </p:grpSpPr>
          <p:sp>
            <p:nvSpPr>
              <p:cNvPr id="99" name="Rechthoek 98">
                <a:extLst>
                  <a:ext uri="{FF2B5EF4-FFF2-40B4-BE49-F238E27FC236}">
                    <a16:creationId xmlns:a16="http://schemas.microsoft.com/office/drawing/2014/main" id="{A83A254A-5683-4BF6-A966-9820D560BA1E}"/>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0" name="Rechthoek 99">
                <a:extLst>
                  <a:ext uri="{FF2B5EF4-FFF2-40B4-BE49-F238E27FC236}">
                    <a16:creationId xmlns:a16="http://schemas.microsoft.com/office/drawing/2014/main" id="{B1CA2C3C-6159-4210-88E3-756C236B4C75}"/>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Tekstvak 100">
                <a:extLst>
                  <a:ext uri="{FF2B5EF4-FFF2-40B4-BE49-F238E27FC236}">
                    <a16:creationId xmlns:a16="http://schemas.microsoft.com/office/drawing/2014/main" id="{D71FDAE9-5FC9-4745-9DDC-B85E58DD66A6}"/>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02" name="Tekstvak 101">
                <a:extLst>
                  <a:ext uri="{FF2B5EF4-FFF2-40B4-BE49-F238E27FC236}">
                    <a16:creationId xmlns:a16="http://schemas.microsoft.com/office/drawing/2014/main" id="{05190549-D27A-484E-8BBA-360ACF702C32}"/>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03" name="Picture 3">
                <a:extLst>
                  <a:ext uri="{FF2B5EF4-FFF2-40B4-BE49-F238E27FC236}">
                    <a16:creationId xmlns:a16="http://schemas.microsoft.com/office/drawing/2014/main" id="{CDD5C37B-BFB6-4A23-B7FC-0344FC8E916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Gelijkbenige driehoek 103">
                <a:extLst>
                  <a:ext uri="{FF2B5EF4-FFF2-40B4-BE49-F238E27FC236}">
                    <a16:creationId xmlns:a16="http://schemas.microsoft.com/office/drawing/2014/main" id="{628440A2-BEFB-435F-9013-8BEF2C83046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05" name="Groep 104">
                <a:extLst>
                  <a:ext uri="{FF2B5EF4-FFF2-40B4-BE49-F238E27FC236}">
                    <a16:creationId xmlns:a16="http://schemas.microsoft.com/office/drawing/2014/main" id="{D3DC29F3-6362-4DE0-A4E1-45CCCE19FC11}"/>
                  </a:ext>
                </a:extLst>
              </p:cNvPr>
              <p:cNvGrpSpPr/>
              <p:nvPr userDrawn="1"/>
            </p:nvGrpSpPr>
            <p:grpSpPr>
              <a:xfrm>
                <a:off x="12822311" y="3178534"/>
                <a:ext cx="182309" cy="163794"/>
                <a:chOff x="12832541" y="3162395"/>
                <a:chExt cx="219532" cy="197236"/>
              </a:xfrm>
            </p:grpSpPr>
            <p:sp>
              <p:nvSpPr>
                <p:cNvPr id="110" name="Rechthoek 109">
                  <a:extLst>
                    <a:ext uri="{FF2B5EF4-FFF2-40B4-BE49-F238E27FC236}">
                      <a16:creationId xmlns:a16="http://schemas.microsoft.com/office/drawing/2014/main" id="{6E5BF282-2A3F-4291-A880-28FA08D6A5B0}"/>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9CC2ACF3-3802-403E-B0C5-8EF6F8ECDBCF}"/>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15FAD060-A55C-47DF-9A59-23A8C0B0BAA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6" name="Groep 105">
                <a:extLst>
                  <a:ext uri="{FF2B5EF4-FFF2-40B4-BE49-F238E27FC236}">
                    <a16:creationId xmlns:a16="http://schemas.microsoft.com/office/drawing/2014/main" id="{6BDF7D75-E06B-4C39-8B8A-22C2D65A64B6}"/>
                  </a:ext>
                </a:extLst>
              </p:cNvPr>
              <p:cNvGrpSpPr/>
              <p:nvPr userDrawn="1"/>
            </p:nvGrpSpPr>
            <p:grpSpPr>
              <a:xfrm>
                <a:off x="12822311" y="3480352"/>
                <a:ext cx="182309" cy="163794"/>
                <a:chOff x="12832541" y="3162395"/>
                <a:chExt cx="219532" cy="197236"/>
              </a:xfrm>
            </p:grpSpPr>
            <p:sp>
              <p:nvSpPr>
                <p:cNvPr id="107" name="Rechthoek 106">
                  <a:extLst>
                    <a:ext uri="{FF2B5EF4-FFF2-40B4-BE49-F238E27FC236}">
                      <a16:creationId xmlns:a16="http://schemas.microsoft.com/office/drawing/2014/main" id="{81583AC6-CF71-42E9-A085-6621BE76DFF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70F1DF87-BDE4-4799-A9B4-3FF188E56760}"/>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79467046-78AD-4170-A083-85E1EDF4CBDC}"/>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55" name="Meer informatie">
              <a:extLst>
                <a:ext uri="{FF2B5EF4-FFF2-40B4-BE49-F238E27FC236}">
                  <a16:creationId xmlns:a16="http://schemas.microsoft.com/office/drawing/2014/main" id="{D601B2F3-3B16-42C0-8C99-57FC335AA253}"/>
                </a:ext>
              </a:extLst>
            </p:cNvPr>
            <p:cNvGrpSpPr/>
            <p:nvPr userDrawn="1"/>
          </p:nvGrpSpPr>
          <p:grpSpPr>
            <a:xfrm>
              <a:off x="12396764" y="5806296"/>
              <a:ext cx="3178515" cy="783273"/>
              <a:chOff x="-3741486" y="3386444"/>
              <a:chExt cx="3178515" cy="783273"/>
            </a:xfrm>
          </p:grpSpPr>
          <p:sp>
            <p:nvSpPr>
              <p:cNvPr id="96" name="Freeform 101">
                <a:extLst>
                  <a:ext uri="{FF2B5EF4-FFF2-40B4-BE49-F238E27FC236}">
                    <a16:creationId xmlns:a16="http://schemas.microsoft.com/office/drawing/2014/main" id="{5BA0A9D9-5FC2-45BE-B752-DAB789B37D8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7" name="Rechthoek 96">
                <a:extLst>
                  <a:ext uri="{FF2B5EF4-FFF2-40B4-BE49-F238E27FC236}">
                    <a16:creationId xmlns:a16="http://schemas.microsoft.com/office/drawing/2014/main" id="{8F8985AC-F625-4B04-B3C1-9E284F5140F8}"/>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8" name="Rechte verbindingslijn 97">
                <a:extLst>
                  <a:ext uri="{FF2B5EF4-FFF2-40B4-BE49-F238E27FC236}">
                    <a16:creationId xmlns:a16="http://schemas.microsoft.com/office/drawing/2014/main" id="{4410758E-138D-4273-9B9E-3E72B50230EE}"/>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6" name="Rechthoek 55">
              <a:extLst>
                <a:ext uri="{FF2B5EF4-FFF2-40B4-BE49-F238E27FC236}">
                  <a16:creationId xmlns:a16="http://schemas.microsoft.com/office/drawing/2014/main" id="{7874FD59-A20E-433A-8313-E57E00695AE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57" name="Ovaal 56">
              <a:extLst>
                <a:ext uri="{FF2B5EF4-FFF2-40B4-BE49-F238E27FC236}">
                  <a16:creationId xmlns:a16="http://schemas.microsoft.com/office/drawing/2014/main" id="{557C4C7A-2B7B-40B1-8FCE-BA14B81218B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8" name="Rechte verbindingslijn 57">
              <a:extLst>
                <a:ext uri="{FF2B5EF4-FFF2-40B4-BE49-F238E27FC236}">
                  <a16:creationId xmlns:a16="http://schemas.microsoft.com/office/drawing/2014/main" id="{510E934D-2422-4FF0-AACF-217E8515876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9" name="Rechte verbindingslijn 58">
              <a:extLst>
                <a:ext uri="{FF2B5EF4-FFF2-40B4-BE49-F238E27FC236}">
                  <a16:creationId xmlns:a16="http://schemas.microsoft.com/office/drawing/2014/main" id="{80477909-00F0-4A1F-B540-BCA5FD517C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0" name="Rechthoek 59">
              <a:extLst>
                <a:ext uri="{FF2B5EF4-FFF2-40B4-BE49-F238E27FC236}">
                  <a16:creationId xmlns:a16="http://schemas.microsoft.com/office/drawing/2014/main" id="{6960CE26-B85B-4000-BD2F-541E65044FA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1" name="Rechte verbindingslijn 60">
              <a:extLst>
                <a:ext uri="{FF2B5EF4-FFF2-40B4-BE49-F238E27FC236}">
                  <a16:creationId xmlns:a16="http://schemas.microsoft.com/office/drawing/2014/main" id="{A2534C93-5B2C-44FF-BA58-7F92FD7C058D}"/>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62" name="Ovaal 61">
              <a:extLst>
                <a:ext uri="{FF2B5EF4-FFF2-40B4-BE49-F238E27FC236}">
                  <a16:creationId xmlns:a16="http://schemas.microsoft.com/office/drawing/2014/main" id="{441DB6A8-DC59-49F6-BFE9-1B5D5EE76AE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3" name="Rechthoek 62">
              <a:extLst>
                <a:ext uri="{FF2B5EF4-FFF2-40B4-BE49-F238E27FC236}">
                  <a16:creationId xmlns:a16="http://schemas.microsoft.com/office/drawing/2014/main" id="{05C113F6-1D45-4584-93DA-E58E333945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4" name="Groep 63">
              <a:extLst>
                <a:ext uri="{FF2B5EF4-FFF2-40B4-BE49-F238E27FC236}">
                  <a16:creationId xmlns:a16="http://schemas.microsoft.com/office/drawing/2014/main" id="{4055D273-62C7-46D2-A165-2505C44C8A40}"/>
                </a:ext>
              </a:extLst>
            </p:cNvPr>
            <p:cNvGrpSpPr/>
            <p:nvPr userDrawn="1"/>
          </p:nvGrpSpPr>
          <p:grpSpPr>
            <a:xfrm>
              <a:off x="12757282" y="2184550"/>
              <a:ext cx="825500" cy="209550"/>
              <a:chOff x="13504624" y="2482850"/>
              <a:chExt cx="825500" cy="209550"/>
            </a:xfrm>
          </p:grpSpPr>
          <p:sp>
            <p:nvSpPr>
              <p:cNvPr id="93" name="Rechthoek 92">
                <a:extLst>
                  <a:ext uri="{FF2B5EF4-FFF2-40B4-BE49-F238E27FC236}">
                    <a16:creationId xmlns:a16="http://schemas.microsoft.com/office/drawing/2014/main" id="{B1C0E312-9BF5-4B49-BC53-2242EED7FF7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4" name="Rechte verbindingslijn 93">
                <a:extLst>
                  <a:ext uri="{FF2B5EF4-FFF2-40B4-BE49-F238E27FC236}">
                    <a16:creationId xmlns:a16="http://schemas.microsoft.com/office/drawing/2014/main" id="{8479EFE0-8635-4DB1-B778-F943116E9FC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5" name="Gelijkbenige driehoek 94">
                <a:extLst>
                  <a:ext uri="{FF2B5EF4-FFF2-40B4-BE49-F238E27FC236}">
                    <a16:creationId xmlns:a16="http://schemas.microsoft.com/office/drawing/2014/main" id="{AECDC201-3FA6-4E86-9DEA-A30268D1787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5" name="Groep 64">
              <a:extLst>
                <a:ext uri="{FF2B5EF4-FFF2-40B4-BE49-F238E27FC236}">
                  <a16:creationId xmlns:a16="http://schemas.microsoft.com/office/drawing/2014/main" id="{73D96032-2A04-4E69-B143-57D145DCF7C2}"/>
                </a:ext>
              </a:extLst>
            </p:cNvPr>
            <p:cNvGrpSpPr/>
            <p:nvPr userDrawn="1"/>
          </p:nvGrpSpPr>
          <p:grpSpPr>
            <a:xfrm>
              <a:off x="12757282" y="1141626"/>
              <a:ext cx="294789" cy="318834"/>
              <a:chOff x="14466489" y="1001522"/>
              <a:chExt cx="290627" cy="314333"/>
            </a:xfrm>
          </p:grpSpPr>
          <p:sp>
            <p:nvSpPr>
              <p:cNvPr id="87" name="Rechthoek 86">
                <a:extLst>
                  <a:ext uri="{FF2B5EF4-FFF2-40B4-BE49-F238E27FC236}">
                    <a16:creationId xmlns:a16="http://schemas.microsoft.com/office/drawing/2014/main" id="{74C9B7FC-0AB1-4DE5-A874-565F1C4CB20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8" name="Ovaal 87">
                <a:extLst>
                  <a:ext uri="{FF2B5EF4-FFF2-40B4-BE49-F238E27FC236}">
                    <a16:creationId xmlns:a16="http://schemas.microsoft.com/office/drawing/2014/main" id="{FAE8FE3A-D752-4344-8AF3-AEF4DCE36C5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9" name="Vrije vorm: vorm 88">
                <a:extLst>
                  <a:ext uri="{FF2B5EF4-FFF2-40B4-BE49-F238E27FC236}">
                    <a16:creationId xmlns:a16="http://schemas.microsoft.com/office/drawing/2014/main" id="{68CAA4A5-6391-499D-AE6E-D9494792B0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0" name="Rechthoek: afgeronde hoeken 89">
                <a:extLst>
                  <a:ext uri="{FF2B5EF4-FFF2-40B4-BE49-F238E27FC236}">
                    <a16:creationId xmlns:a16="http://schemas.microsoft.com/office/drawing/2014/main" id="{C0AB7A02-3DD6-4EFA-9FA9-4463DED1F13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1" name="Rechte verbindingslijn 90">
                <a:extLst>
                  <a:ext uri="{FF2B5EF4-FFF2-40B4-BE49-F238E27FC236}">
                    <a16:creationId xmlns:a16="http://schemas.microsoft.com/office/drawing/2014/main" id="{1695E653-F215-4B1F-ABFF-75134A40D4F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Rechte verbindingslijn 91">
                <a:extLst>
                  <a:ext uri="{FF2B5EF4-FFF2-40B4-BE49-F238E27FC236}">
                    <a16:creationId xmlns:a16="http://schemas.microsoft.com/office/drawing/2014/main" id="{BCA56E40-B027-4D6D-84D0-E5B62B4CD791}"/>
                  </a:ext>
                </a:extLst>
              </p:cNvPr>
              <p:cNvCxnSpPr>
                <a:cxnSpLocks/>
                <a:stCxn id="9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6" name="Ovaal 65">
              <a:extLst>
                <a:ext uri="{FF2B5EF4-FFF2-40B4-BE49-F238E27FC236}">
                  <a16:creationId xmlns:a16="http://schemas.microsoft.com/office/drawing/2014/main" id="{58A27B51-EF04-4624-A8E1-23DC583F26A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7" name="Rechthoek 66">
              <a:extLst>
                <a:ext uri="{FF2B5EF4-FFF2-40B4-BE49-F238E27FC236}">
                  <a16:creationId xmlns:a16="http://schemas.microsoft.com/office/drawing/2014/main" id="{9F6F3146-2772-4377-B140-65B5A9EDC878}"/>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01738F76-82D6-4FA0-9698-3163A5BA39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69" name="Groep 68">
              <a:extLst>
                <a:ext uri="{FF2B5EF4-FFF2-40B4-BE49-F238E27FC236}">
                  <a16:creationId xmlns:a16="http://schemas.microsoft.com/office/drawing/2014/main" id="{F270236B-9D84-46D9-8280-FE13BEB476D6}"/>
                </a:ext>
              </a:extLst>
            </p:cNvPr>
            <p:cNvGrpSpPr/>
            <p:nvPr userDrawn="1"/>
          </p:nvGrpSpPr>
          <p:grpSpPr>
            <a:xfrm>
              <a:off x="12757282" y="4967075"/>
              <a:ext cx="1499406" cy="580946"/>
              <a:chOff x="12757283" y="3120781"/>
              <a:chExt cx="1499406" cy="580946"/>
            </a:xfrm>
          </p:grpSpPr>
          <p:sp>
            <p:nvSpPr>
              <p:cNvPr id="73" name="Rechthoek 72">
                <a:extLst>
                  <a:ext uri="{FF2B5EF4-FFF2-40B4-BE49-F238E27FC236}">
                    <a16:creationId xmlns:a16="http://schemas.microsoft.com/office/drawing/2014/main" id="{F281A87E-D248-40DC-AD90-1DF2EB2AFF97}"/>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4" name="Rechthoek 73">
                <a:extLst>
                  <a:ext uri="{FF2B5EF4-FFF2-40B4-BE49-F238E27FC236}">
                    <a16:creationId xmlns:a16="http://schemas.microsoft.com/office/drawing/2014/main" id="{1D7826FD-2D45-45A0-B459-357DAAF50B79}"/>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75" name="Tekstvak 74">
                <a:extLst>
                  <a:ext uri="{FF2B5EF4-FFF2-40B4-BE49-F238E27FC236}">
                    <a16:creationId xmlns:a16="http://schemas.microsoft.com/office/drawing/2014/main" id="{C6C1CEF3-EB75-46EE-9A2A-501EE846A3B4}"/>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76" name="Tekstvak 75">
                <a:extLst>
                  <a:ext uri="{FF2B5EF4-FFF2-40B4-BE49-F238E27FC236}">
                    <a16:creationId xmlns:a16="http://schemas.microsoft.com/office/drawing/2014/main" id="{13266105-05B3-4350-9A3E-80A1808869A3}"/>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77" name="Picture 3">
                <a:extLst>
                  <a:ext uri="{FF2B5EF4-FFF2-40B4-BE49-F238E27FC236}">
                    <a16:creationId xmlns:a16="http://schemas.microsoft.com/office/drawing/2014/main" id="{6CA297B1-4E52-4277-BFA8-8CC06C3BF4A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Gelijkbenige driehoek 77">
                <a:extLst>
                  <a:ext uri="{FF2B5EF4-FFF2-40B4-BE49-F238E27FC236}">
                    <a16:creationId xmlns:a16="http://schemas.microsoft.com/office/drawing/2014/main" id="{44932BA7-C72C-43E3-9B17-546A83674776}"/>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79" name="Groep 78">
                <a:extLst>
                  <a:ext uri="{FF2B5EF4-FFF2-40B4-BE49-F238E27FC236}">
                    <a16:creationId xmlns:a16="http://schemas.microsoft.com/office/drawing/2014/main" id="{CE76BEC3-94A8-424B-880C-90B490615237}"/>
                  </a:ext>
                </a:extLst>
              </p:cNvPr>
              <p:cNvGrpSpPr/>
              <p:nvPr userDrawn="1"/>
            </p:nvGrpSpPr>
            <p:grpSpPr>
              <a:xfrm>
                <a:off x="12822311" y="3178534"/>
                <a:ext cx="182309" cy="163794"/>
                <a:chOff x="12832541" y="3162395"/>
                <a:chExt cx="219532" cy="197236"/>
              </a:xfrm>
            </p:grpSpPr>
            <p:sp>
              <p:nvSpPr>
                <p:cNvPr id="84" name="Rechthoek 83">
                  <a:extLst>
                    <a:ext uri="{FF2B5EF4-FFF2-40B4-BE49-F238E27FC236}">
                      <a16:creationId xmlns:a16="http://schemas.microsoft.com/office/drawing/2014/main" id="{B6B33279-769C-4A58-8BF9-FC9F47184ED4}"/>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id="{FE7BBA67-1C6C-4FC8-B51A-817EB082490A}"/>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id="{787C9042-5693-4EDA-8CA0-E6602F27839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80" name="Groep 79">
                <a:extLst>
                  <a:ext uri="{FF2B5EF4-FFF2-40B4-BE49-F238E27FC236}">
                    <a16:creationId xmlns:a16="http://schemas.microsoft.com/office/drawing/2014/main" id="{B4AC4E55-355C-4332-B5D5-AB29177B7680}"/>
                  </a:ext>
                </a:extLst>
              </p:cNvPr>
              <p:cNvGrpSpPr/>
              <p:nvPr userDrawn="1"/>
            </p:nvGrpSpPr>
            <p:grpSpPr>
              <a:xfrm>
                <a:off x="12822311" y="3480352"/>
                <a:ext cx="182309" cy="163794"/>
                <a:chOff x="12832541" y="3162395"/>
                <a:chExt cx="219532" cy="197236"/>
              </a:xfrm>
            </p:grpSpPr>
            <p:sp>
              <p:nvSpPr>
                <p:cNvPr id="81" name="Rechthoek 80">
                  <a:extLst>
                    <a:ext uri="{FF2B5EF4-FFF2-40B4-BE49-F238E27FC236}">
                      <a16:creationId xmlns:a16="http://schemas.microsoft.com/office/drawing/2014/main" id="{525FEEB2-A267-4C46-8FD8-D17EC069A42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2" name="Rechthoek 81">
                  <a:extLst>
                    <a:ext uri="{FF2B5EF4-FFF2-40B4-BE49-F238E27FC236}">
                      <a16:creationId xmlns:a16="http://schemas.microsoft.com/office/drawing/2014/main" id="{18829EEE-77AE-4E06-B27F-92CE391B3AC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3" name="Rechthoek 82">
                  <a:extLst>
                    <a:ext uri="{FF2B5EF4-FFF2-40B4-BE49-F238E27FC236}">
                      <a16:creationId xmlns:a16="http://schemas.microsoft.com/office/drawing/2014/main" id="{BE5810B9-0716-46BA-988E-C5685B51DB0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0" name="Ovaal 69">
              <a:extLst>
                <a:ext uri="{FF2B5EF4-FFF2-40B4-BE49-F238E27FC236}">
                  <a16:creationId xmlns:a16="http://schemas.microsoft.com/office/drawing/2014/main" id="{7AFFA373-9126-43A8-A2EA-3FF212C6CA9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71" name="Rechthoek 70">
              <a:extLst>
                <a:ext uri="{FF2B5EF4-FFF2-40B4-BE49-F238E27FC236}">
                  <a16:creationId xmlns:a16="http://schemas.microsoft.com/office/drawing/2014/main" id="{C94AD153-3045-47D6-955C-F6869E081F18}"/>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EC1A5CAE-9F30-439F-9FCE-0201BA2080C6}"/>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127" name="Tijdelijke aanduiding voor tekst 126">
            <a:extLst>
              <a:ext uri="{FF2B5EF4-FFF2-40B4-BE49-F238E27FC236}">
                <a16:creationId xmlns:a16="http://schemas.microsoft.com/office/drawing/2014/main" id="{6C3BBCF6-5BDB-47A2-8C5B-A3011553378E}"/>
              </a:ext>
            </a:extLst>
          </p:cNvPr>
          <p:cNvSpPr>
            <a:spLocks noGrp="1"/>
          </p:cNvSpPr>
          <p:nvPr>
            <p:ph type="body" sz="quarter" idx="65"/>
          </p:nvPr>
        </p:nvSpPr>
        <p:spPr>
          <a:xfrm>
            <a:off x="265647"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130" name="Tijdelijke aanduiding voor dianummer 5">
            <a:extLst>
              <a:ext uri="{FF2B5EF4-FFF2-40B4-BE49-F238E27FC236}">
                <a16:creationId xmlns:a16="http://schemas.microsoft.com/office/drawing/2014/main" id="{B420AA81-754B-45EB-8942-AF665B88BD94}"/>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101593150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 MET GRAFIEK (50%/ 50%)">
    <p:spTree>
      <p:nvGrpSpPr>
        <p:cNvPr id="1" name=""/>
        <p:cNvGrpSpPr/>
        <p:nvPr/>
      </p:nvGrpSpPr>
      <p:grpSpPr>
        <a:xfrm>
          <a:off x="0" y="0"/>
          <a:ext cx="0" cy="0"/>
          <a:chOff x="0" y="0"/>
          <a:chExt cx="0" cy="0"/>
        </a:xfrm>
      </p:grpSpPr>
      <p:grpSp>
        <p:nvGrpSpPr>
          <p:cNvPr id="72" name="GRID" hidden="1">
            <a:extLst>
              <a:ext uri="{FF2B5EF4-FFF2-40B4-BE49-F238E27FC236}">
                <a16:creationId xmlns:a16="http://schemas.microsoft.com/office/drawing/2014/main" id="{D8098A61-1797-4AB0-A023-CD4B7C6E863E}"/>
              </a:ext>
            </a:extLst>
          </p:cNvPr>
          <p:cNvGrpSpPr/>
          <p:nvPr userDrawn="1"/>
        </p:nvGrpSpPr>
        <p:grpSpPr>
          <a:xfrm>
            <a:off x="0" y="0"/>
            <a:ext cx="12192000" cy="6858000"/>
            <a:chOff x="0" y="0"/>
            <a:chExt cx="12192000" cy="6858000"/>
          </a:xfrm>
        </p:grpSpPr>
        <p:sp>
          <p:nvSpPr>
            <p:cNvPr id="73" name="Rechthoek 72">
              <a:extLst>
                <a:ext uri="{FF2B5EF4-FFF2-40B4-BE49-F238E27FC236}">
                  <a16:creationId xmlns:a16="http://schemas.microsoft.com/office/drawing/2014/main" id="{4398C623-ABDD-483E-9286-CAFBD5DABFDA}"/>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a:extLst>
                <a:ext uri="{FF2B5EF4-FFF2-40B4-BE49-F238E27FC236}">
                  <a16:creationId xmlns:a16="http://schemas.microsoft.com/office/drawing/2014/main" id="{B8001D40-9B45-4E7F-8DBE-87EA71A36B48}"/>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a:extLst>
                <a:ext uri="{FF2B5EF4-FFF2-40B4-BE49-F238E27FC236}">
                  <a16:creationId xmlns:a16="http://schemas.microsoft.com/office/drawing/2014/main" id="{BE80029F-0D70-40DB-843E-34A3A952CF57}"/>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a:extLst>
                <a:ext uri="{FF2B5EF4-FFF2-40B4-BE49-F238E27FC236}">
                  <a16:creationId xmlns:a16="http://schemas.microsoft.com/office/drawing/2014/main" id="{0346A7F8-30E3-4F08-A234-B6D2FD8C8252}"/>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a:extLst>
                <a:ext uri="{FF2B5EF4-FFF2-40B4-BE49-F238E27FC236}">
                  <a16:creationId xmlns:a16="http://schemas.microsoft.com/office/drawing/2014/main" id="{B68540D6-690A-4197-A9DB-58EB90C01F2D}"/>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a:extLst>
                <a:ext uri="{FF2B5EF4-FFF2-40B4-BE49-F238E27FC236}">
                  <a16:creationId xmlns:a16="http://schemas.microsoft.com/office/drawing/2014/main" id="{7D97E9F9-A31B-46E8-88FC-FE7984C7F748}"/>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a:extLst>
                <a:ext uri="{FF2B5EF4-FFF2-40B4-BE49-F238E27FC236}">
                  <a16:creationId xmlns:a16="http://schemas.microsoft.com/office/drawing/2014/main" id="{5AD708E2-A7E2-4D52-A0F7-9CB23122CA63}"/>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a:extLst>
                <a:ext uri="{FF2B5EF4-FFF2-40B4-BE49-F238E27FC236}">
                  <a16:creationId xmlns:a16="http://schemas.microsoft.com/office/drawing/2014/main" id="{071E772C-68F0-46A2-A7A8-F9A1ED98AC53}"/>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a:extLst>
                <a:ext uri="{FF2B5EF4-FFF2-40B4-BE49-F238E27FC236}">
                  <a16:creationId xmlns:a16="http://schemas.microsoft.com/office/drawing/2014/main" id="{A5D98152-DA71-4196-8DC7-35B274E6821C}"/>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a:extLst>
                <a:ext uri="{FF2B5EF4-FFF2-40B4-BE49-F238E27FC236}">
                  <a16:creationId xmlns:a16="http://schemas.microsoft.com/office/drawing/2014/main" id="{246655AC-E1BC-477D-B554-C586E3DCACF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a:extLst>
                <a:ext uri="{FF2B5EF4-FFF2-40B4-BE49-F238E27FC236}">
                  <a16:creationId xmlns:a16="http://schemas.microsoft.com/office/drawing/2014/main" id="{EA42BD67-1553-4AAB-81A1-AF7CA6030C13}"/>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a:extLst>
                <a:ext uri="{FF2B5EF4-FFF2-40B4-BE49-F238E27FC236}">
                  <a16:creationId xmlns:a16="http://schemas.microsoft.com/office/drawing/2014/main" id="{9C912707-9497-401A-BF0A-0E2FC2B1C018}"/>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14546"/>
            <a:ext cx="3140325" cy="216909"/>
          </a:xfrm>
        </p:spPr>
        <p:txBody>
          <a:bodyPr/>
          <a:lstStyle/>
          <a:p>
            <a:fld id="{81B33066-8D2A-4A75-BFF1-CF44C8C09CE9}"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14546"/>
            <a:ext cx="671879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4" y="272177"/>
            <a:ext cx="11407336"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1864" y="1401494"/>
            <a:ext cx="5426486" cy="445137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0247" y="-885712"/>
            <a:ext cx="3131537"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GRAFIEK (50%/ 50%)</a:t>
            </a:r>
          </a:p>
        </p:txBody>
      </p:sp>
      <p:sp>
        <p:nvSpPr>
          <p:cNvPr id="91" name="grafiek">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6227400" y="1401494"/>
            <a:ext cx="5437991" cy="4422432"/>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a:t>Klik op onderstaand pictogram</a:t>
            </a:r>
            <a:br>
              <a:rPr lang="nl-NL"/>
            </a:br>
            <a:r>
              <a:rPr lang="nl-NL"/>
              <a:t>om een grafiek in te voegen</a:t>
            </a:r>
          </a:p>
        </p:txBody>
      </p:sp>
      <p:grpSp>
        <p:nvGrpSpPr>
          <p:cNvPr id="93" name="Instructie">
            <a:extLst>
              <a:ext uri="{FF2B5EF4-FFF2-40B4-BE49-F238E27FC236}">
                <a16:creationId xmlns:a16="http://schemas.microsoft.com/office/drawing/2014/main" id="{C9E001F6-3FBC-45DC-8207-6548440F7712}"/>
              </a:ext>
            </a:extLst>
          </p:cNvPr>
          <p:cNvGrpSpPr/>
          <p:nvPr userDrawn="1"/>
        </p:nvGrpSpPr>
        <p:grpSpPr>
          <a:xfrm>
            <a:off x="12389714" y="3046306"/>
            <a:ext cx="3183677" cy="2546619"/>
            <a:chOff x="12389714" y="4327164"/>
            <a:chExt cx="3183677" cy="2546619"/>
          </a:xfrm>
        </p:grpSpPr>
        <p:grpSp>
          <p:nvGrpSpPr>
            <p:cNvPr id="94" name="Meer informatie">
              <a:extLst>
                <a:ext uri="{FF2B5EF4-FFF2-40B4-BE49-F238E27FC236}">
                  <a16:creationId xmlns:a16="http://schemas.microsoft.com/office/drawing/2014/main" id="{7A1C1B78-6E2D-43F3-86BB-D14987A8AA27}"/>
                </a:ext>
              </a:extLst>
            </p:cNvPr>
            <p:cNvGrpSpPr/>
            <p:nvPr userDrawn="1"/>
          </p:nvGrpSpPr>
          <p:grpSpPr>
            <a:xfrm>
              <a:off x="12394875" y="6090510"/>
              <a:ext cx="3178515" cy="783273"/>
              <a:chOff x="-3741486" y="3359148"/>
              <a:chExt cx="3178515" cy="783273"/>
            </a:xfrm>
          </p:grpSpPr>
          <p:sp>
            <p:nvSpPr>
              <p:cNvPr id="132" name="Freeform 101">
                <a:extLst>
                  <a:ext uri="{FF2B5EF4-FFF2-40B4-BE49-F238E27FC236}">
                    <a16:creationId xmlns:a16="http://schemas.microsoft.com/office/drawing/2014/main" id="{16A53905-2267-4835-AA50-6145FC3B3FC9}"/>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BBC55B4F-53EC-4FA0-9FA4-A2BA84E90F8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501C72D5-9204-4357-8F61-286786591090}"/>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95" name="Rechte verbindingslijn 94">
              <a:extLst>
                <a:ext uri="{FF2B5EF4-FFF2-40B4-BE49-F238E27FC236}">
                  <a16:creationId xmlns:a16="http://schemas.microsoft.com/office/drawing/2014/main" id="{E73A71B5-D298-408B-B81A-669EDBCB715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4F090187-74DB-4F08-B9D2-5A2495208D4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97" name="Ovaal 96">
              <a:extLst>
                <a:ext uri="{FF2B5EF4-FFF2-40B4-BE49-F238E27FC236}">
                  <a16:creationId xmlns:a16="http://schemas.microsoft.com/office/drawing/2014/main" id="{56242B33-BB1A-4AC4-A7AF-6695B08F87DE}"/>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8" name="Rechte verbindingslijn 97">
              <a:extLst>
                <a:ext uri="{FF2B5EF4-FFF2-40B4-BE49-F238E27FC236}">
                  <a16:creationId xmlns:a16="http://schemas.microsoft.com/office/drawing/2014/main" id="{7E3C0BF9-E98E-44A9-8118-80E0DAB7D10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9" name="Rechthoek 98">
              <a:extLst>
                <a:ext uri="{FF2B5EF4-FFF2-40B4-BE49-F238E27FC236}">
                  <a16:creationId xmlns:a16="http://schemas.microsoft.com/office/drawing/2014/main" id="{7CFB252F-FA08-4A37-88FC-077A1F4CE17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100" name="Groep 99">
              <a:extLst>
                <a:ext uri="{FF2B5EF4-FFF2-40B4-BE49-F238E27FC236}">
                  <a16:creationId xmlns:a16="http://schemas.microsoft.com/office/drawing/2014/main" id="{5149F826-5473-4D84-B11A-B8FCED0BC60B}"/>
                </a:ext>
              </a:extLst>
            </p:cNvPr>
            <p:cNvGrpSpPr/>
            <p:nvPr userDrawn="1"/>
          </p:nvGrpSpPr>
          <p:grpSpPr>
            <a:xfrm>
              <a:off x="12755394" y="5222855"/>
              <a:ext cx="1714530" cy="639425"/>
              <a:chOff x="12757283" y="4365594"/>
              <a:chExt cx="1714530" cy="639425"/>
            </a:xfrm>
          </p:grpSpPr>
          <p:sp>
            <p:nvSpPr>
              <p:cNvPr id="101" name="Rechthoek 100">
                <a:extLst>
                  <a:ext uri="{FF2B5EF4-FFF2-40B4-BE49-F238E27FC236}">
                    <a16:creationId xmlns:a16="http://schemas.microsoft.com/office/drawing/2014/main" id="{4DBEFDC8-2B58-429A-A80F-BECE302BD1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2" name="Rechthoek 101">
                <a:extLst>
                  <a:ext uri="{FF2B5EF4-FFF2-40B4-BE49-F238E27FC236}">
                    <a16:creationId xmlns:a16="http://schemas.microsoft.com/office/drawing/2014/main" id="{D9C13CA8-362E-419F-8E5B-5423F1B8C43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3" name="Tekstvak 102">
                <a:extLst>
                  <a:ext uri="{FF2B5EF4-FFF2-40B4-BE49-F238E27FC236}">
                    <a16:creationId xmlns:a16="http://schemas.microsoft.com/office/drawing/2014/main" id="{38A87954-6B96-4840-99EE-473A13BF08BB}"/>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104" name="Tekstvak 103">
                <a:extLst>
                  <a:ext uri="{FF2B5EF4-FFF2-40B4-BE49-F238E27FC236}">
                    <a16:creationId xmlns:a16="http://schemas.microsoft.com/office/drawing/2014/main" id="{64EAE2DA-E998-42D4-AF66-6DC0D991A79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105" name="Picture 3">
                <a:extLst>
                  <a:ext uri="{FF2B5EF4-FFF2-40B4-BE49-F238E27FC236}">
                    <a16:creationId xmlns:a16="http://schemas.microsoft.com/office/drawing/2014/main" id="{2637CA94-7489-4D59-BA7C-0072F03D779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ep 105">
                <a:extLst>
                  <a:ext uri="{FF2B5EF4-FFF2-40B4-BE49-F238E27FC236}">
                    <a16:creationId xmlns:a16="http://schemas.microsoft.com/office/drawing/2014/main" id="{E0F65D8A-932C-4FFE-8A7C-FCD741C254C1}"/>
                  </a:ext>
                </a:extLst>
              </p:cNvPr>
              <p:cNvGrpSpPr/>
              <p:nvPr userDrawn="1"/>
            </p:nvGrpSpPr>
            <p:grpSpPr>
              <a:xfrm>
                <a:off x="12831198" y="4432250"/>
                <a:ext cx="139861" cy="152244"/>
                <a:chOff x="12574450" y="6053892"/>
                <a:chExt cx="169232" cy="184215"/>
              </a:xfrm>
            </p:grpSpPr>
            <p:sp>
              <p:nvSpPr>
                <p:cNvPr id="129" name="Rechthoek 128">
                  <a:extLst>
                    <a:ext uri="{FF2B5EF4-FFF2-40B4-BE49-F238E27FC236}">
                      <a16:creationId xmlns:a16="http://schemas.microsoft.com/office/drawing/2014/main" id="{E4F2CAC6-C286-4619-9A46-94AF0F3B481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0" name="Rechthoek 129">
                  <a:extLst>
                    <a:ext uri="{FF2B5EF4-FFF2-40B4-BE49-F238E27FC236}">
                      <a16:creationId xmlns:a16="http://schemas.microsoft.com/office/drawing/2014/main" id="{FF309A0B-5266-403E-A702-BE9F65D2475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1" name="Rechthoek 130">
                  <a:extLst>
                    <a:ext uri="{FF2B5EF4-FFF2-40B4-BE49-F238E27FC236}">
                      <a16:creationId xmlns:a16="http://schemas.microsoft.com/office/drawing/2014/main" id="{6473A50E-AE4B-43CE-8EC8-1620785C8D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07" name="Groep 106">
                <a:extLst>
                  <a:ext uri="{FF2B5EF4-FFF2-40B4-BE49-F238E27FC236}">
                    <a16:creationId xmlns:a16="http://schemas.microsoft.com/office/drawing/2014/main" id="{A10A86B2-4771-4F86-94AC-EE55D2392979}"/>
                  </a:ext>
                </a:extLst>
              </p:cNvPr>
              <p:cNvGrpSpPr/>
              <p:nvPr userDrawn="1"/>
            </p:nvGrpSpPr>
            <p:grpSpPr>
              <a:xfrm>
                <a:off x="12831198" y="4748585"/>
                <a:ext cx="184916" cy="120210"/>
                <a:chOff x="8815516" y="1076284"/>
                <a:chExt cx="503174" cy="327105"/>
              </a:xfrm>
            </p:grpSpPr>
            <p:sp>
              <p:nvSpPr>
                <p:cNvPr id="108" name="Rechthoek 107">
                  <a:extLst>
                    <a:ext uri="{FF2B5EF4-FFF2-40B4-BE49-F238E27FC236}">
                      <a16:creationId xmlns:a16="http://schemas.microsoft.com/office/drawing/2014/main" id="{47F3F537-AC54-4DE4-9350-4910FCF53CE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9" name="Groep 108">
                  <a:extLst>
                    <a:ext uri="{FF2B5EF4-FFF2-40B4-BE49-F238E27FC236}">
                      <a16:creationId xmlns:a16="http://schemas.microsoft.com/office/drawing/2014/main" id="{E845CEF2-5548-4E42-8AF4-6F14ED3A3499}"/>
                    </a:ext>
                  </a:extLst>
                </p:cNvPr>
                <p:cNvGrpSpPr/>
                <p:nvPr userDrawn="1"/>
              </p:nvGrpSpPr>
              <p:grpSpPr>
                <a:xfrm>
                  <a:off x="8815517" y="1076284"/>
                  <a:ext cx="503173" cy="327105"/>
                  <a:chOff x="1351248" y="-683635"/>
                  <a:chExt cx="503173" cy="327105"/>
                </a:xfrm>
              </p:grpSpPr>
              <p:grpSp>
                <p:nvGrpSpPr>
                  <p:cNvPr id="110" name="Groep 109">
                    <a:extLst>
                      <a:ext uri="{FF2B5EF4-FFF2-40B4-BE49-F238E27FC236}">
                        <a16:creationId xmlns:a16="http://schemas.microsoft.com/office/drawing/2014/main" id="{E9E726B1-A7C6-4F14-9CAC-F4CD04BDDDF0}"/>
                      </a:ext>
                    </a:extLst>
                  </p:cNvPr>
                  <p:cNvGrpSpPr/>
                  <p:nvPr userDrawn="1"/>
                </p:nvGrpSpPr>
                <p:grpSpPr>
                  <a:xfrm>
                    <a:off x="1351248" y="-683635"/>
                    <a:ext cx="375186" cy="293652"/>
                    <a:chOff x="1094874" y="-884923"/>
                    <a:chExt cx="884668" cy="692417"/>
                  </a:xfrm>
                </p:grpSpPr>
                <p:sp>
                  <p:nvSpPr>
                    <p:cNvPr id="115" name="Rechthoek 114">
                      <a:extLst>
                        <a:ext uri="{FF2B5EF4-FFF2-40B4-BE49-F238E27FC236}">
                          <a16:creationId xmlns:a16="http://schemas.microsoft.com/office/drawing/2014/main" id="{CB7A4333-9006-4DEC-8C05-AB8BA2C89A4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6" name="Groep 115">
                      <a:extLst>
                        <a:ext uri="{FF2B5EF4-FFF2-40B4-BE49-F238E27FC236}">
                          <a16:creationId xmlns:a16="http://schemas.microsoft.com/office/drawing/2014/main" id="{BBDB74E0-95DA-4B1B-B0B5-526EB6020035}"/>
                        </a:ext>
                      </a:extLst>
                    </p:cNvPr>
                    <p:cNvGrpSpPr/>
                    <p:nvPr userDrawn="1"/>
                  </p:nvGrpSpPr>
                  <p:grpSpPr>
                    <a:xfrm>
                      <a:off x="1094874" y="-878306"/>
                      <a:ext cx="867364" cy="685800"/>
                      <a:chOff x="1094874" y="-878306"/>
                      <a:chExt cx="867364" cy="613611"/>
                    </a:xfrm>
                  </p:grpSpPr>
                  <p:cxnSp>
                    <p:nvCxnSpPr>
                      <p:cNvPr id="122" name="Rechte verbindingslijn 121">
                        <a:extLst>
                          <a:ext uri="{FF2B5EF4-FFF2-40B4-BE49-F238E27FC236}">
                            <a16:creationId xmlns:a16="http://schemas.microsoft.com/office/drawing/2014/main" id="{1F5CA13D-6259-465D-A375-8AADDDE629C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761B7E8-C0D2-4D72-A278-8D0AB0AC27A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4E325CC0-D128-44F7-A915-260996265FAB}"/>
                          </a:ext>
                        </a:extLst>
                      </p:cNvPr>
                      <p:cNvGrpSpPr/>
                      <p:nvPr userDrawn="1"/>
                    </p:nvGrpSpPr>
                    <p:grpSpPr>
                      <a:xfrm>
                        <a:off x="1270535" y="-878306"/>
                        <a:ext cx="526983" cy="613611"/>
                        <a:chOff x="1270535" y="-745959"/>
                        <a:chExt cx="526983" cy="481264"/>
                      </a:xfrm>
                    </p:grpSpPr>
                    <p:cxnSp>
                      <p:nvCxnSpPr>
                        <p:cNvPr id="125" name="Rechte verbindingslijn 124">
                          <a:extLst>
                            <a:ext uri="{FF2B5EF4-FFF2-40B4-BE49-F238E27FC236}">
                              <a16:creationId xmlns:a16="http://schemas.microsoft.com/office/drawing/2014/main" id="{C7638D50-02D3-4B9D-A6A4-D1014B950C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FC25F6D1-67A7-4D32-8D54-D5234326E527}"/>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D5DF2D7-D0A1-4107-A507-0C75344A26E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21D8DF3-8251-4453-9315-AC24AD6A8AD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7" name="Rechte verbindingslijn 116">
                      <a:extLst>
                        <a:ext uri="{FF2B5EF4-FFF2-40B4-BE49-F238E27FC236}">
                          <a16:creationId xmlns:a16="http://schemas.microsoft.com/office/drawing/2014/main" id="{28098B12-E9CD-4E38-8F60-278A86109DF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8" name="Groep 117">
                      <a:extLst>
                        <a:ext uri="{FF2B5EF4-FFF2-40B4-BE49-F238E27FC236}">
                          <a16:creationId xmlns:a16="http://schemas.microsoft.com/office/drawing/2014/main" id="{162FE508-906F-49AE-A86E-44E52136004B}"/>
                        </a:ext>
                      </a:extLst>
                    </p:cNvPr>
                    <p:cNvGrpSpPr/>
                    <p:nvPr userDrawn="1"/>
                  </p:nvGrpSpPr>
                  <p:grpSpPr>
                    <a:xfrm>
                      <a:off x="1094874" y="-607596"/>
                      <a:ext cx="878306" cy="276726"/>
                      <a:chOff x="1106905" y="-607596"/>
                      <a:chExt cx="878307" cy="276726"/>
                    </a:xfrm>
                  </p:grpSpPr>
                  <p:cxnSp>
                    <p:nvCxnSpPr>
                      <p:cNvPr id="119" name="Rechte verbindingslijn 118">
                        <a:extLst>
                          <a:ext uri="{FF2B5EF4-FFF2-40B4-BE49-F238E27FC236}">
                            <a16:creationId xmlns:a16="http://schemas.microsoft.com/office/drawing/2014/main" id="{5503EED9-B041-4F8A-B272-009E252CCF5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94E33E19-C581-40C2-ABEB-4BD42A33E9C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7BD10776-A3E1-48E1-86CD-8CDD6A102B0F}"/>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1" name="Groep 110">
                    <a:extLst>
                      <a:ext uri="{FF2B5EF4-FFF2-40B4-BE49-F238E27FC236}">
                        <a16:creationId xmlns:a16="http://schemas.microsoft.com/office/drawing/2014/main" id="{8B5AFAAA-DAD1-4662-9C8D-62732563B290}"/>
                      </a:ext>
                    </a:extLst>
                  </p:cNvPr>
                  <p:cNvGrpSpPr/>
                  <p:nvPr userDrawn="1"/>
                </p:nvGrpSpPr>
                <p:grpSpPr>
                  <a:xfrm rot="2700000">
                    <a:off x="1605871" y="-605080"/>
                    <a:ext cx="90079" cy="407021"/>
                    <a:chOff x="3130062" y="-817193"/>
                    <a:chExt cx="131884" cy="595920"/>
                  </a:xfrm>
                  <a:solidFill>
                    <a:srgbClr val="3399FF"/>
                  </a:solidFill>
                </p:grpSpPr>
                <p:sp>
                  <p:nvSpPr>
                    <p:cNvPr id="112" name="Rechthoek 111">
                      <a:extLst>
                        <a:ext uri="{FF2B5EF4-FFF2-40B4-BE49-F238E27FC236}">
                          <a16:creationId xmlns:a16="http://schemas.microsoft.com/office/drawing/2014/main" id="{880B84C0-5DE3-42E3-9EF9-49216969E428}"/>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afgeronde bovenhoeken 112">
                      <a:extLst>
                        <a:ext uri="{FF2B5EF4-FFF2-40B4-BE49-F238E27FC236}">
                          <a16:creationId xmlns:a16="http://schemas.microsoft.com/office/drawing/2014/main" id="{FE1C688C-1D06-4343-A0F7-B7B214ECF33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Gelijkbenige driehoek 113">
                      <a:extLst>
                        <a:ext uri="{FF2B5EF4-FFF2-40B4-BE49-F238E27FC236}">
                          <a16:creationId xmlns:a16="http://schemas.microsoft.com/office/drawing/2014/main" id="{26A48251-B39F-43D2-A5B4-8579A5A464C2}"/>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35" name="Instructie">
            <a:extLst>
              <a:ext uri="{FF2B5EF4-FFF2-40B4-BE49-F238E27FC236}">
                <a16:creationId xmlns:a16="http://schemas.microsoft.com/office/drawing/2014/main" id="{015A3A78-3E5D-474B-8118-23BEB68D7F72}"/>
              </a:ext>
            </a:extLst>
          </p:cNvPr>
          <p:cNvGrpSpPr/>
          <p:nvPr userDrawn="1"/>
        </p:nvGrpSpPr>
        <p:grpSpPr>
          <a:xfrm>
            <a:off x="12391601" y="0"/>
            <a:ext cx="3183677" cy="2499789"/>
            <a:chOff x="12391601" y="0"/>
            <a:chExt cx="3183677" cy="2499789"/>
          </a:xfrm>
        </p:grpSpPr>
        <p:sp>
          <p:nvSpPr>
            <p:cNvPr id="136" name="Rechthoek 135">
              <a:extLst>
                <a:ext uri="{FF2B5EF4-FFF2-40B4-BE49-F238E27FC236}">
                  <a16:creationId xmlns:a16="http://schemas.microsoft.com/office/drawing/2014/main" id="{1EF28382-F5DA-4222-B10F-3C1A3B1D4D1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137" name="Ovaal 136">
              <a:extLst>
                <a:ext uri="{FF2B5EF4-FFF2-40B4-BE49-F238E27FC236}">
                  <a16:creationId xmlns:a16="http://schemas.microsoft.com/office/drawing/2014/main" id="{E71F8945-6688-42DC-B6BB-F5523F38EAF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id="{E37094F8-B57D-4C64-B920-796D1AFC858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9" name="Rechte verbindingslijn 138">
              <a:extLst>
                <a:ext uri="{FF2B5EF4-FFF2-40B4-BE49-F238E27FC236}">
                  <a16:creationId xmlns:a16="http://schemas.microsoft.com/office/drawing/2014/main" id="{82D6A188-7533-4E36-BA8C-7CFBBF1DFD9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0" name="Rechthoek 139">
              <a:extLst>
                <a:ext uri="{FF2B5EF4-FFF2-40B4-BE49-F238E27FC236}">
                  <a16:creationId xmlns:a16="http://schemas.microsoft.com/office/drawing/2014/main" id="{03F6F256-BAED-42AD-B7CD-CD74E7CB53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1" name="Ovaal 140">
              <a:extLst>
                <a:ext uri="{FF2B5EF4-FFF2-40B4-BE49-F238E27FC236}">
                  <a16:creationId xmlns:a16="http://schemas.microsoft.com/office/drawing/2014/main" id="{97A56B35-5EF6-4088-816C-CB973DBB087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1107F6C4-83ED-4B0A-BA8C-C2D85F7CD01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099C7953-056F-4CF9-B984-08C5D0BB378B}"/>
                </a:ext>
              </a:extLst>
            </p:cNvPr>
            <p:cNvGrpSpPr/>
            <p:nvPr userDrawn="1"/>
          </p:nvGrpSpPr>
          <p:grpSpPr>
            <a:xfrm>
              <a:off x="12757282" y="2184550"/>
              <a:ext cx="825500" cy="209550"/>
              <a:chOff x="13504624" y="2482850"/>
              <a:chExt cx="825500" cy="209550"/>
            </a:xfrm>
          </p:grpSpPr>
          <p:sp>
            <p:nvSpPr>
              <p:cNvPr id="149" name="Rechthoek 148">
                <a:extLst>
                  <a:ext uri="{FF2B5EF4-FFF2-40B4-BE49-F238E27FC236}">
                    <a16:creationId xmlns:a16="http://schemas.microsoft.com/office/drawing/2014/main" id="{7128E767-D7C4-4F0A-A11C-C36D78ABCA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0313D5C2-5876-407F-9A6B-82883BF4BF8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81923B41-E4FE-4FEA-906E-82B89458B5D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44" name="Rechte verbindingslijn 143">
              <a:extLst>
                <a:ext uri="{FF2B5EF4-FFF2-40B4-BE49-F238E27FC236}">
                  <a16:creationId xmlns:a16="http://schemas.microsoft.com/office/drawing/2014/main" id="{8EB43433-97DE-4461-9FAE-0E382BE65E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F96A3E84-258C-4FDC-B46B-F7D1B2F335BB}"/>
                </a:ext>
              </a:extLst>
            </p:cNvPr>
            <p:cNvGrpSpPr/>
            <p:nvPr userDrawn="1"/>
          </p:nvGrpSpPr>
          <p:grpSpPr>
            <a:xfrm>
              <a:off x="12751697" y="1147804"/>
              <a:ext cx="289372" cy="314992"/>
              <a:chOff x="7322769" y="-310267"/>
              <a:chExt cx="289372" cy="314992"/>
            </a:xfrm>
          </p:grpSpPr>
          <p:sp>
            <p:nvSpPr>
              <p:cNvPr id="146" name="Rechthoek 145">
                <a:extLst>
                  <a:ext uri="{FF2B5EF4-FFF2-40B4-BE49-F238E27FC236}">
                    <a16:creationId xmlns:a16="http://schemas.microsoft.com/office/drawing/2014/main" id="{01475AE3-376C-47EE-83D5-684D16F7774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D4EE6DCE-B63B-434C-91ED-1587AF755CD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8" name="Rechthoek 147">
                <a:extLst>
                  <a:ext uri="{FF2B5EF4-FFF2-40B4-BE49-F238E27FC236}">
                    <a16:creationId xmlns:a16="http://schemas.microsoft.com/office/drawing/2014/main" id="{792EC821-EC1B-45CD-AA31-A5174D9AEE2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pic>
        <p:nvPicPr>
          <p:cNvPr id="152" name="logo">
            <a:extLst>
              <a:ext uri="{FF2B5EF4-FFF2-40B4-BE49-F238E27FC236}">
                <a16:creationId xmlns:a16="http://schemas.microsoft.com/office/drawing/2014/main" id="{6E7B684F-DA32-4F63-9FF5-BE1122AA89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7093" y="6122145"/>
            <a:ext cx="952038" cy="482540"/>
          </a:xfrm>
          <a:prstGeom prst="rect">
            <a:avLst/>
          </a:prstGeom>
        </p:spPr>
      </p:pic>
      <p:sp>
        <p:nvSpPr>
          <p:cNvPr id="71" name="Onder balkje">
            <a:extLst>
              <a:ext uri="{FF2B5EF4-FFF2-40B4-BE49-F238E27FC236}">
                <a16:creationId xmlns:a16="http://schemas.microsoft.com/office/drawing/2014/main" id="{A4B100AB-4F9B-4A64-908F-0A386EE51625}"/>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Tijdelijke aanduiding voor dianummer 5">
            <a:extLst>
              <a:ext uri="{FF2B5EF4-FFF2-40B4-BE49-F238E27FC236}">
                <a16:creationId xmlns:a16="http://schemas.microsoft.com/office/drawing/2014/main" id="{FF854FE4-B0F5-4BD8-9188-4DC0CF882BB6}"/>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2296304328"/>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87129"/>
            <a:ext cx="3140325" cy="216909"/>
          </a:xfrm>
        </p:spPr>
        <p:txBody>
          <a:bodyPr/>
          <a:lstStyle/>
          <a:p>
            <a:fld id="{A1B00CF6-CBF8-4891-A1EF-BA979A9524BF}"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87129"/>
            <a:ext cx="671879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3" y="272177"/>
            <a:ext cx="11146224" cy="600744"/>
          </a:xfrm>
        </p:spPr>
        <p:txBody>
          <a:bodyPr/>
          <a:lstStyle>
            <a:lvl1pPr>
              <a:defRPr/>
            </a:lvl1pPr>
          </a:lstStyle>
          <a:p>
            <a:r>
              <a:rPr lang="nl-NL" noProof="0"/>
              <a:t>Plaats hier je titel</a:t>
            </a:r>
            <a:endParaRPr lang="nl-NL"/>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110534" y="-885712"/>
            <a:ext cx="1970962"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GRAFIEK (100%)</a:t>
            </a:r>
          </a:p>
        </p:txBody>
      </p:sp>
      <p:sp>
        <p:nvSpPr>
          <p:cNvPr id="91" name="grafiek">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521863" y="1388794"/>
            <a:ext cx="11133275" cy="4469349"/>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a:t>Klik op onderstaand pictogram</a:t>
            </a:r>
            <a:br>
              <a:rPr lang="nl-NL"/>
            </a:br>
            <a:r>
              <a:rPr lang="nl-NL"/>
              <a:t>om een grafiek in te voegen</a:t>
            </a:r>
          </a:p>
        </p:txBody>
      </p:sp>
      <p:grpSp>
        <p:nvGrpSpPr>
          <p:cNvPr id="93" name="Instructie">
            <a:extLst>
              <a:ext uri="{FF2B5EF4-FFF2-40B4-BE49-F238E27FC236}">
                <a16:creationId xmlns:a16="http://schemas.microsoft.com/office/drawing/2014/main" id="{C9E001F6-3FBC-45DC-8207-6548440F7712}"/>
              </a:ext>
            </a:extLst>
          </p:cNvPr>
          <p:cNvGrpSpPr/>
          <p:nvPr userDrawn="1"/>
        </p:nvGrpSpPr>
        <p:grpSpPr>
          <a:xfrm>
            <a:off x="12389714" y="3046306"/>
            <a:ext cx="3183677" cy="2546619"/>
            <a:chOff x="12389714" y="4327164"/>
            <a:chExt cx="3183677" cy="2546619"/>
          </a:xfrm>
        </p:grpSpPr>
        <p:grpSp>
          <p:nvGrpSpPr>
            <p:cNvPr id="94" name="Meer informatie">
              <a:extLst>
                <a:ext uri="{FF2B5EF4-FFF2-40B4-BE49-F238E27FC236}">
                  <a16:creationId xmlns:a16="http://schemas.microsoft.com/office/drawing/2014/main" id="{7A1C1B78-6E2D-43F3-86BB-D14987A8AA27}"/>
                </a:ext>
              </a:extLst>
            </p:cNvPr>
            <p:cNvGrpSpPr/>
            <p:nvPr userDrawn="1"/>
          </p:nvGrpSpPr>
          <p:grpSpPr>
            <a:xfrm>
              <a:off x="12394875" y="6090510"/>
              <a:ext cx="3178515" cy="783273"/>
              <a:chOff x="-3741486" y="3359148"/>
              <a:chExt cx="3178515" cy="783273"/>
            </a:xfrm>
          </p:grpSpPr>
          <p:sp>
            <p:nvSpPr>
              <p:cNvPr id="132" name="Freeform 101">
                <a:extLst>
                  <a:ext uri="{FF2B5EF4-FFF2-40B4-BE49-F238E27FC236}">
                    <a16:creationId xmlns:a16="http://schemas.microsoft.com/office/drawing/2014/main" id="{16A53905-2267-4835-AA50-6145FC3B3FC9}"/>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BBC55B4F-53EC-4FA0-9FA4-A2BA84E90F8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501C72D5-9204-4357-8F61-286786591090}"/>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95" name="Rechte verbindingslijn 94">
              <a:extLst>
                <a:ext uri="{FF2B5EF4-FFF2-40B4-BE49-F238E27FC236}">
                  <a16:creationId xmlns:a16="http://schemas.microsoft.com/office/drawing/2014/main" id="{E73A71B5-D298-408B-B81A-669EDBCB715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4F090187-74DB-4F08-B9D2-5A2495208D4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97" name="Ovaal 96">
              <a:extLst>
                <a:ext uri="{FF2B5EF4-FFF2-40B4-BE49-F238E27FC236}">
                  <a16:creationId xmlns:a16="http://schemas.microsoft.com/office/drawing/2014/main" id="{56242B33-BB1A-4AC4-A7AF-6695B08F87DE}"/>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8" name="Rechte verbindingslijn 97">
              <a:extLst>
                <a:ext uri="{FF2B5EF4-FFF2-40B4-BE49-F238E27FC236}">
                  <a16:creationId xmlns:a16="http://schemas.microsoft.com/office/drawing/2014/main" id="{7E3C0BF9-E98E-44A9-8118-80E0DAB7D10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9" name="Rechthoek 98">
              <a:extLst>
                <a:ext uri="{FF2B5EF4-FFF2-40B4-BE49-F238E27FC236}">
                  <a16:creationId xmlns:a16="http://schemas.microsoft.com/office/drawing/2014/main" id="{7CFB252F-FA08-4A37-88FC-077A1F4CE17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100" name="Groep 99">
              <a:extLst>
                <a:ext uri="{FF2B5EF4-FFF2-40B4-BE49-F238E27FC236}">
                  <a16:creationId xmlns:a16="http://schemas.microsoft.com/office/drawing/2014/main" id="{5149F826-5473-4D84-B11A-B8FCED0BC60B}"/>
                </a:ext>
              </a:extLst>
            </p:cNvPr>
            <p:cNvGrpSpPr/>
            <p:nvPr userDrawn="1"/>
          </p:nvGrpSpPr>
          <p:grpSpPr>
            <a:xfrm>
              <a:off x="12755394" y="5222855"/>
              <a:ext cx="1714530" cy="639425"/>
              <a:chOff x="12757283" y="4365594"/>
              <a:chExt cx="1714530" cy="639425"/>
            </a:xfrm>
          </p:grpSpPr>
          <p:sp>
            <p:nvSpPr>
              <p:cNvPr id="101" name="Rechthoek 100">
                <a:extLst>
                  <a:ext uri="{FF2B5EF4-FFF2-40B4-BE49-F238E27FC236}">
                    <a16:creationId xmlns:a16="http://schemas.microsoft.com/office/drawing/2014/main" id="{4DBEFDC8-2B58-429A-A80F-BECE302BD1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2" name="Rechthoek 101">
                <a:extLst>
                  <a:ext uri="{FF2B5EF4-FFF2-40B4-BE49-F238E27FC236}">
                    <a16:creationId xmlns:a16="http://schemas.microsoft.com/office/drawing/2014/main" id="{D9C13CA8-362E-419F-8E5B-5423F1B8C43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3" name="Tekstvak 102">
                <a:extLst>
                  <a:ext uri="{FF2B5EF4-FFF2-40B4-BE49-F238E27FC236}">
                    <a16:creationId xmlns:a16="http://schemas.microsoft.com/office/drawing/2014/main" id="{38A87954-6B96-4840-99EE-473A13BF08BB}"/>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104" name="Tekstvak 103">
                <a:extLst>
                  <a:ext uri="{FF2B5EF4-FFF2-40B4-BE49-F238E27FC236}">
                    <a16:creationId xmlns:a16="http://schemas.microsoft.com/office/drawing/2014/main" id="{64EAE2DA-E998-42D4-AF66-6DC0D991A79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105" name="Picture 3">
                <a:extLst>
                  <a:ext uri="{FF2B5EF4-FFF2-40B4-BE49-F238E27FC236}">
                    <a16:creationId xmlns:a16="http://schemas.microsoft.com/office/drawing/2014/main" id="{2637CA94-7489-4D59-BA7C-0072F03D779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ep 105">
                <a:extLst>
                  <a:ext uri="{FF2B5EF4-FFF2-40B4-BE49-F238E27FC236}">
                    <a16:creationId xmlns:a16="http://schemas.microsoft.com/office/drawing/2014/main" id="{E0F65D8A-932C-4FFE-8A7C-FCD741C254C1}"/>
                  </a:ext>
                </a:extLst>
              </p:cNvPr>
              <p:cNvGrpSpPr/>
              <p:nvPr userDrawn="1"/>
            </p:nvGrpSpPr>
            <p:grpSpPr>
              <a:xfrm>
                <a:off x="12831198" y="4432250"/>
                <a:ext cx="139861" cy="152244"/>
                <a:chOff x="12574450" y="6053892"/>
                <a:chExt cx="169232" cy="184215"/>
              </a:xfrm>
            </p:grpSpPr>
            <p:sp>
              <p:nvSpPr>
                <p:cNvPr id="129" name="Rechthoek 128">
                  <a:extLst>
                    <a:ext uri="{FF2B5EF4-FFF2-40B4-BE49-F238E27FC236}">
                      <a16:creationId xmlns:a16="http://schemas.microsoft.com/office/drawing/2014/main" id="{E4F2CAC6-C286-4619-9A46-94AF0F3B481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0" name="Rechthoek 129">
                  <a:extLst>
                    <a:ext uri="{FF2B5EF4-FFF2-40B4-BE49-F238E27FC236}">
                      <a16:creationId xmlns:a16="http://schemas.microsoft.com/office/drawing/2014/main" id="{FF309A0B-5266-403E-A702-BE9F65D2475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1" name="Rechthoek 130">
                  <a:extLst>
                    <a:ext uri="{FF2B5EF4-FFF2-40B4-BE49-F238E27FC236}">
                      <a16:creationId xmlns:a16="http://schemas.microsoft.com/office/drawing/2014/main" id="{6473A50E-AE4B-43CE-8EC8-1620785C8D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07" name="Groep 106">
                <a:extLst>
                  <a:ext uri="{FF2B5EF4-FFF2-40B4-BE49-F238E27FC236}">
                    <a16:creationId xmlns:a16="http://schemas.microsoft.com/office/drawing/2014/main" id="{A10A86B2-4771-4F86-94AC-EE55D2392979}"/>
                  </a:ext>
                </a:extLst>
              </p:cNvPr>
              <p:cNvGrpSpPr/>
              <p:nvPr userDrawn="1"/>
            </p:nvGrpSpPr>
            <p:grpSpPr>
              <a:xfrm>
                <a:off x="12831198" y="4748585"/>
                <a:ext cx="184916" cy="120210"/>
                <a:chOff x="8815516" y="1076284"/>
                <a:chExt cx="503174" cy="327105"/>
              </a:xfrm>
            </p:grpSpPr>
            <p:sp>
              <p:nvSpPr>
                <p:cNvPr id="108" name="Rechthoek 107">
                  <a:extLst>
                    <a:ext uri="{FF2B5EF4-FFF2-40B4-BE49-F238E27FC236}">
                      <a16:creationId xmlns:a16="http://schemas.microsoft.com/office/drawing/2014/main" id="{47F3F537-AC54-4DE4-9350-4910FCF53CE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9" name="Groep 108">
                  <a:extLst>
                    <a:ext uri="{FF2B5EF4-FFF2-40B4-BE49-F238E27FC236}">
                      <a16:creationId xmlns:a16="http://schemas.microsoft.com/office/drawing/2014/main" id="{E845CEF2-5548-4E42-8AF4-6F14ED3A3499}"/>
                    </a:ext>
                  </a:extLst>
                </p:cNvPr>
                <p:cNvGrpSpPr/>
                <p:nvPr userDrawn="1"/>
              </p:nvGrpSpPr>
              <p:grpSpPr>
                <a:xfrm>
                  <a:off x="8815517" y="1076284"/>
                  <a:ext cx="503173" cy="327105"/>
                  <a:chOff x="1351248" y="-683635"/>
                  <a:chExt cx="503173" cy="327105"/>
                </a:xfrm>
              </p:grpSpPr>
              <p:grpSp>
                <p:nvGrpSpPr>
                  <p:cNvPr id="110" name="Groep 109">
                    <a:extLst>
                      <a:ext uri="{FF2B5EF4-FFF2-40B4-BE49-F238E27FC236}">
                        <a16:creationId xmlns:a16="http://schemas.microsoft.com/office/drawing/2014/main" id="{E9E726B1-A7C6-4F14-9CAC-F4CD04BDDDF0}"/>
                      </a:ext>
                    </a:extLst>
                  </p:cNvPr>
                  <p:cNvGrpSpPr/>
                  <p:nvPr userDrawn="1"/>
                </p:nvGrpSpPr>
                <p:grpSpPr>
                  <a:xfrm>
                    <a:off x="1351248" y="-683635"/>
                    <a:ext cx="375186" cy="293652"/>
                    <a:chOff x="1094874" y="-884923"/>
                    <a:chExt cx="884668" cy="692417"/>
                  </a:xfrm>
                </p:grpSpPr>
                <p:sp>
                  <p:nvSpPr>
                    <p:cNvPr id="115" name="Rechthoek 114">
                      <a:extLst>
                        <a:ext uri="{FF2B5EF4-FFF2-40B4-BE49-F238E27FC236}">
                          <a16:creationId xmlns:a16="http://schemas.microsoft.com/office/drawing/2014/main" id="{CB7A4333-9006-4DEC-8C05-AB8BA2C89A4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6" name="Groep 115">
                      <a:extLst>
                        <a:ext uri="{FF2B5EF4-FFF2-40B4-BE49-F238E27FC236}">
                          <a16:creationId xmlns:a16="http://schemas.microsoft.com/office/drawing/2014/main" id="{BBDB74E0-95DA-4B1B-B0B5-526EB6020035}"/>
                        </a:ext>
                      </a:extLst>
                    </p:cNvPr>
                    <p:cNvGrpSpPr/>
                    <p:nvPr userDrawn="1"/>
                  </p:nvGrpSpPr>
                  <p:grpSpPr>
                    <a:xfrm>
                      <a:off x="1094874" y="-878306"/>
                      <a:ext cx="867364" cy="685800"/>
                      <a:chOff x="1094874" y="-878306"/>
                      <a:chExt cx="867364" cy="613611"/>
                    </a:xfrm>
                  </p:grpSpPr>
                  <p:cxnSp>
                    <p:nvCxnSpPr>
                      <p:cNvPr id="122" name="Rechte verbindingslijn 121">
                        <a:extLst>
                          <a:ext uri="{FF2B5EF4-FFF2-40B4-BE49-F238E27FC236}">
                            <a16:creationId xmlns:a16="http://schemas.microsoft.com/office/drawing/2014/main" id="{1F5CA13D-6259-465D-A375-8AADDDE629C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761B7E8-C0D2-4D72-A278-8D0AB0AC27A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4E325CC0-D128-44F7-A915-260996265FAB}"/>
                          </a:ext>
                        </a:extLst>
                      </p:cNvPr>
                      <p:cNvGrpSpPr/>
                      <p:nvPr userDrawn="1"/>
                    </p:nvGrpSpPr>
                    <p:grpSpPr>
                      <a:xfrm>
                        <a:off x="1270535" y="-878306"/>
                        <a:ext cx="526983" cy="613611"/>
                        <a:chOff x="1270535" y="-745959"/>
                        <a:chExt cx="526983" cy="481264"/>
                      </a:xfrm>
                    </p:grpSpPr>
                    <p:cxnSp>
                      <p:nvCxnSpPr>
                        <p:cNvPr id="125" name="Rechte verbindingslijn 124">
                          <a:extLst>
                            <a:ext uri="{FF2B5EF4-FFF2-40B4-BE49-F238E27FC236}">
                              <a16:creationId xmlns:a16="http://schemas.microsoft.com/office/drawing/2014/main" id="{C7638D50-02D3-4B9D-A6A4-D1014B950C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FC25F6D1-67A7-4D32-8D54-D5234326E527}"/>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D5DF2D7-D0A1-4107-A507-0C75344A26E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21D8DF3-8251-4453-9315-AC24AD6A8AD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7" name="Rechte verbindingslijn 116">
                      <a:extLst>
                        <a:ext uri="{FF2B5EF4-FFF2-40B4-BE49-F238E27FC236}">
                          <a16:creationId xmlns:a16="http://schemas.microsoft.com/office/drawing/2014/main" id="{28098B12-E9CD-4E38-8F60-278A86109DF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8" name="Groep 117">
                      <a:extLst>
                        <a:ext uri="{FF2B5EF4-FFF2-40B4-BE49-F238E27FC236}">
                          <a16:creationId xmlns:a16="http://schemas.microsoft.com/office/drawing/2014/main" id="{162FE508-906F-49AE-A86E-44E52136004B}"/>
                        </a:ext>
                      </a:extLst>
                    </p:cNvPr>
                    <p:cNvGrpSpPr/>
                    <p:nvPr userDrawn="1"/>
                  </p:nvGrpSpPr>
                  <p:grpSpPr>
                    <a:xfrm>
                      <a:off x="1094874" y="-607596"/>
                      <a:ext cx="878306" cy="276726"/>
                      <a:chOff x="1106905" y="-607596"/>
                      <a:chExt cx="878307" cy="276726"/>
                    </a:xfrm>
                  </p:grpSpPr>
                  <p:cxnSp>
                    <p:nvCxnSpPr>
                      <p:cNvPr id="119" name="Rechte verbindingslijn 118">
                        <a:extLst>
                          <a:ext uri="{FF2B5EF4-FFF2-40B4-BE49-F238E27FC236}">
                            <a16:creationId xmlns:a16="http://schemas.microsoft.com/office/drawing/2014/main" id="{5503EED9-B041-4F8A-B272-009E252CCF5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94E33E19-C581-40C2-ABEB-4BD42A33E9C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7BD10776-A3E1-48E1-86CD-8CDD6A102B0F}"/>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1" name="Groep 110">
                    <a:extLst>
                      <a:ext uri="{FF2B5EF4-FFF2-40B4-BE49-F238E27FC236}">
                        <a16:creationId xmlns:a16="http://schemas.microsoft.com/office/drawing/2014/main" id="{8B5AFAAA-DAD1-4662-9C8D-62732563B290}"/>
                      </a:ext>
                    </a:extLst>
                  </p:cNvPr>
                  <p:cNvGrpSpPr/>
                  <p:nvPr userDrawn="1"/>
                </p:nvGrpSpPr>
                <p:grpSpPr>
                  <a:xfrm rot="2700000">
                    <a:off x="1605871" y="-605080"/>
                    <a:ext cx="90079" cy="407021"/>
                    <a:chOff x="3130062" y="-817193"/>
                    <a:chExt cx="131884" cy="595920"/>
                  </a:xfrm>
                  <a:solidFill>
                    <a:srgbClr val="3399FF"/>
                  </a:solidFill>
                </p:grpSpPr>
                <p:sp>
                  <p:nvSpPr>
                    <p:cNvPr id="112" name="Rechthoek 111">
                      <a:extLst>
                        <a:ext uri="{FF2B5EF4-FFF2-40B4-BE49-F238E27FC236}">
                          <a16:creationId xmlns:a16="http://schemas.microsoft.com/office/drawing/2014/main" id="{880B84C0-5DE3-42E3-9EF9-49216969E428}"/>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afgeronde bovenhoeken 112">
                      <a:extLst>
                        <a:ext uri="{FF2B5EF4-FFF2-40B4-BE49-F238E27FC236}">
                          <a16:creationId xmlns:a16="http://schemas.microsoft.com/office/drawing/2014/main" id="{FE1C688C-1D06-4343-A0F7-B7B214ECF33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Gelijkbenige driehoek 113">
                      <a:extLst>
                        <a:ext uri="{FF2B5EF4-FFF2-40B4-BE49-F238E27FC236}">
                          <a16:creationId xmlns:a16="http://schemas.microsoft.com/office/drawing/2014/main" id="{26A48251-B39F-43D2-A5B4-8579A5A464C2}"/>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73" name="GRID" hidden="1">
            <a:extLst>
              <a:ext uri="{FF2B5EF4-FFF2-40B4-BE49-F238E27FC236}">
                <a16:creationId xmlns:a16="http://schemas.microsoft.com/office/drawing/2014/main" id="{A42AA2CB-EB2C-4371-99B2-FFE1C7ABC653}"/>
              </a:ext>
            </a:extLst>
          </p:cNvPr>
          <p:cNvGrpSpPr/>
          <p:nvPr userDrawn="1"/>
        </p:nvGrpSpPr>
        <p:grpSpPr>
          <a:xfrm>
            <a:off x="0" y="0"/>
            <a:ext cx="12192000" cy="6858000"/>
            <a:chOff x="0" y="0"/>
            <a:chExt cx="12192000" cy="6858000"/>
          </a:xfrm>
        </p:grpSpPr>
        <p:sp>
          <p:nvSpPr>
            <p:cNvPr id="74" name="Rechthoek 73">
              <a:extLst>
                <a:ext uri="{FF2B5EF4-FFF2-40B4-BE49-F238E27FC236}">
                  <a16:creationId xmlns:a16="http://schemas.microsoft.com/office/drawing/2014/main" id="{1B148C1F-0DC3-40A3-9ABA-60E3F85AE7F2}"/>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a:extLst>
                <a:ext uri="{FF2B5EF4-FFF2-40B4-BE49-F238E27FC236}">
                  <a16:creationId xmlns:a16="http://schemas.microsoft.com/office/drawing/2014/main" id="{73E3192B-3823-4A68-84E9-3C984563ED0B}"/>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a:extLst>
                <a:ext uri="{FF2B5EF4-FFF2-40B4-BE49-F238E27FC236}">
                  <a16:creationId xmlns:a16="http://schemas.microsoft.com/office/drawing/2014/main" id="{9155171A-1727-48A0-9D0A-0D7C94E29723}"/>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a:extLst>
                <a:ext uri="{FF2B5EF4-FFF2-40B4-BE49-F238E27FC236}">
                  <a16:creationId xmlns:a16="http://schemas.microsoft.com/office/drawing/2014/main" id="{CED705F7-47C7-4D84-B9A4-EF4160028016}"/>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a:extLst>
                <a:ext uri="{FF2B5EF4-FFF2-40B4-BE49-F238E27FC236}">
                  <a16:creationId xmlns:a16="http://schemas.microsoft.com/office/drawing/2014/main" id="{51564711-4802-42AE-A003-604DAFEC66D6}"/>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a:extLst>
                <a:ext uri="{FF2B5EF4-FFF2-40B4-BE49-F238E27FC236}">
                  <a16:creationId xmlns:a16="http://schemas.microsoft.com/office/drawing/2014/main" id="{A33B453C-82AE-43AA-B3DA-4A9B0925A942}"/>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a:extLst>
                <a:ext uri="{FF2B5EF4-FFF2-40B4-BE49-F238E27FC236}">
                  <a16:creationId xmlns:a16="http://schemas.microsoft.com/office/drawing/2014/main" id="{C261EECC-4C34-4F17-AFB5-3CB1CC9E52EB}"/>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a:extLst>
                <a:ext uri="{FF2B5EF4-FFF2-40B4-BE49-F238E27FC236}">
                  <a16:creationId xmlns:a16="http://schemas.microsoft.com/office/drawing/2014/main" id="{DB7F3834-98C1-4824-95C1-84A4AD0BB102}"/>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a:extLst>
                <a:ext uri="{FF2B5EF4-FFF2-40B4-BE49-F238E27FC236}">
                  <a16:creationId xmlns:a16="http://schemas.microsoft.com/office/drawing/2014/main" id="{F3EA1BE1-E41D-4388-9B5A-48435EF2F41E}"/>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a:extLst>
                <a:ext uri="{FF2B5EF4-FFF2-40B4-BE49-F238E27FC236}">
                  <a16:creationId xmlns:a16="http://schemas.microsoft.com/office/drawing/2014/main" id="{9B706927-B552-461D-8CAB-7D27387C4669}"/>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a:extLst>
                <a:ext uri="{FF2B5EF4-FFF2-40B4-BE49-F238E27FC236}">
                  <a16:creationId xmlns:a16="http://schemas.microsoft.com/office/drawing/2014/main" id="{C1979472-D81B-43AA-9831-B5D13FD80B6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a:extLst>
                <a:ext uri="{FF2B5EF4-FFF2-40B4-BE49-F238E27FC236}">
                  <a16:creationId xmlns:a16="http://schemas.microsoft.com/office/drawing/2014/main" id="{ED3B4A7B-F5C0-4103-8E58-E0D3779A2B72}"/>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5" name="Instructie">
            <a:extLst>
              <a:ext uri="{FF2B5EF4-FFF2-40B4-BE49-F238E27FC236}">
                <a16:creationId xmlns:a16="http://schemas.microsoft.com/office/drawing/2014/main" id="{015A3A78-3E5D-474B-8118-23BEB68D7F72}"/>
              </a:ext>
            </a:extLst>
          </p:cNvPr>
          <p:cNvGrpSpPr/>
          <p:nvPr userDrawn="1"/>
        </p:nvGrpSpPr>
        <p:grpSpPr>
          <a:xfrm>
            <a:off x="12391601" y="0"/>
            <a:ext cx="3183677" cy="2499789"/>
            <a:chOff x="12391601" y="0"/>
            <a:chExt cx="3183677" cy="2499789"/>
          </a:xfrm>
        </p:grpSpPr>
        <p:sp>
          <p:nvSpPr>
            <p:cNvPr id="136" name="Rechthoek 135">
              <a:extLst>
                <a:ext uri="{FF2B5EF4-FFF2-40B4-BE49-F238E27FC236}">
                  <a16:creationId xmlns:a16="http://schemas.microsoft.com/office/drawing/2014/main" id="{1EF28382-F5DA-4222-B10F-3C1A3B1D4D1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137" name="Ovaal 136">
              <a:extLst>
                <a:ext uri="{FF2B5EF4-FFF2-40B4-BE49-F238E27FC236}">
                  <a16:creationId xmlns:a16="http://schemas.microsoft.com/office/drawing/2014/main" id="{E71F8945-6688-42DC-B6BB-F5523F38EAF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id="{E37094F8-B57D-4C64-B920-796D1AFC858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9" name="Rechte verbindingslijn 138">
              <a:extLst>
                <a:ext uri="{FF2B5EF4-FFF2-40B4-BE49-F238E27FC236}">
                  <a16:creationId xmlns:a16="http://schemas.microsoft.com/office/drawing/2014/main" id="{82D6A188-7533-4E36-BA8C-7CFBBF1DFD9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0" name="Rechthoek 139">
              <a:extLst>
                <a:ext uri="{FF2B5EF4-FFF2-40B4-BE49-F238E27FC236}">
                  <a16:creationId xmlns:a16="http://schemas.microsoft.com/office/drawing/2014/main" id="{03F6F256-BAED-42AD-B7CD-CD74E7CB53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1" name="Ovaal 140">
              <a:extLst>
                <a:ext uri="{FF2B5EF4-FFF2-40B4-BE49-F238E27FC236}">
                  <a16:creationId xmlns:a16="http://schemas.microsoft.com/office/drawing/2014/main" id="{97A56B35-5EF6-4088-816C-CB973DBB087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1107F6C4-83ED-4B0A-BA8C-C2D85F7CD01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099C7953-056F-4CF9-B984-08C5D0BB378B}"/>
                </a:ext>
              </a:extLst>
            </p:cNvPr>
            <p:cNvGrpSpPr/>
            <p:nvPr userDrawn="1"/>
          </p:nvGrpSpPr>
          <p:grpSpPr>
            <a:xfrm>
              <a:off x="12757282" y="2184550"/>
              <a:ext cx="825500" cy="209550"/>
              <a:chOff x="13504624" y="2482850"/>
              <a:chExt cx="825500" cy="209550"/>
            </a:xfrm>
          </p:grpSpPr>
          <p:sp>
            <p:nvSpPr>
              <p:cNvPr id="149" name="Rechthoek 148">
                <a:extLst>
                  <a:ext uri="{FF2B5EF4-FFF2-40B4-BE49-F238E27FC236}">
                    <a16:creationId xmlns:a16="http://schemas.microsoft.com/office/drawing/2014/main" id="{7128E767-D7C4-4F0A-A11C-C36D78ABCA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0313D5C2-5876-407F-9A6B-82883BF4BF8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81923B41-E4FE-4FEA-906E-82B89458B5D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44" name="Rechte verbindingslijn 143">
              <a:extLst>
                <a:ext uri="{FF2B5EF4-FFF2-40B4-BE49-F238E27FC236}">
                  <a16:creationId xmlns:a16="http://schemas.microsoft.com/office/drawing/2014/main" id="{8EB43433-97DE-4461-9FAE-0E382BE65E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F96A3E84-258C-4FDC-B46B-F7D1B2F335BB}"/>
                </a:ext>
              </a:extLst>
            </p:cNvPr>
            <p:cNvGrpSpPr/>
            <p:nvPr userDrawn="1"/>
          </p:nvGrpSpPr>
          <p:grpSpPr>
            <a:xfrm>
              <a:off x="12751697" y="1147804"/>
              <a:ext cx="289372" cy="314992"/>
              <a:chOff x="7322769" y="-310267"/>
              <a:chExt cx="289372" cy="314992"/>
            </a:xfrm>
          </p:grpSpPr>
          <p:sp>
            <p:nvSpPr>
              <p:cNvPr id="146" name="Rechthoek 145">
                <a:extLst>
                  <a:ext uri="{FF2B5EF4-FFF2-40B4-BE49-F238E27FC236}">
                    <a16:creationId xmlns:a16="http://schemas.microsoft.com/office/drawing/2014/main" id="{01475AE3-376C-47EE-83D5-684D16F7774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D4EE6DCE-B63B-434C-91ED-1587AF755CD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8" name="Rechthoek 147">
                <a:extLst>
                  <a:ext uri="{FF2B5EF4-FFF2-40B4-BE49-F238E27FC236}">
                    <a16:creationId xmlns:a16="http://schemas.microsoft.com/office/drawing/2014/main" id="{792EC821-EC1B-45CD-AA31-A5174D9AEE2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pic>
        <p:nvPicPr>
          <p:cNvPr id="69" name="logo">
            <a:extLst>
              <a:ext uri="{FF2B5EF4-FFF2-40B4-BE49-F238E27FC236}">
                <a16:creationId xmlns:a16="http://schemas.microsoft.com/office/drawing/2014/main" id="{42489D6E-7153-4D41-A3CA-45094A5775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87093" y="6122145"/>
            <a:ext cx="952038" cy="482540"/>
          </a:xfrm>
          <a:prstGeom prst="rect">
            <a:avLst/>
          </a:prstGeom>
        </p:spPr>
      </p:pic>
      <p:sp>
        <p:nvSpPr>
          <p:cNvPr id="71" name="Onder balkje">
            <a:extLst>
              <a:ext uri="{FF2B5EF4-FFF2-40B4-BE49-F238E27FC236}">
                <a16:creationId xmlns:a16="http://schemas.microsoft.com/office/drawing/2014/main" id="{A43B3275-0DAA-46DF-AA83-74A0CD51782F}"/>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Tijdelijke aanduiding voor dianummer 5">
            <a:extLst>
              <a:ext uri="{FF2B5EF4-FFF2-40B4-BE49-F238E27FC236}">
                <a16:creationId xmlns:a16="http://schemas.microsoft.com/office/drawing/2014/main" id="{59A8263C-BADD-4468-84A9-1E09DB414ECB}"/>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809806887"/>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 MET TABEL (50%/ 5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20856"/>
            <a:ext cx="3140325" cy="216909"/>
          </a:xfrm>
        </p:spPr>
        <p:txBody>
          <a:bodyPr/>
          <a:lstStyle/>
          <a:p>
            <a:fld id="{C8226F51-BA4F-47DD-BB27-1D52D814875C}"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20856"/>
            <a:ext cx="671879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4" y="272177"/>
            <a:ext cx="11146223" cy="600744"/>
          </a:xfrm>
        </p:spPr>
        <p:txBody>
          <a:bodyPr/>
          <a:lstStyle>
            <a:lvl1pPr>
              <a:defRPr/>
            </a:lvl1pPr>
          </a:lstStyle>
          <a:p>
            <a:r>
              <a:rPr lang="nl-NL" noProof="0"/>
              <a:t>Plaats hier je titel</a:t>
            </a:r>
            <a:endParaRPr lang="nl-NL"/>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639252" y="-885712"/>
            <a:ext cx="2913528"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TABEL (50%/ 50%)</a:t>
            </a:r>
          </a:p>
        </p:txBody>
      </p:sp>
      <p:sp>
        <p:nvSpPr>
          <p:cNvPr id="152" name="tabel">
            <a:extLst>
              <a:ext uri="{FF2B5EF4-FFF2-40B4-BE49-F238E27FC236}">
                <a16:creationId xmlns:a16="http://schemas.microsoft.com/office/drawing/2014/main" id="{A53CAFF0-6C2E-4CED-9470-8DA99266AE50}"/>
              </a:ext>
            </a:extLst>
          </p:cNvPr>
          <p:cNvSpPr>
            <a:spLocks noGrp="1"/>
          </p:cNvSpPr>
          <p:nvPr>
            <p:ph type="tbl" sz="quarter" idx="14" hasCustomPrompt="1"/>
          </p:nvPr>
        </p:nvSpPr>
        <p:spPr>
          <a:xfrm>
            <a:off x="6247711" y="1407861"/>
            <a:ext cx="5412132" cy="4454808"/>
          </a:xfrm>
          <a:solidFill>
            <a:schemeClr val="bg1">
              <a:lumMod val="95000"/>
            </a:schemeClr>
          </a:solidFill>
        </p:spPr>
        <p:txBody>
          <a:bodyPr tIns="1620000"/>
          <a:lstStyle>
            <a:lvl1pPr marL="0" indent="0" algn="ctr">
              <a:spcBef>
                <a:spcPts val="0"/>
              </a:spcBef>
              <a:spcAft>
                <a:spcPts val="0"/>
              </a:spcAft>
              <a:buNone/>
              <a:defRPr sz="1050" b="1"/>
            </a:lvl1pPr>
          </a:lstStyle>
          <a:p>
            <a:r>
              <a:rPr lang="nl-NL"/>
              <a:t>Klik op onderstaand pictogram</a:t>
            </a:r>
            <a:br>
              <a:rPr lang="nl-NL"/>
            </a:br>
            <a:r>
              <a:rPr lang="nl-NL"/>
              <a:t>om een tabel in te voegen</a:t>
            </a:r>
          </a:p>
        </p:txBody>
      </p:sp>
      <p:grpSp>
        <p:nvGrpSpPr>
          <p:cNvPr id="153" name="Instructie">
            <a:extLst>
              <a:ext uri="{FF2B5EF4-FFF2-40B4-BE49-F238E27FC236}">
                <a16:creationId xmlns:a16="http://schemas.microsoft.com/office/drawing/2014/main" id="{D8FA1774-32C6-44BB-B330-6554B0E7E12D}"/>
              </a:ext>
            </a:extLst>
          </p:cNvPr>
          <p:cNvGrpSpPr/>
          <p:nvPr userDrawn="1"/>
        </p:nvGrpSpPr>
        <p:grpSpPr>
          <a:xfrm>
            <a:off x="12391601" y="0"/>
            <a:ext cx="3183678" cy="3418198"/>
            <a:chOff x="12391601" y="0"/>
            <a:chExt cx="3183678" cy="3418198"/>
          </a:xfrm>
        </p:grpSpPr>
        <p:grpSp>
          <p:nvGrpSpPr>
            <p:cNvPr id="154" name="Meer informatie">
              <a:extLst>
                <a:ext uri="{FF2B5EF4-FFF2-40B4-BE49-F238E27FC236}">
                  <a16:creationId xmlns:a16="http://schemas.microsoft.com/office/drawing/2014/main" id="{7D53CC9C-CDBE-4DFB-AE21-4160803B4CD1}"/>
                </a:ext>
              </a:extLst>
            </p:cNvPr>
            <p:cNvGrpSpPr/>
            <p:nvPr userDrawn="1"/>
          </p:nvGrpSpPr>
          <p:grpSpPr>
            <a:xfrm>
              <a:off x="12396764" y="2622893"/>
              <a:ext cx="3178515" cy="795305"/>
              <a:chOff x="-3741486" y="3347116"/>
              <a:chExt cx="3178515" cy="795305"/>
            </a:xfrm>
          </p:grpSpPr>
          <p:sp>
            <p:nvSpPr>
              <p:cNvPr id="176" name="Freeform 101">
                <a:extLst>
                  <a:ext uri="{FF2B5EF4-FFF2-40B4-BE49-F238E27FC236}">
                    <a16:creationId xmlns:a16="http://schemas.microsoft.com/office/drawing/2014/main" id="{B78FDC53-F231-49E7-A154-56F81091116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7" name="Rechthoek 176">
                <a:extLst>
                  <a:ext uri="{FF2B5EF4-FFF2-40B4-BE49-F238E27FC236}">
                    <a16:creationId xmlns:a16="http://schemas.microsoft.com/office/drawing/2014/main" id="{D40104D5-463A-4C56-920E-DB709D9672F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8" name="Rechte verbindingslijn 177">
                <a:extLst>
                  <a:ext uri="{FF2B5EF4-FFF2-40B4-BE49-F238E27FC236}">
                    <a16:creationId xmlns:a16="http://schemas.microsoft.com/office/drawing/2014/main" id="{E9CD1AE4-DA73-4EC4-81C0-1F75EE829AA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55" name="Rechthoek 154">
              <a:extLst>
                <a:ext uri="{FF2B5EF4-FFF2-40B4-BE49-F238E27FC236}">
                  <a16:creationId xmlns:a16="http://schemas.microsoft.com/office/drawing/2014/main" id="{1D0DA284-6D84-4D36-B1B6-DB37B4EE58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156" name="Ovaal 155">
              <a:extLst>
                <a:ext uri="{FF2B5EF4-FFF2-40B4-BE49-F238E27FC236}">
                  <a16:creationId xmlns:a16="http://schemas.microsoft.com/office/drawing/2014/main" id="{9F53628B-F530-4001-99B6-93A0F44C1D4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7" name="Rechte verbindingslijn 156">
              <a:extLst>
                <a:ext uri="{FF2B5EF4-FFF2-40B4-BE49-F238E27FC236}">
                  <a16:creationId xmlns:a16="http://schemas.microsoft.com/office/drawing/2014/main" id="{BA5E46A7-E4C0-420C-BD1B-206B69E2B01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8" name="Rechte verbindingslijn 157">
              <a:extLst>
                <a:ext uri="{FF2B5EF4-FFF2-40B4-BE49-F238E27FC236}">
                  <a16:creationId xmlns:a16="http://schemas.microsoft.com/office/drawing/2014/main" id="{59953485-194D-42FF-82E6-0F30D398DD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74094B7F-E9F2-4748-9700-863C8ED5247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60" name="Ovaal 159">
              <a:extLst>
                <a:ext uri="{FF2B5EF4-FFF2-40B4-BE49-F238E27FC236}">
                  <a16:creationId xmlns:a16="http://schemas.microsoft.com/office/drawing/2014/main" id="{234F4CA7-6E68-48F7-90A9-EA8ADB6F2D6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79CA1389-B637-4556-96EE-0093988A463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2" name="Groep 161">
              <a:extLst>
                <a:ext uri="{FF2B5EF4-FFF2-40B4-BE49-F238E27FC236}">
                  <a16:creationId xmlns:a16="http://schemas.microsoft.com/office/drawing/2014/main" id="{36D3135C-9114-41E0-ACB5-71D213B1A776}"/>
                </a:ext>
              </a:extLst>
            </p:cNvPr>
            <p:cNvGrpSpPr/>
            <p:nvPr userDrawn="1"/>
          </p:nvGrpSpPr>
          <p:grpSpPr>
            <a:xfrm>
              <a:off x="12757282" y="2184550"/>
              <a:ext cx="825500" cy="209550"/>
              <a:chOff x="13504624" y="2482850"/>
              <a:chExt cx="825500" cy="209550"/>
            </a:xfrm>
          </p:grpSpPr>
          <p:sp>
            <p:nvSpPr>
              <p:cNvPr id="173" name="Rechthoek 172">
                <a:extLst>
                  <a:ext uri="{FF2B5EF4-FFF2-40B4-BE49-F238E27FC236}">
                    <a16:creationId xmlns:a16="http://schemas.microsoft.com/office/drawing/2014/main" id="{F466C695-CD09-4087-A78D-68D7B0B7730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174" name="Rechte verbindingslijn 173">
                <a:extLst>
                  <a:ext uri="{FF2B5EF4-FFF2-40B4-BE49-F238E27FC236}">
                    <a16:creationId xmlns:a16="http://schemas.microsoft.com/office/drawing/2014/main" id="{D78B9D92-55AF-410D-9537-D703025B8E5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5" name="Gelijkbenige driehoek 174">
                <a:extLst>
                  <a:ext uri="{FF2B5EF4-FFF2-40B4-BE49-F238E27FC236}">
                    <a16:creationId xmlns:a16="http://schemas.microsoft.com/office/drawing/2014/main" id="{7A520EAA-77FA-4ED5-A4D4-3DE2F82853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63" name="Rechte verbindingslijn 162">
              <a:extLst>
                <a:ext uri="{FF2B5EF4-FFF2-40B4-BE49-F238E27FC236}">
                  <a16:creationId xmlns:a16="http://schemas.microsoft.com/office/drawing/2014/main" id="{65918623-D162-4D5A-9A47-3A7D5A1E091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64" name="Tabel icoon">
              <a:extLst>
                <a:ext uri="{FF2B5EF4-FFF2-40B4-BE49-F238E27FC236}">
                  <a16:creationId xmlns:a16="http://schemas.microsoft.com/office/drawing/2014/main" id="{A6113588-03B7-4533-ADB2-D0A1084B39F1}"/>
                </a:ext>
              </a:extLst>
            </p:cNvPr>
            <p:cNvGrpSpPr/>
            <p:nvPr userDrawn="1"/>
          </p:nvGrpSpPr>
          <p:grpSpPr>
            <a:xfrm>
              <a:off x="12757283" y="1133664"/>
              <a:ext cx="375500" cy="339168"/>
              <a:chOff x="6072040" y="3376043"/>
              <a:chExt cx="1227920" cy="1109109"/>
            </a:xfrm>
          </p:grpSpPr>
          <p:sp>
            <p:nvSpPr>
              <p:cNvPr id="165" name="Rechthoek 164">
                <a:extLst>
                  <a:ext uri="{FF2B5EF4-FFF2-40B4-BE49-F238E27FC236}">
                    <a16:creationId xmlns:a16="http://schemas.microsoft.com/office/drawing/2014/main" id="{4AFCC203-FD5B-468F-99FB-D1E8E80EFAB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6" name="Rechthoek 165">
                <a:extLst>
                  <a:ext uri="{FF2B5EF4-FFF2-40B4-BE49-F238E27FC236}">
                    <a16:creationId xmlns:a16="http://schemas.microsoft.com/office/drawing/2014/main" id="{41EFEE30-7FFC-401F-8547-9FBDA36DE4A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67" name="Rechte verbindingslijn 166">
                <a:extLst>
                  <a:ext uri="{FF2B5EF4-FFF2-40B4-BE49-F238E27FC236}">
                    <a16:creationId xmlns:a16="http://schemas.microsoft.com/office/drawing/2014/main" id="{B8972847-4D20-4203-B318-E85BAC05ED5B}"/>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F1C4E8A1-E26F-447E-9920-D066950EFDC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92C262A0-EBDF-4F9B-BF6B-E48D2178557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D4FE1558-6BE7-4FB4-BCDD-2FC1300DE2CE}"/>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77DE6BDA-6F53-4F6F-883C-D71B322CD5E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917903B9-C840-4B22-8332-0F6FF4E12BC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pic>
        <p:nvPicPr>
          <p:cNvPr id="110" name="logo">
            <a:extLst>
              <a:ext uri="{FF2B5EF4-FFF2-40B4-BE49-F238E27FC236}">
                <a16:creationId xmlns:a16="http://schemas.microsoft.com/office/drawing/2014/main" id="{5A08214E-DF57-48EA-84B2-CA6EE2CD7B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7093" y="6122145"/>
            <a:ext cx="952038" cy="482540"/>
          </a:xfrm>
          <a:prstGeom prst="rect">
            <a:avLst/>
          </a:prstGeom>
        </p:spPr>
      </p:pic>
      <p:grpSp>
        <p:nvGrpSpPr>
          <p:cNvPr id="38" name="GRID" hidden="1">
            <a:extLst>
              <a:ext uri="{FF2B5EF4-FFF2-40B4-BE49-F238E27FC236}">
                <a16:creationId xmlns:a16="http://schemas.microsoft.com/office/drawing/2014/main" id="{63091A87-E469-4741-AFAE-D9FE9D31606F}"/>
              </a:ext>
            </a:extLst>
          </p:cNvPr>
          <p:cNvGrpSpPr/>
          <p:nvPr userDrawn="1"/>
        </p:nvGrpSpPr>
        <p:grpSpPr>
          <a:xfrm>
            <a:off x="0" y="0"/>
            <a:ext cx="12192000" cy="6858000"/>
            <a:chOff x="0" y="0"/>
            <a:chExt cx="12192000" cy="6858000"/>
          </a:xfrm>
        </p:grpSpPr>
        <p:sp>
          <p:nvSpPr>
            <p:cNvPr id="39" name="Rechthoek 38">
              <a:extLst>
                <a:ext uri="{FF2B5EF4-FFF2-40B4-BE49-F238E27FC236}">
                  <a16:creationId xmlns:a16="http://schemas.microsoft.com/office/drawing/2014/main" id="{5A6E0E6B-9076-4747-B72A-CE6754E64B56}"/>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6726127-9718-42DE-8B36-ACFA6484CDAD}"/>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C7B464E-EB02-44DE-B0EA-1B24AF5D234F}"/>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73496353-1240-4E64-BED4-2A49E624408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A67ABC18-63E9-4A12-8233-B9211B2E9B3A}"/>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89377A1B-9100-4765-8EBA-772D65451901}"/>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99204BCB-084E-4A74-AFCC-C7FBCC2939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ADD40E2F-10B1-4CA7-9ED6-3F3F72DF520E}"/>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426073FA-9DF6-4303-80AD-06336912AA18}"/>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9252037A-C515-44C2-A220-ABB721F5C4A5}"/>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A06BB989-B0BE-45A8-8D37-EB49821A29C7}"/>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7EE64E67-40EE-4FF9-AA93-4EDDC2C9A948}"/>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ekst">
            <a:extLst>
              <a:ext uri="{FF2B5EF4-FFF2-40B4-BE49-F238E27FC236}">
                <a16:creationId xmlns:a16="http://schemas.microsoft.com/office/drawing/2014/main" id="{2277963E-BB3D-4657-8FDB-59BC2A5ACE82}"/>
              </a:ext>
            </a:extLst>
          </p:cNvPr>
          <p:cNvSpPr>
            <a:spLocks noGrp="1"/>
          </p:cNvSpPr>
          <p:nvPr>
            <p:ph type="body" orient="vert" idx="1" hasCustomPrompt="1"/>
          </p:nvPr>
        </p:nvSpPr>
        <p:spPr>
          <a:xfrm>
            <a:off x="521864" y="1401494"/>
            <a:ext cx="5426486" cy="445137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53" name="Onder balkje">
            <a:extLst>
              <a:ext uri="{FF2B5EF4-FFF2-40B4-BE49-F238E27FC236}">
                <a16:creationId xmlns:a16="http://schemas.microsoft.com/office/drawing/2014/main" id="{11CB7B56-D687-4517-BBBD-5752B48393E8}"/>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ijdelijke aanduiding voor dianummer 5">
            <a:extLst>
              <a:ext uri="{FF2B5EF4-FFF2-40B4-BE49-F238E27FC236}">
                <a16:creationId xmlns:a16="http://schemas.microsoft.com/office/drawing/2014/main" id="{96F150C4-E3A4-40F1-9ED4-DC76B003B2EC}"/>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473977054"/>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DIA (100%) (2)">
    <p:spTree>
      <p:nvGrpSpPr>
        <p:cNvPr id="1" name=""/>
        <p:cNvGrpSpPr/>
        <p:nvPr/>
      </p:nvGrpSpPr>
      <p:grpSpPr>
        <a:xfrm>
          <a:off x="0" y="0"/>
          <a:ext cx="0" cy="0"/>
          <a:chOff x="0" y="0"/>
          <a:chExt cx="0" cy="0"/>
        </a:xfrm>
      </p:grpSpPr>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Rechthoek 27">
              <a:extLst>
                <a:ext uri="{FF2B5EF4-FFF2-40B4-BE49-F238E27FC236}">
                  <a16:creationId xmlns:a16="http://schemas.microsoft.com/office/drawing/2014/main" id="{A3AEE279-B9C9-47AF-B390-560A26DDE35A}"/>
                </a:ext>
              </a:extLst>
            </p:cNvPr>
            <p:cNvSpPr/>
            <p:nvPr userDrawn="1"/>
          </p:nvSpPr>
          <p:spPr>
            <a:xfrm>
              <a:off x="485712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Onder balkje">
            <a:extLst>
              <a:ext uri="{FF2B5EF4-FFF2-40B4-BE49-F238E27FC236}">
                <a16:creationId xmlns:a16="http://schemas.microsoft.com/office/drawing/2014/main" id="{EC338F84-A3AF-48F4-A412-8D1363198E1A}"/>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4B9DCFDA-5821-4714-A7A4-43465064099D}"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518899" y="272177"/>
            <a:ext cx="11149188"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808" y="1400483"/>
            <a:ext cx="4320000"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035995" y="-885712"/>
            <a:ext cx="212004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DIA (100%)</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26" name="tekst">
            <a:extLst>
              <a:ext uri="{FF2B5EF4-FFF2-40B4-BE49-F238E27FC236}">
                <a16:creationId xmlns:a16="http://schemas.microsoft.com/office/drawing/2014/main" id="{B8C88FFE-EF7A-4AB4-BA5A-008DBDC15DA4}"/>
              </a:ext>
            </a:extLst>
          </p:cNvPr>
          <p:cNvSpPr>
            <a:spLocks noGrp="1"/>
          </p:cNvSpPr>
          <p:nvPr>
            <p:ph type="body" orient="vert" idx="66" hasCustomPrompt="1"/>
          </p:nvPr>
        </p:nvSpPr>
        <p:spPr>
          <a:xfrm>
            <a:off x="5156423" y="1385957"/>
            <a:ext cx="4320000"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29" name="Tijdelijke aanduiding voor dianummer 5">
            <a:extLst>
              <a:ext uri="{FF2B5EF4-FFF2-40B4-BE49-F238E27FC236}">
                <a16:creationId xmlns:a16="http://schemas.microsoft.com/office/drawing/2014/main" id="{E8C4C3C6-686A-490D-B361-C02FAC648BFC}"/>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163104304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07893"/>
            <a:ext cx="3140325" cy="216909"/>
          </a:xfrm>
        </p:spPr>
        <p:txBody>
          <a:bodyPr/>
          <a:lstStyle/>
          <a:p>
            <a:fld id="{45804E2F-6799-4914-A5D0-6B51B35EFB93}"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07893"/>
            <a:ext cx="6718797" cy="216909"/>
          </a:xfrm>
        </p:spPr>
        <p:txBody>
          <a:bodyPr/>
          <a:lstStyle/>
          <a:p>
            <a:r>
              <a:rPr lang="nl-NL"/>
              <a:t>&lt;Plaats hier je voettekst&gt;</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219539" y="-885712"/>
            <a:ext cx="1752954"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TABEL (100%)</a:t>
            </a:r>
          </a:p>
        </p:txBody>
      </p:sp>
      <p:sp>
        <p:nvSpPr>
          <p:cNvPr id="152" name="tabel">
            <a:extLst>
              <a:ext uri="{FF2B5EF4-FFF2-40B4-BE49-F238E27FC236}">
                <a16:creationId xmlns:a16="http://schemas.microsoft.com/office/drawing/2014/main" id="{A53CAFF0-6C2E-4CED-9470-8DA99266AE50}"/>
              </a:ext>
            </a:extLst>
          </p:cNvPr>
          <p:cNvSpPr>
            <a:spLocks noGrp="1"/>
          </p:cNvSpPr>
          <p:nvPr>
            <p:ph type="tbl" sz="quarter" idx="14" hasCustomPrompt="1"/>
          </p:nvPr>
        </p:nvSpPr>
        <p:spPr>
          <a:xfrm>
            <a:off x="516221" y="1395160"/>
            <a:ext cx="11143622" cy="4471547"/>
          </a:xfrm>
          <a:solidFill>
            <a:schemeClr val="bg1">
              <a:lumMod val="95000"/>
            </a:schemeClr>
          </a:solidFill>
        </p:spPr>
        <p:txBody>
          <a:bodyPr tIns="1620000"/>
          <a:lstStyle>
            <a:lvl1pPr marL="0" indent="0" algn="ctr">
              <a:spcBef>
                <a:spcPts val="0"/>
              </a:spcBef>
              <a:spcAft>
                <a:spcPts val="0"/>
              </a:spcAft>
              <a:buNone/>
              <a:defRPr sz="1050" b="1"/>
            </a:lvl1pPr>
          </a:lstStyle>
          <a:p>
            <a:r>
              <a:rPr lang="nl-NL"/>
              <a:t>Klik op onderstaand pictogram</a:t>
            </a:r>
            <a:br>
              <a:rPr lang="nl-NL"/>
            </a:br>
            <a:r>
              <a:rPr lang="nl-NL"/>
              <a:t>om een tabel in te voegen</a:t>
            </a:r>
          </a:p>
        </p:txBody>
      </p:sp>
      <p:grpSp>
        <p:nvGrpSpPr>
          <p:cNvPr id="153" name="Instructie">
            <a:extLst>
              <a:ext uri="{FF2B5EF4-FFF2-40B4-BE49-F238E27FC236}">
                <a16:creationId xmlns:a16="http://schemas.microsoft.com/office/drawing/2014/main" id="{D8FA1774-32C6-44BB-B330-6554B0E7E12D}"/>
              </a:ext>
            </a:extLst>
          </p:cNvPr>
          <p:cNvGrpSpPr/>
          <p:nvPr userDrawn="1"/>
        </p:nvGrpSpPr>
        <p:grpSpPr>
          <a:xfrm>
            <a:off x="12391601" y="0"/>
            <a:ext cx="3183678" cy="3418198"/>
            <a:chOff x="12391601" y="0"/>
            <a:chExt cx="3183678" cy="3418198"/>
          </a:xfrm>
        </p:grpSpPr>
        <p:grpSp>
          <p:nvGrpSpPr>
            <p:cNvPr id="154" name="Meer informatie">
              <a:extLst>
                <a:ext uri="{FF2B5EF4-FFF2-40B4-BE49-F238E27FC236}">
                  <a16:creationId xmlns:a16="http://schemas.microsoft.com/office/drawing/2014/main" id="{7D53CC9C-CDBE-4DFB-AE21-4160803B4CD1}"/>
                </a:ext>
              </a:extLst>
            </p:cNvPr>
            <p:cNvGrpSpPr/>
            <p:nvPr userDrawn="1"/>
          </p:nvGrpSpPr>
          <p:grpSpPr>
            <a:xfrm>
              <a:off x="12396764" y="2622893"/>
              <a:ext cx="3178515" cy="795305"/>
              <a:chOff x="-3741486" y="3347116"/>
              <a:chExt cx="3178515" cy="795305"/>
            </a:xfrm>
          </p:grpSpPr>
          <p:sp>
            <p:nvSpPr>
              <p:cNvPr id="176" name="Freeform 101">
                <a:extLst>
                  <a:ext uri="{FF2B5EF4-FFF2-40B4-BE49-F238E27FC236}">
                    <a16:creationId xmlns:a16="http://schemas.microsoft.com/office/drawing/2014/main" id="{B78FDC53-F231-49E7-A154-56F81091116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7" name="Rechthoek 176">
                <a:extLst>
                  <a:ext uri="{FF2B5EF4-FFF2-40B4-BE49-F238E27FC236}">
                    <a16:creationId xmlns:a16="http://schemas.microsoft.com/office/drawing/2014/main" id="{D40104D5-463A-4C56-920E-DB709D9672F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8" name="Rechte verbindingslijn 177">
                <a:extLst>
                  <a:ext uri="{FF2B5EF4-FFF2-40B4-BE49-F238E27FC236}">
                    <a16:creationId xmlns:a16="http://schemas.microsoft.com/office/drawing/2014/main" id="{E9CD1AE4-DA73-4EC4-81C0-1F75EE829AA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55" name="Rechthoek 154">
              <a:extLst>
                <a:ext uri="{FF2B5EF4-FFF2-40B4-BE49-F238E27FC236}">
                  <a16:creationId xmlns:a16="http://schemas.microsoft.com/office/drawing/2014/main" id="{1D0DA284-6D84-4D36-B1B6-DB37B4EE58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156" name="Ovaal 155">
              <a:extLst>
                <a:ext uri="{FF2B5EF4-FFF2-40B4-BE49-F238E27FC236}">
                  <a16:creationId xmlns:a16="http://schemas.microsoft.com/office/drawing/2014/main" id="{9F53628B-F530-4001-99B6-93A0F44C1D4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7" name="Rechte verbindingslijn 156">
              <a:extLst>
                <a:ext uri="{FF2B5EF4-FFF2-40B4-BE49-F238E27FC236}">
                  <a16:creationId xmlns:a16="http://schemas.microsoft.com/office/drawing/2014/main" id="{BA5E46A7-E4C0-420C-BD1B-206B69E2B01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8" name="Rechte verbindingslijn 157">
              <a:extLst>
                <a:ext uri="{FF2B5EF4-FFF2-40B4-BE49-F238E27FC236}">
                  <a16:creationId xmlns:a16="http://schemas.microsoft.com/office/drawing/2014/main" id="{59953485-194D-42FF-82E6-0F30D398DD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74094B7F-E9F2-4748-9700-863C8ED5247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60" name="Ovaal 159">
              <a:extLst>
                <a:ext uri="{FF2B5EF4-FFF2-40B4-BE49-F238E27FC236}">
                  <a16:creationId xmlns:a16="http://schemas.microsoft.com/office/drawing/2014/main" id="{234F4CA7-6E68-48F7-90A9-EA8ADB6F2D6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79CA1389-B637-4556-96EE-0093988A463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2" name="Groep 161">
              <a:extLst>
                <a:ext uri="{FF2B5EF4-FFF2-40B4-BE49-F238E27FC236}">
                  <a16:creationId xmlns:a16="http://schemas.microsoft.com/office/drawing/2014/main" id="{36D3135C-9114-41E0-ACB5-71D213B1A776}"/>
                </a:ext>
              </a:extLst>
            </p:cNvPr>
            <p:cNvGrpSpPr/>
            <p:nvPr userDrawn="1"/>
          </p:nvGrpSpPr>
          <p:grpSpPr>
            <a:xfrm>
              <a:off x="12757282" y="2184550"/>
              <a:ext cx="825500" cy="209550"/>
              <a:chOff x="13504624" y="2482850"/>
              <a:chExt cx="825500" cy="209550"/>
            </a:xfrm>
          </p:grpSpPr>
          <p:sp>
            <p:nvSpPr>
              <p:cNvPr id="173" name="Rechthoek 172">
                <a:extLst>
                  <a:ext uri="{FF2B5EF4-FFF2-40B4-BE49-F238E27FC236}">
                    <a16:creationId xmlns:a16="http://schemas.microsoft.com/office/drawing/2014/main" id="{F466C695-CD09-4087-A78D-68D7B0B7730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174" name="Rechte verbindingslijn 173">
                <a:extLst>
                  <a:ext uri="{FF2B5EF4-FFF2-40B4-BE49-F238E27FC236}">
                    <a16:creationId xmlns:a16="http://schemas.microsoft.com/office/drawing/2014/main" id="{D78B9D92-55AF-410D-9537-D703025B8E5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5" name="Gelijkbenige driehoek 174">
                <a:extLst>
                  <a:ext uri="{FF2B5EF4-FFF2-40B4-BE49-F238E27FC236}">
                    <a16:creationId xmlns:a16="http://schemas.microsoft.com/office/drawing/2014/main" id="{7A520EAA-77FA-4ED5-A4D4-3DE2F82853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63" name="Rechte verbindingslijn 162">
              <a:extLst>
                <a:ext uri="{FF2B5EF4-FFF2-40B4-BE49-F238E27FC236}">
                  <a16:creationId xmlns:a16="http://schemas.microsoft.com/office/drawing/2014/main" id="{65918623-D162-4D5A-9A47-3A7D5A1E091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64" name="Tabel icoon">
              <a:extLst>
                <a:ext uri="{FF2B5EF4-FFF2-40B4-BE49-F238E27FC236}">
                  <a16:creationId xmlns:a16="http://schemas.microsoft.com/office/drawing/2014/main" id="{A6113588-03B7-4533-ADB2-D0A1084B39F1}"/>
                </a:ext>
              </a:extLst>
            </p:cNvPr>
            <p:cNvGrpSpPr/>
            <p:nvPr userDrawn="1"/>
          </p:nvGrpSpPr>
          <p:grpSpPr>
            <a:xfrm>
              <a:off x="12757283" y="1133664"/>
              <a:ext cx="375500" cy="339168"/>
              <a:chOff x="6072040" y="3376043"/>
              <a:chExt cx="1227920" cy="1109109"/>
            </a:xfrm>
          </p:grpSpPr>
          <p:sp>
            <p:nvSpPr>
              <p:cNvPr id="165" name="Rechthoek 164">
                <a:extLst>
                  <a:ext uri="{FF2B5EF4-FFF2-40B4-BE49-F238E27FC236}">
                    <a16:creationId xmlns:a16="http://schemas.microsoft.com/office/drawing/2014/main" id="{4AFCC203-FD5B-468F-99FB-D1E8E80EFAB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6" name="Rechthoek 165">
                <a:extLst>
                  <a:ext uri="{FF2B5EF4-FFF2-40B4-BE49-F238E27FC236}">
                    <a16:creationId xmlns:a16="http://schemas.microsoft.com/office/drawing/2014/main" id="{41EFEE30-7FFC-401F-8547-9FBDA36DE4A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67" name="Rechte verbindingslijn 166">
                <a:extLst>
                  <a:ext uri="{FF2B5EF4-FFF2-40B4-BE49-F238E27FC236}">
                    <a16:creationId xmlns:a16="http://schemas.microsoft.com/office/drawing/2014/main" id="{B8972847-4D20-4203-B318-E85BAC05ED5B}"/>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F1C4E8A1-E26F-447E-9920-D066950EFDC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92C262A0-EBDF-4F9B-BF6B-E48D2178557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D4FE1558-6BE7-4FB4-BCDD-2FC1300DE2CE}"/>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77DE6BDA-6F53-4F6F-883C-D71B322CD5E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917903B9-C840-4B22-8332-0F6FF4E12BC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pic>
        <p:nvPicPr>
          <p:cNvPr id="36" name="logo">
            <a:extLst>
              <a:ext uri="{FF2B5EF4-FFF2-40B4-BE49-F238E27FC236}">
                <a16:creationId xmlns:a16="http://schemas.microsoft.com/office/drawing/2014/main" id="{26B97214-EB17-4B4C-A83C-2409CD416F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7093" y="6122145"/>
            <a:ext cx="952038" cy="482540"/>
          </a:xfrm>
          <a:prstGeom prst="rect">
            <a:avLst/>
          </a:prstGeom>
        </p:spPr>
      </p:pic>
      <p:grpSp>
        <p:nvGrpSpPr>
          <p:cNvPr id="38" name="GRID" hidden="1">
            <a:extLst>
              <a:ext uri="{FF2B5EF4-FFF2-40B4-BE49-F238E27FC236}">
                <a16:creationId xmlns:a16="http://schemas.microsoft.com/office/drawing/2014/main" id="{639A76BF-A163-4EFD-8CFF-4BFA25D0FEBC}"/>
              </a:ext>
            </a:extLst>
          </p:cNvPr>
          <p:cNvGrpSpPr/>
          <p:nvPr userDrawn="1"/>
        </p:nvGrpSpPr>
        <p:grpSpPr>
          <a:xfrm>
            <a:off x="0" y="0"/>
            <a:ext cx="12192000" cy="6858000"/>
            <a:chOff x="0" y="0"/>
            <a:chExt cx="12192000" cy="6858000"/>
          </a:xfrm>
        </p:grpSpPr>
        <p:sp>
          <p:nvSpPr>
            <p:cNvPr id="39" name="Rechthoek 38">
              <a:extLst>
                <a:ext uri="{FF2B5EF4-FFF2-40B4-BE49-F238E27FC236}">
                  <a16:creationId xmlns:a16="http://schemas.microsoft.com/office/drawing/2014/main" id="{D00E6290-8C9C-4F77-93B2-6502D3515E1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C27B0A1-76DD-46F5-91B4-0E59C6218A45}"/>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ACD1F38-57BF-4C6E-9241-DE4C2D895E41}"/>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589FA1D8-466C-4112-ADD7-5B535CDFB777}"/>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3FD6F558-5E20-4BB5-8466-ABF62A84CBDE}"/>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D167014A-79D1-475C-B572-0DD0EBEA4FC8}"/>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5310A694-C177-48B0-9637-F7F43795911E}"/>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244BF96B-7A55-44DD-A11B-2729D6D08EF7}"/>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8CF30CC7-24F4-486B-BE5E-9178BF47AA80}"/>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0D3D758D-F5D7-4981-9C91-0751CE0A3D76}"/>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905494EE-D0BB-48C9-98FE-C0CE5007967B}"/>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CF4AC7A3-CF6E-4270-A7DC-8EFDC6DBA286}"/>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itel 1">
            <a:extLst>
              <a:ext uri="{FF2B5EF4-FFF2-40B4-BE49-F238E27FC236}">
                <a16:creationId xmlns:a16="http://schemas.microsoft.com/office/drawing/2014/main" id="{8EEC04D4-F0CA-43BD-BFB9-58F71B9D4F2E}"/>
              </a:ext>
            </a:extLst>
          </p:cNvPr>
          <p:cNvSpPr>
            <a:spLocks noGrp="1"/>
          </p:cNvSpPr>
          <p:nvPr>
            <p:ph type="title" hasCustomPrompt="1"/>
          </p:nvPr>
        </p:nvSpPr>
        <p:spPr>
          <a:xfrm>
            <a:off x="521863" y="272177"/>
            <a:ext cx="11146224" cy="600744"/>
          </a:xfrm>
        </p:spPr>
        <p:txBody>
          <a:bodyPr/>
          <a:lstStyle>
            <a:lvl1pPr>
              <a:defRPr/>
            </a:lvl1pPr>
          </a:lstStyle>
          <a:p>
            <a:r>
              <a:rPr lang="nl-NL" noProof="0"/>
              <a:t>Plaats hier je titel</a:t>
            </a:r>
            <a:endParaRPr lang="nl-NL"/>
          </a:p>
        </p:txBody>
      </p:sp>
      <p:sp>
        <p:nvSpPr>
          <p:cNvPr id="52" name="Onder balkje">
            <a:extLst>
              <a:ext uri="{FF2B5EF4-FFF2-40B4-BE49-F238E27FC236}">
                <a16:creationId xmlns:a16="http://schemas.microsoft.com/office/drawing/2014/main" id="{B2ACF3EC-2949-48DB-9FF3-371DCF605862}"/>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ijdelijke aanduiding voor dianummer 5">
            <a:extLst>
              <a:ext uri="{FF2B5EF4-FFF2-40B4-BE49-F238E27FC236}">
                <a16:creationId xmlns:a16="http://schemas.microsoft.com/office/drawing/2014/main" id="{6AF92EA9-37D8-4C42-88F3-48205D95F9C2}"/>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3506353748"/>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TO 100%">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A9F8B797-7D29-405C-AA62-7DA8D2E9F83B}"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5289370" y="-885712"/>
            <a:ext cx="161330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FOTO (100%)</a:t>
            </a:r>
          </a:p>
        </p:txBody>
      </p:sp>
      <p:grpSp>
        <p:nvGrpSpPr>
          <p:cNvPr id="60" name="Instructies">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87" name="Tijdelijke aanduiding voor dianummer 5">
            <a:extLst>
              <a:ext uri="{FF2B5EF4-FFF2-40B4-BE49-F238E27FC236}">
                <a16:creationId xmlns:a16="http://schemas.microsoft.com/office/drawing/2014/main" id="{1ADB3DF9-1775-4B02-BB3B-7CA5D78347E5}"/>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357664998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TAAT - ZWART (100% FOTO)">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B7BF963E-A335-4EFC-96E2-BC5DDD288207}"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55462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548696"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a:extLst>
                <a:ext uri="{FF2B5EF4-FFF2-40B4-BE49-F238E27FC236}">
                  <a16:creationId xmlns:a16="http://schemas.microsoft.com/office/drawing/2014/main" id="{AAB64408-F9F2-48A3-9D2A-956BA628C6D4}"/>
                </a:ext>
              </a:extLst>
            </p:cNvPr>
            <p:cNvSpPr/>
            <p:nvPr userDrawn="1"/>
          </p:nvSpPr>
          <p:spPr>
            <a:xfrm>
              <a:off x="0" y="6074199"/>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4728033" y="-885712"/>
            <a:ext cx="2735979"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CITAAT - ZWART (FOTO 100%)</a:t>
            </a:r>
          </a:p>
        </p:txBody>
      </p:sp>
      <p:grpSp>
        <p:nvGrpSpPr>
          <p:cNvPr id="60" name="Instructies">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5" name="Tijdelijke aanduiding voor tekst 4">
            <a:extLst>
              <a:ext uri="{FF2B5EF4-FFF2-40B4-BE49-F238E27FC236}">
                <a16:creationId xmlns:a16="http://schemas.microsoft.com/office/drawing/2014/main" id="{7AF0307D-613D-4A4A-87F3-837BD313BCE6}"/>
              </a:ext>
            </a:extLst>
          </p:cNvPr>
          <p:cNvSpPr>
            <a:spLocks noGrp="1"/>
          </p:cNvSpPr>
          <p:nvPr>
            <p:ph type="body" sz="quarter" idx="65" hasCustomPrompt="1"/>
          </p:nvPr>
        </p:nvSpPr>
        <p:spPr>
          <a:xfrm>
            <a:off x="820498" y="824593"/>
            <a:ext cx="4448188" cy="5233988"/>
          </a:xfrm>
          <a:prstGeom prst="roundRect">
            <a:avLst>
              <a:gd name="adj" fmla="val 3255"/>
            </a:avLst>
          </a:prstGeom>
          <a:solidFill>
            <a:schemeClr val="bg1">
              <a:alpha val="70000"/>
            </a:schemeClr>
          </a:solidFill>
          <a:ln w="12700">
            <a:noFill/>
          </a:ln>
        </p:spPr>
        <p:txBody>
          <a:bodyPr lIns="180000" tIns="252000" rIns="180000" bIns="252000" anchor="ctr" anchorCtr="0"/>
          <a:lstStyle>
            <a:lvl1pPr marL="0" indent="0" algn="ctr">
              <a:buFont typeface="Arial" panose="020B0604020202020204" pitchFamily="34" charset="0"/>
              <a:buNone/>
              <a:defRPr sz="4000"/>
            </a:lvl1pPr>
            <a:lvl2pPr marL="0" indent="0" algn="ctr">
              <a:buFont typeface="Arial" panose="020B0604020202020204" pitchFamily="34" charset="0"/>
              <a:buNone/>
              <a:defRPr/>
            </a:lvl2pPr>
            <a:lvl3pPr marL="0" indent="0" algn="ctr">
              <a:buFont typeface="Arial" panose="020B0604020202020204" pitchFamily="34" charset="0"/>
              <a:buNone/>
              <a:defRPr/>
            </a:lvl3pPr>
            <a:lvl4pPr marL="0" indent="0" algn="ctr">
              <a:buFont typeface="Arial" panose="020B0604020202020204" pitchFamily="34" charset="0"/>
              <a:buNone/>
              <a:defRPr/>
            </a:lvl4pPr>
            <a:lvl5pPr marL="0" indent="0" algn="ctr">
              <a:buFont typeface="Arial" panose="020B0604020202020204" pitchFamily="34" charset="0"/>
              <a:buNone/>
              <a:defRPr/>
            </a:lvl5pPr>
            <a:lvl6pPr algn="ctr">
              <a:defRPr sz="4000" b="0"/>
            </a:lvl6pPr>
          </a:lstStyle>
          <a:p>
            <a:pPr lvl="0"/>
            <a:r>
              <a:rPr lang="nl-NL"/>
              <a:t>‘’Plaats hier </a:t>
            </a:r>
            <a:br>
              <a:rPr lang="nl-NL"/>
            </a:br>
            <a:r>
              <a:rPr lang="nl-NL"/>
              <a:t>de citaat’’</a:t>
            </a:r>
          </a:p>
          <a:p>
            <a:pPr lvl="0"/>
            <a:r>
              <a:rPr lang="nl-NL"/>
              <a:t>JU-LEVEL1=Citaat</a:t>
            </a:r>
          </a:p>
        </p:txBody>
      </p:sp>
      <p:sp>
        <p:nvSpPr>
          <p:cNvPr id="95" name="Tijdelijke aanduiding voor dianummer 5">
            <a:extLst>
              <a:ext uri="{FF2B5EF4-FFF2-40B4-BE49-F238E27FC236}">
                <a16:creationId xmlns:a16="http://schemas.microsoft.com/office/drawing/2014/main" id="{CC4936A4-A609-4DB4-B771-319DE3996ABF}"/>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30370564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TAAT - WIT (100% FOTO)">
    <p:spTree>
      <p:nvGrpSpPr>
        <p:cNvPr id="1" name=""/>
        <p:cNvGrpSpPr/>
        <p:nvPr/>
      </p:nvGrpSpPr>
      <p:grpSpPr>
        <a:xfrm>
          <a:off x="0" y="0"/>
          <a:ext cx="0" cy="0"/>
          <a:chOff x="0" y="0"/>
          <a:chExt cx="0" cy="0"/>
        </a:xfrm>
      </p:grpSpPr>
      <p:sp>
        <p:nvSpPr>
          <p:cNvPr id="29" name="Cover logo">
            <a:extLst>
              <a:ext uri="{FF2B5EF4-FFF2-40B4-BE49-F238E27FC236}">
                <a16:creationId xmlns:a16="http://schemas.microsoft.com/office/drawing/2014/main" id="{53E90B51-6AB8-431C-94A8-DB69841799D4}"/>
              </a:ext>
            </a:extLst>
          </p:cNvPr>
          <p:cNvSpPr/>
          <p:nvPr userDrawn="1"/>
        </p:nvSpPr>
        <p:spPr>
          <a:xfrm>
            <a:off x="10325101" y="5688413"/>
            <a:ext cx="1866900" cy="116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Tijdelijke aanduiding voor datum 3">
            <a:extLst>
              <a:ext uri="{FF2B5EF4-FFF2-40B4-BE49-F238E27FC236}">
                <a16:creationId xmlns:a16="http://schemas.microsoft.com/office/drawing/2014/main" id="{C920EDDF-0CF0-40F2-A240-62F1DBE1BD6B}"/>
              </a:ext>
            </a:extLst>
          </p:cNvPr>
          <p:cNvSpPr>
            <a:spLocks noGrp="1"/>
          </p:cNvSpPr>
          <p:nvPr>
            <p:ph type="dt" sz="half" idx="10"/>
          </p:nvPr>
        </p:nvSpPr>
        <p:spPr>
          <a:xfrm>
            <a:off x="7645707" y="7004037"/>
            <a:ext cx="3140325" cy="216909"/>
          </a:xfrm>
        </p:spPr>
        <p:txBody>
          <a:bodyPr/>
          <a:lstStyle/>
          <a:p>
            <a:fld id="{715CEF43-AFAE-4401-A83A-77818006065C}" type="datetime1">
              <a:rPr lang="nl-NL" smtClean="0"/>
              <a:t>4-11-2022</a:t>
            </a:fld>
            <a:endParaRPr lang="nl-NL"/>
          </a:p>
        </p:txBody>
      </p:sp>
      <p:sp>
        <p:nvSpPr>
          <p:cNvPr id="64" name="Tijdelijke aanduiding voor voettekst 4">
            <a:extLst>
              <a:ext uri="{FF2B5EF4-FFF2-40B4-BE49-F238E27FC236}">
                <a16:creationId xmlns:a16="http://schemas.microsoft.com/office/drawing/2014/main" id="{D9BD7BD9-035F-447F-81D8-F794B396CC5E}"/>
              </a:ext>
            </a:extLst>
          </p:cNvPr>
          <p:cNvSpPr>
            <a:spLocks noGrp="1"/>
          </p:cNvSpPr>
          <p:nvPr>
            <p:ph type="ftr" sz="quarter" idx="11"/>
          </p:nvPr>
        </p:nvSpPr>
        <p:spPr>
          <a:xfrm>
            <a:off x="926910" y="7004037"/>
            <a:ext cx="6718797" cy="216909"/>
          </a:xfrm>
        </p:spPr>
        <p:txBody>
          <a:bodyPr/>
          <a:lstStyle/>
          <a:p>
            <a:r>
              <a:rPr lang="nl-NL"/>
              <a:t>&lt;Plaats hier je voettekst&gt;</a:t>
            </a:r>
          </a:p>
        </p:txBody>
      </p:sp>
      <p:sp>
        <p:nvSpPr>
          <p:cNvPr id="81" name="foto">
            <a:extLst>
              <a:ext uri="{FF2B5EF4-FFF2-40B4-BE49-F238E27FC236}">
                <a16:creationId xmlns:a16="http://schemas.microsoft.com/office/drawing/2014/main" id="{9E6F06BF-EA5C-4854-8C27-73BF65BAF07E}"/>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3" name="GRID" hidden="1">
            <a:extLst>
              <a:ext uri="{FF2B5EF4-FFF2-40B4-BE49-F238E27FC236}">
                <a16:creationId xmlns:a16="http://schemas.microsoft.com/office/drawing/2014/main" id="{DF9D39C2-2215-4138-8F2D-29B26FF9687E}"/>
              </a:ext>
            </a:extLst>
          </p:cNvPr>
          <p:cNvGrpSpPr/>
          <p:nvPr userDrawn="1"/>
        </p:nvGrpSpPr>
        <p:grpSpPr>
          <a:xfrm>
            <a:off x="0" y="0"/>
            <a:ext cx="12192000" cy="6858000"/>
            <a:chOff x="0" y="0"/>
            <a:chExt cx="12192000" cy="6858000"/>
          </a:xfrm>
        </p:grpSpPr>
        <p:sp>
          <p:nvSpPr>
            <p:cNvPr id="2" name="Rechthoek 1">
              <a:extLst>
                <a:ext uri="{FF2B5EF4-FFF2-40B4-BE49-F238E27FC236}">
                  <a16:creationId xmlns:a16="http://schemas.microsoft.com/office/drawing/2014/main" id="{88695B46-BCFB-46AE-BDD3-EBC5ED0EF15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8" name="Rechthoek 87">
              <a:extLst>
                <a:ext uri="{FF2B5EF4-FFF2-40B4-BE49-F238E27FC236}">
                  <a16:creationId xmlns:a16="http://schemas.microsoft.com/office/drawing/2014/main" id="{F4C4B9B5-431E-4649-8656-9BA6EC80CF9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9" name="Rechthoek 88">
              <a:extLst>
                <a:ext uri="{FF2B5EF4-FFF2-40B4-BE49-F238E27FC236}">
                  <a16:creationId xmlns:a16="http://schemas.microsoft.com/office/drawing/2014/main" id="{8F8F300F-40D2-4E56-96C0-6EDCEF308BE4}"/>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0" name="Rechthoek 89">
              <a:extLst>
                <a:ext uri="{FF2B5EF4-FFF2-40B4-BE49-F238E27FC236}">
                  <a16:creationId xmlns:a16="http://schemas.microsoft.com/office/drawing/2014/main" id="{A2736596-913A-45B1-BFD9-BFBAB228CF30}"/>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1" name="Rechthoek 90">
              <a:extLst>
                <a:ext uri="{FF2B5EF4-FFF2-40B4-BE49-F238E27FC236}">
                  <a16:creationId xmlns:a16="http://schemas.microsoft.com/office/drawing/2014/main" id="{3E0D08FE-DAC3-4450-B117-863BD3CF4A74}"/>
                </a:ext>
              </a:extLst>
            </p:cNvPr>
            <p:cNvSpPr/>
            <p:nvPr userDrawn="1"/>
          </p:nvSpPr>
          <p:spPr>
            <a:xfrm>
              <a:off x="0" y="55462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 name="Rechthoek 91">
              <a:extLst>
                <a:ext uri="{FF2B5EF4-FFF2-40B4-BE49-F238E27FC236}">
                  <a16:creationId xmlns:a16="http://schemas.microsoft.com/office/drawing/2014/main" id="{3FAB4B74-1C67-41D3-9B06-C6D45D157F0F}"/>
                </a:ext>
              </a:extLst>
            </p:cNvPr>
            <p:cNvSpPr/>
            <p:nvPr userDrawn="1"/>
          </p:nvSpPr>
          <p:spPr>
            <a:xfrm>
              <a:off x="548696"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3" name="Rechthoek 92">
              <a:extLst>
                <a:ext uri="{FF2B5EF4-FFF2-40B4-BE49-F238E27FC236}">
                  <a16:creationId xmlns:a16="http://schemas.microsoft.com/office/drawing/2014/main" id="{9175AA73-BB14-45AB-8655-3B28533168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4" name="Rechthoek 93">
              <a:extLst>
                <a:ext uri="{FF2B5EF4-FFF2-40B4-BE49-F238E27FC236}">
                  <a16:creationId xmlns:a16="http://schemas.microsoft.com/office/drawing/2014/main" id="{8A551A27-F963-4330-84CC-1A36F682D208}"/>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Rechthoek 85">
              <a:extLst>
                <a:ext uri="{FF2B5EF4-FFF2-40B4-BE49-F238E27FC236}">
                  <a16:creationId xmlns:a16="http://schemas.microsoft.com/office/drawing/2014/main" id="{AAB64408-F9F2-48A3-9D2A-956BA628C6D4}"/>
                </a:ext>
              </a:extLst>
            </p:cNvPr>
            <p:cNvSpPr/>
            <p:nvPr userDrawn="1"/>
          </p:nvSpPr>
          <p:spPr>
            <a:xfrm>
              <a:off x="0" y="6074199"/>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 name="Tekstvak 6">
            <a:extLst>
              <a:ext uri="{FF2B5EF4-FFF2-40B4-BE49-F238E27FC236}">
                <a16:creationId xmlns:a16="http://schemas.microsoft.com/office/drawing/2014/main" id="{A6DE5EA5-27BD-42F3-BD1D-C1E35D802DEE}"/>
              </a:ext>
            </a:extLst>
          </p:cNvPr>
          <p:cNvSpPr txBox="1"/>
          <p:nvPr userDrawn="1"/>
        </p:nvSpPr>
        <p:spPr>
          <a:xfrm>
            <a:off x="4833351" y="-885712"/>
            <a:ext cx="2525344"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CITAAT - WIT (FOTO 100%)</a:t>
            </a:r>
          </a:p>
        </p:txBody>
      </p:sp>
      <p:grpSp>
        <p:nvGrpSpPr>
          <p:cNvPr id="60" name="Instructies">
            <a:extLst>
              <a:ext uri="{FF2B5EF4-FFF2-40B4-BE49-F238E27FC236}">
                <a16:creationId xmlns:a16="http://schemas.microsoft.com/office/drawing/2014/main" id="{98470357-A3BB-4987-BF3A-0293E1EAD884}"/>
              </a:ext>
            </a:extLst>
          </p:cNvPr>
          <p:cNvGrpSpPr/>
          <p:nvPr userDrawn="1"/>
        </p:nvGrpSpPr>
        <p:grpSpPr>
          <a:xfrm>
            <a:off x="12391601" y="0"/>
            <a:ext cx="3183678" cy="6589569"/>
            <a:chOff x="12391601" y="0"/>
            <a:chExt cx="3183678" cy="6589569"/>
          </a:xfrm>
        </p:grpSpPr>
        <p:grpSp>
          <p:nvGrpSpPr>
            <p:cNvPr id="61" name="Groep 60">
              <a:extLst>
                <a:ext uri="{FF2B5EF4-FFF2-40B4-BE49-F238E27FC236}">
                  <a16:creationId xmlns:a16="http://schemas.microsoft.com/office/drawing/2014/main" id="{7216C5C1-F4B1-4B57-9D51-2B13B48B5C6B}"/>
                </a:ext>
              </a:extLst>
            </p:cNvPr>
            <p:cNvGrpSpPr/>
            <p:nvPr userDrawn="1"/>
          </p:nvGrpSpPr>
          <p:grpSpPr>
            <a:xfrm>
              <a:off x="12757282" y="3100116"/>
              <a:ext cx="1499406" cy="678267"/>
              <a:chOff x="12757283" y="3120781"/>
              <a:chExt cx="1499406" cy="678267"/>
            </a:xfrm>
          </p:grpSpPr>
          <p:sp>
            <p:nvSpPr>
              <p:cNvPr id="163" name="Rechthoek 162">
                <a:extLst>
                  <a:ext uri="{FF2B5EF4-FFF2-40B4-BE49-F238E27FC236}">
                    <a16:creationId xmlns:a16="http://schemas.microsoft.com/office/drawing/2014/main" id="{FC31FD13-F608-4A9F-A9B5-A1DBE021B0F4}"/>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4" name="Rechthoek 163">
                <a:extLst>
                  <a:ext uri="{FF2B5EF4-FFF2-40B4-BE49-F238E27FC236}">
                    <a16:creationId xmlns:a16="http://schemas.microsoft.com/office/drawing/2014/main" id="{CF08CDE9-48F1-47DE-A061-FE0A4BA5FB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5" name="Tekstvak 164">
                <a:extLst>
                  <a:ext uri="{FF2B5EF4-FFF2-40B4-BE49-F238E27FC236}">
                    <a16:creationId xmlns:a16="http://schemas.microsoft.com/office/drawing/2014/main" id="{2D3759EA-0329-4D2E-B950-F6DEA1DA7463}"/>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66" name="Tekstvak 165">
                <a:extLst>
                  <a:ext uri="{FF2B5EF4-FFF2-40B4-BE49-F238E27FC236}">
                    <a16:creationId xmlns:a16="http://schemas.microsoft.com/office/drawing/2014/main" id="{346A390B-4F04-46FE-AEA9-E9933CF3A16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67" name="Picture 3">
                <a:extLst>
                  <a:ext uri="{FF2B5EF4-FFF2-40B4-BE49-F238E27FC236}">
                    <a16:creationId xmlns:a16="http://schemas.microsoft.com/office/drawing/2014/main" id="{5D959765-4B6B-4C0F-9E1B-41CEB29D9BF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8" name="Gelijkbenige driehoek 167">
                <a:extLst>
                  <a:ext uri="{FF2B5EF4-FFF2-40B4-BE49-F238E27FC236}">
                    <a16:creationId xmlns:a16="http://schemas.microsoft.com/office/drawing/2014/main" id="{3F8C1FF6-930D-4B1F-883F-C386F95C16CE}"/>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9" name="Groep 168">
                <a:extLst>
                  <a:ext uri="{FF2B5EF4-FFF2-40B4-BE49-F238E27FC236}">
                    <a16:creationId xmlns:a16="http://schemas.microsoft.com/office/drawing/2014/main" id="{3C538D33-FDEF-4E14-A185-047D677D69D7}"/>
                  </a:ext>
                </a:extLst>
              </p:cNvPr>
              <p:cNvGrpSpPr/>
              <p:nvPr userDrawn="1"/>
            </p:nvGrpSpPr>
            <p:grpSpPr>
              <a:xfrm>
                <a:off x="12822311" y="3178534"/>
                <a:ext cx="182309" cy="163794"/>
                <a:chOff x="12832541" y="3162395"/>
                <a:chExt cx="219532" cy="197236"/>
              </a:xfrm>
            </p:grpSpPr>
            <p:sp>
              <p:nvSpPr>
                <p:cNvPr id="174" name="Rechthoek 173">
                  <a:extLst>
                    <a:ext uri="{FF2B5EF4-FFF2-40B4-BE49-F238E27FC236}">
                      <a16:creationId xmlns:a16="http://schemas.microsoft.com/office/drawing/2014/main" id="{274FBD21-6828-4B68-913F-584B4B0E120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5" name="Rechthoek 174">
                  <a:extLst>
                    <a:ext uri="{FF2B5EF4-FFF2-40B4-BE49-F238E27FC236}">
                      <a16:creationId xmlns:a16="http://schemas.microsoft.com/office/drawing/2014/main" id="{09BA5AE3-A533-4B65-BBD2-1EFCA1EDBE45}"/>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6" name="Rechthoek 175">
                  <a:extLst>
                    <a:ext uri="{FF2B5EF4-FFF2-40B4-BE49-F238E27FC236}">
                      <a16:creationId xmlns:a16="http://schemas.microsoft.com/office/drawing/2014/main" id="{72E84307-5A87-442F-8FF9-7FEBE7B507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70" name="Groep 169">
                <a:extLst>
                  <a:ext uri="{FF2B5EF4-FFF2-40B4-BE49-F238E27FC236}">
                    <a16:creationId xmlns:a16="http://schemas.microsoft.com/office/drawing/2014/main" id="{495CC8FE-D427-4294-BDD6-26C033F57EBE}"/>
                  </a:ext>
                </a:extLst>
              </p:cNvPr>
              <p:cNvGrpSpPr/>
              <p:nvPr userDrawn="1"/>
            </p:nvGrpSpPr>
            <p:grpSpPr>
              <a:xfrm>
                <a:off x="12822311" y="3480352"/>
                <a:ext cx="182309" cy="163794"/>
                <a:chOff x="12832541" y="3162395"/>
                <a:chExt cx="219532" cy="197236"/>
              </a:xfrm>
            </p:grpSpPr>
            <p:sp>
              <p:nvSpPr>
                <p:cNvPr id="171" name="Rechthoek 170">
                  <a:extLst>
                    <a:ext uri="{FF2B5EF4-FFF2-40B4-BE49-F238E27FC236}">
                      <a16:creationId xmlns:a16="http://schemas.microsoft.com/office/drawing/2014/main" id="{FC68A5C7-E609-41C7-B288-8F2C7EA9B1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2" name="Rechthoek 171">
                  <a:extLst>
                    <a:ext uri="{FF2B5EF4-FFF2-40B4-BE49-F238E27FC236}">
                      <a16:creationId xmlns:a16="http://schemas.microsoft.com/office/drawing/2014/main" id="{3321C70B-29B3-48B6-A676-0F8E5F570EF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73" name="Rechthoek 172">
                  <a:extLst>
                    <a:ext uri="{FF2B5EF4-FFF2-40B4-BE49-F238E27FC236}">
                      <a16:creationId xmlns:a16="http://schemas.microsoft.com/office/drawing/2014/main" id="{417364DA-3A21-4534-B44E-7A3B1ADE2C81}"/>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62" name="Meer informatie">
              <a:extLst>
                <a:ext uri="{FF2B5EF4-FFF2-40B4-BE49-F238E27FC236}">
                  <a16:creationId xmlns:a16="http://schemas.microsoft.com/office/drawing/2014/main" id="{650CD994-0CE0-4FE2-99FF-9744C95370A3}"/>
                </a:ext>
              </a:extLst>
            </p:cNvPr>
            <p:cNvGrpSpPr/>
            <p:nvPr userDrawn="1"/>
          </p:nvGrpSpPr>
          <p:grpSpPr>
            <a:xfrm>
              <a:off x="12396764" y="5806296"/>
              <a:ext cx="3178515" cy="783273"/>
              <a:chOff x="-3741486" y="3386444"/>
              <a:chExt cx="3178515" cy="783273"/>
            </a:xfrm>
          </p:grpSpPr>
          <p:sp>
            <p:nvSpPr>
              <p:cNvPr id="160" name="Freeform 101">
                <a:extLst>
                  <a:ext uri="{FF2B5EF4-FFF2-40B4-BE49-F238E27FC236}">
                    <a16:creationId xmlns:a16="http://schemas.microsoft.com/office/drawing/2014/main" id="{B75B8996-C368-4210-8D25-5937B697B9E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61" name="Rechthoek 160">
                <a:extLst>
                  <a:ext uri="{FF2B5EF4-FFF2-40B4-BE49-F238E27FC236}">
                    <a16:creationId xmlns:a16="http://schemas.microsoft.com/office/drawing/2014/main" id="{E05D4D07-5FB3-4EC9-86F9-4E9D6220A1A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62" name="Rechte verbindingslijn 161">
                <a:extLst>
                  <a:ext uri="{FF2B5EF4-FFF2-40B4-BE49-F238E27FC236}">
                    <a16:creationId xmlns:a16="http://schemas.microsoft.com/office/drawing/2014/main" id="{C5897805-9BF7-466B-90B4-122E11DA9C8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7" name="Rechthoek 66">
              <a:extLst>
                <a:ext uri="{FF2B5EF4-FFF2-40B4-BE49-F238E27FC236}">
                  <a16:creationId xmlns:a16="http://schemas.microsoft.com/office/drawing/2014/main" id="{8A2936BC-0D2F-4DEC-9A36-D49BB4790B82}"/>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69" name="Ovaal 68">
              <a:extLst>
                <a:ext uri="{FF2B5EF4-FFF2-40B4-BE49-F238E27FC236}">
                  <a16:creationId xmlns:a16="http://schemas.microsoft.com/office/drawing/2014/main" id="{D8479DE8-58D3-4BD6-8B33-1D342945635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F68F612D-E2FE-438B-AF6C-D650A11D617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1719104B-BFD6-4F99-ACB0-76A6B91F6BF1}"/>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6A76C2CE-5F20-4EB2-9A6F-65D70EA662D3}"/>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3" name="Rechte verbindingslijn 72">
              <a:extLst>
                <a:ext uri="{FF2B5EF4-FFF2-40B4-BE49-F238E27FC236}">
                  <a16:creationId xmlns:a16="http://schemas.microsoft.com/office/drawing/2014/main" id="{B642726B-5625-41A3-97FD-51B3ADC166E2}"/>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75" name="Ovaal 74">
              <a:extLst>
                <a:ext uri="{FF2B5EF4-FFF2-40B4-BE49-F238E27FC236}">
                  <a16:creationId xmlns:a16="http://schemas.microsoft.com/office/drawing/2014/main" id="{6A1D5F81-2CCD-4841-A8BC-C55424790FD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6" name="Rechthoek 75">
              <a:extLst>
                <a:ext uri="{FF2B5EF4-FFF2-40B4-BE49-F238E27FC236}">
                  <a16:creationId xmlns:a16="http://schemas.microsoft.com/office/drawing/2014/main" id="{51DEED6B-8A75-4CCC-B153-B4C182E02F9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7" name="Groep 76">
              <a:extLst>
                <a:ext uri="{FF2B5EF4-FFF2-40B4-BE49-F238E27FC236}">
                  <a16:creationId xmlns:a16="http://schemas.microsoft.com/office/drawing/2014/main" id="{39404035-A07A-4071-8C0F-8FC1846C53EC}"/>
                </a:ext>
              </a:extLst>
            </p:cNvPr>
            <p:cNvGrpSpPr/>
            <p:nvPr userDrawn="1"/>
          </p:nvGrpSpPr>
          <p:grpSpPr>
            <a:xfrm>
              <a:off x="12757282" y="2184550"/>
              <a:ext cx="825500" cy="209550"/>
              <a:chOff x="13504624" y="2482850"/>
              <a:chExt cx="825500" cy="209550"/>
            </a:xfrm>
          </p:grpSpPr>
          <p:sp>
            <p:nvSpPr>
              <p:cNvPr id="157" name="Rechthoek 156">
                <a:extLst>
                  <a:ext uri="{FF2B5EF4-FFF2-40B4-BE49-F238E27FC236}">
                    <a16:creationId xmlns:a16="http://schemas.microsoft.com/office/drawing/2014/main" id="{B9FCAFAF-FDFA-45FE-8FB4-A95BFDF2CA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8" name="Rechte verbindingslijn 157">
                <a:extLst>
                  <a:ext uri="{FF2B5EF4-FFF2-40B4-BE49-F238E27FC236}">
                    <a16:creationId xmlns:a16="http://schemas.microsoft.com/office/drawing/2014/main" id="{937B9EA0-1740-4175-BB87-E60F9BF3440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9" name="Gelijkbenige driehoek 158">
                <a:extLst>
                  <a:ext uri="{FF2B5EF4-FFF2-40B4-BE49-F238E27FC236}">
                    <a16:creationId xmlns:a16="http://schemas.microsoft.com/office/drawing/2014/main" id="{AD5D6E17-3679-4ECD-BB9A-094F5E0E717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8" name="Groep 77">
              <a:extLst>
                <a:ext uri="{FF2B5EF4-FFF2-40B4-BE49-F238E27FC236}">
                  <a16:creationId xmlns:a16="http://schemas.microsoft.com/office/drawing/2014/main" id="{31D6A9A0-2C04-45EC-9FC9-53A66589F59A}"/>
                </a:ext>
              </a:extLst>
            </p:cNvPr>
            <p:cNvGrpSpPr/>
            <p:nvPr userDrawn="1"/>
          </p:nvGrpSpPr>
          <p:grpSpPr>
            <a:xfrm>
              <a:off x="12757282" y="1141626"/>
              <a:ext cx="294789" cy="318834"/>
              <a:chOff x="14466489" y="1001522"/>
              <a:chExt cx="290627" cy="314333"/>
            </a:xfrm>
          </p:grpSpPr>
          <p:sp>
            <p:nvSpPr>
              <p:cNvPr id="151" name="Rechthoek 150">
                <a:extLst>
                  <a:ext uri="{FF2B5EF4-FFF2-40B4-BE49-F238E27FC236}">
                    <a16:creationId xmlns:a16="http://schemas.microsoft.com/office/drawing/2014/main" id="{7537D14E-3145-41AA-8BA6-E2DA4792DAB5}"/>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2" name="Ovaal 151">
                <a:extLst>
                  <a:ext uri="{FF2B5EF4-FFF2-40B4-BE49-F238E27FC236}">
                    <a16:creationId xmlns:a16="http://schemas.microsoft.com/office/drawing/2014/main" id="{5A063F0D-3016-4D67-A80E-A2ACE05C76A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3" name="Vrije vorm: vorm 152">
                <a:extLst>
                  <a:ext uri="{FF2B5EF4-FFF2-40B4-BE49-F238E27FC236}">
                    <a16:creationId xmlns:a16="http://schemas.microsoft.com/office/drawing/2014/main" id="{B6672389-7339-4818-917A-210CB31A785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4" name="Rechthoek: afgeronde hoeken 153">
                <a:extLst>
                  <a:ext uri="{FF2B5EF4-FFF2-40B4-BE49-F238E27FC236}">
                    <a16:creationId xmlns:a16="http://schemas.microsoft.com/office/drawing/2014/main" id="{CC87DF75-C992-4B02-97F4-10B66F4FCBB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5" name="Rechte verbindingslijn 154">
                <a:extLst>
                  <a:ext uri="{FF2B5EF4-FFF2-40B4-BE49-F238E27FC236}">
                    <a16:creationId xmlns:a16="http://schemas.microsoft.com/office/drawing/2014/main" id="{A594B960-EC39-48A1-BD3B-8BDE1CEA55D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29E4933F-B681-40E9-81E6-4BFE50351C8B}"/>
                  </a:ext>
                </a:extLst>
              </p:cNvPr>
              <p:cNvCxnSpPr>
                <a:cxnSpLocks/>
                <a:stCxn id="15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9" name="Ovaal 78">
              <a:extLst>
                <a:ext uri="{FF2B5EF4-FFF2-40B4-BE49-F238E27FC236}">
                  <a16:creationId xmlns:a16="http://schemas.microsoft.com/office/drawing/2014/main" id="{95ADBB4B-DB43-4B95-BBB1-4EF78D913B23}"/>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0" name="Rechthoek 79">
              <a:extLst>
                <a:ext uri="{FF2B5EF4-FFF2-40B4-BE49-F238E27FC236}">
                  <a16:creationId xmlns:a16="http://schemas.microsoft.com/office/drawing/2014/main" id="{28504821-72A2-4CEA-9D50-70679CC2C0B7}"/>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2" name="Rechte verbindingslijn 81">
              <a:extLst>
                <a:ext uri="{FF2B5EF4-FFF2-40B4-BE49-F238E27FC236}">
                  <a16:creationId xmlns:a16="http://schemas.microsoft.com/office/drawing/2014/main" id="{240EAD0F-2F2B-4096-9FD4-D4694C04051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3" name="Groep 82">
              <a:extLst>
                <a:ext uri="{FF2B5EF4-FFF2-40B4-BE49-F238E27FC236}">
                  <a16:creationId xmlns:a16="http://schemas.microsoft.com/office/drawing/2014/main" id="{21918E90-E0C4-4A19-B70F-77772F93CCCE}"/>
                </a:ext>
              </a:extLst>
            </p:cNvPr>
            <p:cNvGrpSpPr/>
            <p:nvPr userDrawn="1"/>
          </p:nvGrpSpPr>
          <p:grpSpPr>
            <a:xfrm>
              <a:off x="12757282" y="4967075"/>
              <a:ext cx="1499406" cy="580946"/>
              <a:chOff x="12757283" y="3120781"/>
              <a:chExt cx="1499406" cy="580946"/>
            </a:xfrm>
          </p:grpSpPr>
          <p:sp>
            <p:nvSpPr>
              <p:cNvPr id="137" name="Rechthoek 136">
                <a:extLst>
                  <a:ext uri="{FF2B5EF4-FFF2-40B4-BE49-F238E27FC236}">
                    <a16:creationId xmlns:a16="http://schemas.microsoft.com/office/drawing/2014/main" id="{C505D121-7242-4280-A811-F9654B7259E3}"/>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Rechthoek 137">
                <a:extLst>
                  <a:ext uri="{FF2B5EF4-FFF2-40B4-BE49-F238E27FC236}">
                    <a16:creationId xmlns:a16="http://schemas.microsoft.com/office/drawing/2014/main" id="{9E207B54-A356-463F-BDD8-988B2933314B}"/>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139" name="Tekstvak 138">
                <a:extLst>
                  <a:ext uri="{FF2B5EF4-FFF2-40B4-BE49-F238E27FC236}">
                    <a16:creationId xmlns:a16="http://schemas.microsoft.com/office/drawing/2014/main" id="{030C3FAC-57AC-41A4-B754-252703D57B58}"/>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40" name="Tekstvak 139">
                <a:extLst>
                  <a:ext uri="{FF2B5EF4-FFF2-40B4-BE49-F238E27FC236}">
                    <a16:creationId xmlns:a16="http://schemas.microsoft.com/office/drawing/2014/main" id="{5C11FAC4-4C9D-4DED-B58C-8B3C3878D53D}"/>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41" name="Picture 3">
                <a:extLst>
                  <a:ext uri="{FF2B5EF4-FFF2-40B4-BE49-F238E27FC236}">
                    <a16:creationId xmlns:a16="http://schemas.microsoft.com/office/drawing/2014/main" id="{05F88D51-A991-4386-ADA4-11EDA59DD8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 name="Gelijkbenige driehoek 141">
                <a:extLst>
                  <a:ext uri="{FF2B5EF4-FFF2-40B4-BE49-F238E27FC236}">
                    <a16:creationId xmlns:a16="http://schemas.microsoft.com/office/drawing/2014/main" id="{8DE089DD-599B-460B-9DAE-D75E57CA5E25}"/>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43" name="Groep 142">
                <a:extLst>
                  <a:ext uri="{FF2B5EF4-FFF2-40B4-BE49-F238E27FC236}">
                    <a16:creationId xmlns:a16="http://schemas.microsoft.com/office/drawing/2014/main" id="{A5951D05-6D0B-4634-A3CD-03C4848054FA}"/>
                  </a:ext>
                </a:extLst>
              </p:cNvPr>
              <p:cNvGrpSpPr/>
              <p:nvPr userDrawn="1"/>
            </p:nvGrpSpPr>
            <p:grpSpPr>
              <a:xfrm>
                <a:off x="12822311" y="3178534"/>
                <a:ext cx="182309" cy="163794"/>
                <a:chOff x="12832541" y="3162395"/>
                <a:chExt cx="219532" cy="197236"/>
              </a:xfrm>
            </p:grpSpPr>
            <p:sp>
              <p:nvSpPr>
                <p:cNvPr id="148" name="Rechthoek 147">
                  <a:extLst>
                    <a:ext uri="{FF2B5EF4-FFF2-40B4-BE49-F238E27FC236}">
                      <a16:creationId xmlns:a16="http://schemas.microsoft.com/office/drawing/2014/main" id="{07BDD439-596B-4C5D-A74F-A713FEB706E9}"/>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9" name="Rechthoek 148">
                  <a:extLst>
                    <a:ext uri="{FF2B5EF4-FFF2-40B4-BE49-F238E27FC236}">
                      <a16:creationId xmlns:a16="http://schemas.microsoft.com/office/drawing/2014/main" id="{3981B1DD-F789-4EA5-B4C6-9CEFC733AEC2}"/>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Rechthoek 149">
                  <a:extLst>
                    <a:ext uri="{FF2B5EF4-FFF2-40B4-BE49-F238E27FC236}">
                      <a16:creationId xmlns:a16="http://schemas.microsoft.com/office/drawing/2014/main" id="{842F42B4-4878-410D-904A-E73DA089926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44" name="Groep 143">
                <a:extLst>
                  <a:ext uri="{FF2B5EF4-FFF2-40B4-BE49-F238E27FC236}">
                    <a16:creationId xmlns:a16="http://schemas.microsoft.com/office/drawing/2014/main" id="{4E12BE22-FB15-497E-9873-919D343F0EBF}"/>
                  </a:ext>
                </a:extLst>
              </p:cNvPr>
              <p:cNvGrpSpPr/>
              <p:nvPr userDrawn="1"/>
            </p:nvGrpSpPr>
            <p:grpSpPr>
              <a:xfrm>
                <a:off x="12822311" y="3480352"/>
                <a:ext cx="182309" cy="163794"/>
                <a:chOff x="12832541" y="3162395"/>
                <a:chExt cx="219532" cy="197236"/>
              </a:xfrm>
            </p:grpSpPr>
            <p:sp>
              <p:nvSpPr>
                <p:cNvPr id="145" name="Rechthoek 144">
                  <a:extLst>
                    <a:ext uri="{FF2B5EF4-FFF2-40B4-BE49-F238E27FC236}">
                      <a16:creationId xmlns:a16="http://schemas.microsoft.com/office/drawing/2014/main" id="{041B8852-528A-4DE0-90D1-89383BC87B3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6" name="Rechthoek 145">
                  <a:extLst>
                    <a:ext uri="{FF2B5EF4-FFF2-40B4-BE49-F238E27FC236}">
                      <a16:creationId xmlns:a16="http://schemas.microsoft.com/office/drawing/2014/main" id="{DA209949-23BB-4725-8472-A7C4CE10DDFB}"/>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C024A17F-57DA-4CE8-8CFB-620696FBEB8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84" name="Ovaal 83">
              <a:extLst>
                <a:ext uri="{FF2B5EF4-FFF2-40B4-BE49-F238E27FC236}">
                  <a16:creationId xmlns:a16="http://schemas.microsoft.com/office/drawing/2014/main" id="{6B404E5B-A21A-48CD-9633-E950FE14BC1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85" name="Rechthoek 84">
              <a:extLst>
                <a:ext uri="{FF2B5EF4-FFF2-40B4-BE49-F238E27FC236}">
                  <a16:creationId xmlns:a16="http://schemas.microsoft.com/office/drawing/2014/main" id="{3BD891F5-8C9E-4D5F-9723-D81EB874E023}"/>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35" name="Rechte verbindingslijn 134">
              <a:extLst>
                <a:ext uri="{FF2B5EF4-FFF2-40B4-BE49-F238E27FC236}">
                  <a16:creationId xmlns:a16="http://schemas.microsoft.com/office/drawing/2014/main" id="{A8CAD07D-6BEC-4525-A385-59CA6FD1ACC3}"/>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74" name="logo">
            <a:extLst>
              <a:ext uri="{FF2B5EF4-FFF2-40B4-BE49-F238E27FC236}">
                <a16:creationId xmlns:a16="http://schemas.microsoft.com/office/drawing/2014/main" id="{458ED21E-36CB-428F-A21D-04589AFD8EE0}"/>
              </a:ext>
            </a:extLst>
          </p:cNvPr>
          <p:cNvSpPr>
            <a:spLocks noGrp="1"/>
          </p:cNvSpPr>
          <p:nvPr>
            <p:ph type="body" sz="quarter" idx="64" hasCustomPrompt="1"/>
          </p:nvPr>
        </p:nvSpPr>
        <p:spPr>
          <a:xfrm>
            <a:off x="10691963" y="5852007"/>
            <a:ext cx="991742" cy="486603"/>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5" name="Tijdelijke aanduiding voor tekst 4">
            <a:extLst>
              <a:ext uri="{FF2B5EF4-FFF2-40B4-BE49-F238E27FC236}">
                <a16:creationId xmlns:a16="http://schemas.microsoft.com/office/drawing/2014/main" id="{7AF0307D-613D-4A4A-87F3-837BD313BCE6}"/>
              </a:ext>
            </a:extLst>
          </p:cNvPr>
          <p:cNvSpPr>
            <a:spLocks noGrp="1"/>
          </p:cNvSpPr>
          <p:nvPr>
            <p:ph type="body" sz="quarter" idx="65" hasCustomPrompt="1"/>
          </p:nvPr>
        </p:nvSpPr>
        <p:spPr>
          <a:xfrm>
            <a:off x="820498" y="824593"/>
            <a:ext cx="4448188" cy="5233988"/>
          </a:xfrm>
          <a:prstGeom prst="roundRect">
            <a:avLst>
              <a:gd name="adj" fmla="val 3255"/>
            </a:avLst>
          </a:prstGeom>
          <a:solidFill>
            <a:schemeClr val="bg1">
              <a:alpha val="70000"/>
            </a:schemeClr>
          </a:solidFill>
          <a:ln w="12700">
            <a:noFill/>
          </a:ln>
        </p:spPr>
        <p:txBody>
          <a:bodyPr lIns="180000" tIns="252000" rIns="180000" bIns="252000" anchor="ctr" anchorCtr="0"/>
          <a:lstStyle>
            <a:lvl1pPr marL="0" indent="0" algn="ctr">
              <a:buFont typeface="Arial" panose="020B0604020202020204" pitchFamily="34" charset="0"/>
              <a:buNone/>
              <a:defRPr sz="4000" b="0">
                <a:solidFill>
                  <a:schemeClr val="tx1"/>
                </a:solidFill>
              </a:defRPr>
            </a:lvl1pPr>
            <a:lvl2pPr marL="0" indent="0" algn="ctr">
              <a:buFont typeface="Arial" panose="020B0604020202020204" pitchFamily="34" charset="0"/>
              <a:buNone/>
              <a:defRPr>
                <a:solidFill>
                  <a:schemeClr val="bg1"/>
                </a:solidFill>
              </a:defRPr>
            </a:lvl2pPr>
            <a:lvl3pPr marL="0" indent="0" algn="ctr">
              <a:buFont typeface="Arial" panose="020B0604020202020204" pitchFamily="34" charset="0"/>
              <a:buNone/>
              <a:defRPr>
                <a:solidFill>
                  <a:schemeClr val="bg1"/>
                </a:solidFill>
              </a:defRPr>
            </a:lvl3pPr>
            <a:lvl4pPr marL="0" indent="0" algn="ctr">
              <a:buFont typeface="Arial" panose="020B0604020202020204" pitchFamily="34" charset="0"/>
              <a:buNone/>
              <a:defRPr>
                <a:solidFill>
                  <a:schemeClr val="bg1"/>
                </a:solidFill>
              </a:defRPr>
            </a:lvl4pPr>
            <a:lvl5pPr marL="0" indent="0" algn="ctr">
              <a:buFont typeface="Arial" panose="020B0604020202020204" pitchFamily="34" charset="0"/>
              <a:buNone/>
              <a:defRPr>
                <a:solidFill>
                  <a:schemeClr val="bg1"/>
                </a:solidFill>
              </a:defRPr>
            </a:lvl5pPr>
          </a:lstStyle>
          <a:p>
            <a:pPr lvl="0"/>
            <a:r>
              <a:rPr lang="nl-NL"/>
              <a:t>‘’Plaats hier </a:t>
            </a:r>
            <a:br>
              <a:rPr lang="nl-NL"/>
            </a:br>
            <a:r>
              <a:rPr lang="nl-NL"/>
              <a:t>de citaat’’</a:t>
            </a:r>
          </a:p>
          <a:p>
            <a:pPr lvl="0"/>
            <a:r>
              <a:rPr lang="nl-NL"/>
              <a:t>JU-LEVEL1=Citaat</a:t>
            </a:r>
          </a:p>
        </p:txBody>
      </p:sp>
      <p:sp>
        <p:nvSpPr>
          <p:cNvPr id="95" name="Tijdelijke aanduiding voor dianummer 5">
            <a:extLst>
              <a:ext uri="{FF2B5EF4-FFF2-40B4-BE49-F238E27FC236}">
                <a16:creationId xmlns:a16="http://schemas.microsoft.com/office/drawing/2014/main" id="{621E4A0F-D5B5-4E58-B6EA-4A7F4DFB61E7}"/>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200946125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07893"/>
            <a:ext cx="3140325" cy="216909"/>
          </a:xfrm>
        </p:spPr>
        <p:txBody>
          <a:bodyPr/>
          <a:lstStyle/>
          <a:p>
            <a:fld id="{83364D3C-7064-4347-94A0-F2074AB9AB5B}"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07893"/>
            <a:ext cx="6718797" cy="216909"/>
          </a:xfrm>
        </p:spPr>
        <p:txBody>
          <a:bodyPr/>
          <a:lstStyle/>
          <a:p>
            <a:r>
              <a:rPr lang="nl-NL"/>
              <a:t>&lt;Plaats hier je voettekst&gt;</a:t>
            </a:r>
          </a:p>
        </p:txBody>
      </p:sp>
      <p:sp>
        <p:nvSpPr>
          <p:cNvPr id="6" name="Tijdelijke aanduiding voor dianummer 5">
            <a:extLst>
              <a:ext uri="{FF2B5EF4-FFF2-40B4-BE49-F238E27FC236}">
                <a16:creationId xmlns:a16="http://schemas.microsoft.com/office/drawing/2014/main" id="{4D6B08DF-E31D-400F-9D49-014B2090B3C2}"/>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278050" y="-885712"/>
            <a:ext cx="1635934"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ALLEEN TITEL</a:t>
            </a:r>
          </a:p>
        </p:txBody>
      </p:sp>
      <p:pic>
        <p:nvPicPr>
          <p:cNvPr id="36" name="logo">
            <a:extLst>
              <a:ext uri="{FF2B5EF4-FFF2-40B4-BE49-F238E27FC236}">
                <a16:creationId xmlns:a16="http://schemas.microsoft.com/office/drawing/2014/main" id="{26B97214-EB17-4B4C-A83C-2409CD416F1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87093" y="6122145"/>
            <a:ext cx="952038" cy="482540"/>
          </a:xfrm>
          <a:prstGeom prst="rect">
            <a:avLst/>
          </a:prstGeom>
        </p:spPr>
      </p:pic>
      <p:grpSp>
        <p:nvGrpSpPr>
          <p:cNvPr id="38" name="GRID" hidden="1">
            <a:extLst>
              <a:ext uri="{FF2B5EF4-FFF2-40B4-BE49-F238E27FC236}">
                <a16:creationId xmlns:a16="http://schemas.microsoft.com/office/drawing/2014/main" id="{639A76BF-A163-4EFD-8CFF-4BFA25D0FEBC}"/>
              </a:ext>
            </a:extLst>
          </p:cNvPr>
          <p:cNvGrpSpPr/>
          <p:nvPr userDrawn="1"/>
        </p:nvGrpSpPr>
        <p:grpSpPr>
          <a:xfrm>
            <a:off x="0" y="0"/>
            <a:ext cx="12192000" cy="6858000"/>
            <a:chOff x="0" y="0"/>
            <a:chExt cx="12192000" cy="6858000"/>
          </a:xfrm>
        </p:grpSpPr>
        <p:sp>
          <p:nvSpPr>
            <p:cNvPr id="39" name="Rechthoek 38">
              <a:extLst>
                <a:ext uri="{FF2B5EF4-FFF2-40B4-BE49-F238E27FC236}">
                  <a16:creationId xmlns:a16="http://schemas.microsoft.com/office/drawing/2014/main" id="{D00E6290-8C9C-4F77-93B2-6502D3515E1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C27B0A1-76DD-46F5-91B4-0E59C6218A45}"/>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ACD1F38-57BF-4C6E-9241-DE4C2D895E41}"/>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589FA1D8-466C-4112-ADD7-5B535CDFB777}"/>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3FD6F558-5E20-4BB5-8466-ABF62A84CBDE}"/>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D167014A-79D1-475C-B572-0DD0EBEA4FC8}"/>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5310A694-C177-48B0-9637-F7F43795911E}"/>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244BF96B-7A55-44DD-A11B-2729D6D08EF7}"/>
                </a:ext>
              </a:extLst>
            </p:cNvPr>
            <p:cNvSpPr/>
            <p:nvPr userDrawn="1"/>
          </p:nvSpPr>
          <p:spPr>
            <a:xfrm>
              <a:off x="926910" y="6337267"/>
              <a:ext cx="1126509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8CF30CC7-24F4-486B-BE5E-9178BF47AA80}"/>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0D3D758D-F5D7-4981-9C91-0751CE0A3D76}"/>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905494EE-D0BB-48C9-98FE-C0CE5007967B}"/>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CF4AC7A3-CF6E-4270-A7DC-8EFDC6DBA286}"/>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itel 1">
            <a:extLst>
              <a:ext uri="{FF2B5EF4-FFF2-40B4-BE49-F238E27FC236}">
                <a16:creationId xmlns:a16="http://schemas.microsoft.com/office/drawing/2014/main" id="{8EEC04D4-F0CA-43BD-BFB9-58F71B9D4F2E}"/>
              </a:ext>
            </a:extLst>
          </p:cNvPr>
          <p:cNvSpPr>
            <a:spLocks noGrp="1"/>
          </p:cNvSpPr>
          <p:nvPr>
            <p:ph type="title" hasCustomPrompt="1"/>
          </p:nvPr>
        </p:nvSpPr>
        <p:spPr>
          <a:xfrm>
            <a:off x="521863" y="272177"/>
            <a:ext cx="11146224" cy="600744"/>
          </a:xfrm>
        </p:spPr>
        <p:txBody>
          <a:bodyPr/>
          <a:lstStyle>
            <a:lvl1pPr>
              <a:defRPr/>
            </a:lvl1pPr>
          </a:lstStyle>
          <a:p>
            <a:r>
              <a:rPr lang="nl-NL" noProof="0"/>
              <a:t>Plaats hier je titel</a:t>
            </a:r>
            <a:endParaRPr lang="nl-NL"/>
          </a:p>
        </p:txBody>
      </p:sp>
      <p:sp>
        <p:nvSpPr>
          <p:cNvPr id="52" name="Onder balkje">
            <a:extLst>
              <a:ext uri="{FF2B5EF4-FFF2-40B4-BE49-F238E27FC236}">
                <a16:creationId xmlns:a16="http://schemas.microsoft.com/office/drawing/2014/main" id="{B2ACF3EC-2949-48DB-9FF3-371DCF605862}"/>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04157323"/>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OORSTELL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95151"/>
            <a:ext cx="3140325" cy="216909"/>
          </a:xfrm>
        </p:spPr>
        <p:txBody>
          <a:bodyPr/>
          <a:lstStyle/>
          <a:p>
            <a:fld id="{53EE96EE-7724-42F6-A3E5-18EEB734E169}"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95151"/>
            <a:ext cx="7193507" cy="216909"/>
          </a:xfrm>
        </p:spPr>
        <p:txBody>
          <a:bodyPr/>
          <a:lstStyle/>
          <a:p>
            <a:r>
              <a:rPr lang="nl-NL"/>
              <a:t>&lt;Plaats hier je voettekst&gt;</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128974" y="-885712"/>
            <a:ext cx="1934093"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VOORSTELLEN</a:t>
            </a:r>
          </a:p>
        </p:txBody>
      </p:sp>
      <p:grpSp>
        <p:nvGrpSpPr>
          <p:cNvPr id="164" name="Instructie">
            <a:extLst>
              <a:ext uri="{FF2B5EF4-FFF2-40B4-BE49-F238E27FC236}">
                <a16:creationId xmlns:a16="http://schemas.microsoft.com/office/drawing/2014/main" id="{37026B65-6948-43CC-8024-F1D2036974B0}"/>
              </a:ext>
            </a:extLst>
          </p:cNvPr>
          <p:cNvGrpSpPr/>
          <p:nvPr userDrawn="1"/>
        </p:nvGrpSpPr>
        <p:grpSpPr>
          <a:xfrm>
            <a:off x="12391601" y="0"/>
            <a:ext cx="3389661" cy="4934293"/>
            <a:chOff x="12391601" y="0"/>
            <a:chExt cx="3389661" cy="4934293"/>
          </a:xfrm>
        </p:grpSpPr>
        <p:grpSp>
          <p:nvGrpSpPr>
            <p:cNvPr id="165" name="Groep 164">
              <a:extLst>
                <a:ext uri="{FF2B5EF4-FFF2-40B4-BE49-F238E27FC236}">
                  <a16:creationId xmlns:a16="http://schemas.microsoft.com/office/drawing/2014/main" id="{C9B20113-4759-48C1-9881-247CCBE98DD8}"/>
                </a:ext>
              </a:extLst>
            </p:cNvPr>
            <p:cNvGrpSpPr/>
            <p:nvPr userDrawn="1"/>
          </p:nvGrpSpPr>
          <p:grpSpPr>
            <a:xfrm>
              <a:off x="12757282" y="3250242"/>
              <a:ext cx="1499406" cy="678267"/>
              <a:chOff x="12757283" y="3120781"/>
              <a:chExt cx="1499406" cy="678267"/>
            </a:xfrm>
          </p:grpSpPr>
          <p:sp>
            <p:nvSpPr>
              <p:cNvPr id="192" name="Rechthoek 191">
                <a:extLst>
                  <a:ext uri="{FF2B5EF4-FFF2-40B4-BE49-F238E27FC236}">
                    <a16:creationId xmlns:a16="http://schemas.microsoft.com/office/drawing/2014/main" id="{70DE0F46-9A43-45A3-8280-BC629B8D4CC1}"/>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93" name="Rechthoek 192">
                <a:extLst>
                  <a:ext uri="{FF2B5EF4-FFF2-40B4-BE49-F238E27FC236}">
                    <a16:creationId xmlns:a16="http://schemas.microsoft.com/office/drawing/2014/main" id="{72B758CA-6448-4B27-B22A-73FD81A23156}"/>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4" name="Tekstvak 193">
                <a:extLst>
                  <a:ext uri="{FF2B5EF4-FFF2-40B4-BE49-F238E27FC236}">
                    <a16:creationId xmlns:a16="http://schemas.microsoft.com/office/drawing/2014/main" id="{59C2BBDD-97DB-440D-B3CB-54C597D3A0BD}"/>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95" name="Tekstvak 194">
                <a:extLst>
                  <a:ext uri="{FF2B5EF4-FFF2-40B4-BE49-F238E27FC236}">
                    <a16:creationId xmlns:a16="http://schemas.microsoft.com/office/drawing/2014/main" id="{771169D2-EFDC-4694-999E-2025DE9EE1BB}"/>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96" name="Picture 3">
                <a:extLst>
                  <a:ext uri="{FF2B5EF4-FFF2-40B4-BE49-F238E27FC236}">
                    <a16:creationId xmlns:a16="http://schemas.microsoft.com/office/drawing/2014/main" id="{CEE1DA5C-2467-4252-BF64-A9345864D9D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7" name="Gelijkbenige driehoek 196">
                <a:extLst>
                  <a:ext uri="{FF2B5EF4-FFF2-40B4-BE49-F238E27FC236}">
                    <a16:creationId xmlns:a16="http://schemas.microsoft.com/office/drawing/2014/main" id="{2FBBEC4F-CD14-491C-B9AA-9B1D29FDF150}"/>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8" name="Groep 197">
                <a:extLst>
                  <a:ext uri="{FF2B5EF4-FFF2-40B4-BE49-F238E27FC236}">
                    <a16:creationId xmlns:a16="http://schemas.microsoft.com/office/drawing/2014/main" id="{F41E19F4-1ADB-48EB-B67D-27A2AF6F1D63}"/>
                  </a:ext>
                </a:extLst>
              </p:cNvPr>
              <p:cNvGrpSpPr/>
              <p:nvPr userDrawn="1"/>
            </p:nvGrpSpPr>
            <p:grpSpPr>
              <a:xfrm>
                <a:off x="12822311" y="3178534"/>
                <a:ext cx="182309" cy="163794"/>
                <a:chOff x="12832541" y="3162395"/>
                <a:chExt cx="219532" cy="197236"/>
              </a:xfrm>
            </p:grpSpPr>
            <p:sp>
              <p:nvSpPr>
                <p:cNvPr id="203" name="Rechthoek 202">
                  <a:extLst>
                    <a:ext uri="{FF2B5EF4-FFF2-40B4-BE49-F238E27FC236}">
                      <a16:creationId xmlns:a16="http://schemas.microsoft.com/office/drawing/2014/main" id="{D5FC398C-269A-49E8-8A64-64AABDADF7A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4" name="Rechthoek 203">
                  <a:extLst>
                    <a:ext uri="{FF2B5EF4-FFF2-40B4-BE49-F238E27FC236}">
                      <a16:creationId xmlns:a16="http://schemas.microsoft.com/office/drawing/2014/main" id="{04ED29EE-FBE0-4481-BE52-B2AB359E877E}"/>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5" name="Rechthoek 204">
                  <a:extLst>
                    <a:ext uri="{FF2B5EF4-FFF2-40B4-BE49-F238E27FC236}">
                      <a16:creationId xmlns:a16="http://schemas.microsoft.com/office/drawing/2014/main" id="{D33C010D-13CC-40D2-989B-508ADF8E076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99" name="Groep 198">
                <a:extLst>
                  <a:ext uri="{FF2B5EF4-FFF2-40B4-BE49-F238E27FC236}">
                    <a16:creationId xmlns:a16="http://schemas.microsoft.com/office/drawing/2014/main" id="{C875A591-EBA0-45D6-870D-3BECA0D0F7B5}"/>
                  </a:ext>
                </a:extLst>
              </p:cNvPr>
              <p:cNvGrpSpPr/>
              <p:nvPr userDrawn="1"/>
            </p:nvGrpSpPr>
            <p:grpSpPr>
              <a:xfrm>
                <a:off x="12822311" y="3480352"/>
                <a:ext cx="182309" cy="163794"/>
                <a:chOff x="12832541" y="3162395"/>
                <a:chExt cx="219532" cy="197236"/>
              </a:xfrm>
            </p:grpSpPr>
            <p:sp>
              <p:nvSpPr>
                <p:cNvPr id="200" name="Rechthoek 199">
                  <a:extLst>
                    <a:ext uri="{FF2B5EF4-FFF2-40B4-BE49-F238E27FC236}">
                      <a16:creationId xmlns:a16="http://schemas.microsoft.com/office/drawing/2014/main" id="{ED9CEDED-7608-4099-B0F2-67CBCC83AEA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1" name="Rechthoek 200">
                  <a:extLst>
                    <a:ext uri="{FF2B5EF4-FFF2-40B4-BE49-F238E27FC236}">
                      <a16:creationId xmlns:a16="http://schemas.microsoft.com/office/drawing/2014/main" id="{CCE29130-9E34-487F-9106-B5FDF5C21508}"/>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02" name="Rechthoek 201">
                  <a:extLst>
                    <a:ext uri="{FF2B5EF4-FFF2-40B4-BE49-F238E27FC236}">
                      <a16:creationId xmlns:a16="http://schemas.microsoft.com/office/drawing/2014/main" id="{2033FAF5-9A0C-4D5C-8A37-39CD78C82A8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166" name="Meer informatie">
              <a:extLst>
                <a:ext uri="{FF2B5EF4-FFF2-40B4-BE49-F238E27FC236}">
                  <a16:creationId xmlns:a16="http://schemas.microsoft.com/office/drawing/2014/main" id="{5526D891-AD8C-44F9-B187-13E5DCB2E139}"/>
                </a:ext>
              </a:extLst>
            </p:cNvPr>
            <p:cNvGrpSpPr/>
            <p:nvPr userDrawn="1"/>
          </p:nvGrpSpPr>
          <p:grpSpPr>
            <a:xfrm>
              <a:off x="12396764" y="4151020"/>
              <a:ext cx="3178515" cy="783273"/>
              <a:chOff x="-3741486" y="3386444"/>
              <a:chExt cx="3178515" cy="783273"/>
            </a:xfrm>
          </p:grpSpPr>
          <p:sp>
            <p:nvSpPr>
              <p:cNvPr id="189" name="Freeform 101">
                <a:extLst>
                  <a:ext uri="{FF2B5EF4-FFF2-40B4-BE49-F238E27FC236}">
                    <a16:creationId xmlns:a16="http://schemas.microsoft.com/office/drawing/2014/main" id="{59822D6C-2DC3-4442-8B3C-6AB767BA813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90" name="Rechthoek 189">
                <a:extLst>
                  <a:ext uri="{FF2B5EF4-FFF2-40B4-BE49-F238E27FC236}">
                    <a16:creationId xmlns:a16="http://schemas.microsoft.com/office/drawing/2014/main" id="{C017B7CB-D89E-4BF0-9B2B-E247BA82C30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91" name="Rechte verbindingslijn 190">
                <a:extLst>
                  <a:ext uri="{FF2B5EF4-FFF2-40B4-BE49-F238E27FC236}">
                    <a16:creationId xmlns:a16="http://schemas.microsoft.com/office/drawing/2014/main" id="{2A731424-3861-43C3-84BC-130DD7142DE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67" name="Rechthoek 166">
              <a:extLst>
                <a:ext uri="{FF2B5EF4-FFF2-40B4-BE49-F238E27FC236}">
                  <a16:creationId xmlns:a16="http://schemas.microsoft.com/office/drawing/2014/main" id="{1E86F7E8-EC7E-4A7E-A896-C02C792D470C}"/>
                </a:ext>
              </a:extLst>
            </p:cNvPr>
            <p:cNvSpPr/>
            <p:nvPr userDrawn="1"/>
          </p:nvSpPr>
          <p:spPr>
            <a:xfrm>
              <a:off x="12397262" y="0"/>
              <a:ext cx="3384000"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168" name="Ovaal 167">
              <a:extLst>
                <a:ext uri="{FF2B5EF4-FFF2-40B4-BE49-F238E27FC236}">
                  <a16:creationId xmlns:a16="http://schemas.microsoft.com/office/drawing/2014/main" id="{28E9221C-8038-4B14-ACE9-D6013B120CB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9" name="Rechte verbindingslijn 168">
              <a:extLst>
                <a:ext uri="{FF2B5EF4-FFF2-40B4-BE49-F238E27FC236}">
                  <a16:creationId xmlns:a16="http://schemas.microsoft.com/office/drawing/2014/main" id="{FE1259F2-AEF7-4D9F-AE3A-6934AB5C5D6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70" name="Rechte verbindingslijn 169">
              <a:extLst>
                <a:ext uri="{FF2B5EF4-FFF2-40B4-BE49-F238E27FC236}">
                  <a16:creationId xmlns:a16="http://schemas.microsoft.com/office/drawing/2014/main" id="{CEE20EEE-ED28-4052-A0AD-3A088A2B7352}"/>
                </a:ext>
              </a:extLst>
            </p:cNvPr>
            <p:cNvCxnSpPr>
              <a:cxnSpLocks/>
            </p:cNvCxnSpPr>
            <p:nvPr userDrawn="1"/>
          </p:nvCxnSpPr>
          <p:spPr>
            <a:xfrm>
              <a:off x="12397261" y="1728059"/>
              <a:ext cx="3178017" cy="0"/>
            </a:xfrm>
            <a:prstGeom prst="line">
              <a:avLst/>
            </a:prstGeom>
            <a:noFill/>
            <a:ln w="3175" cap="flat" cmpd="sng" algn="ctr">
              <a:solidFill>
                <a:schemeClr val="accent1"/>
              </a:solidFill>
              <a:prstDash val="solid"/>
            </a:ln>
            <a:effectLst/>
          </p:spPr>
        </p:cxnSp>
        <p:sp>
          <p:nvSpPr>
            <p:cNvPr id="171" name="Rechthoek 170">
              <a:extLst>
                <a:ext uri="{FF2B5EF4-FFF2-40B4-BE49-F238E27FC236}">
                  <a16:creationId xmlns:a16="http://schemas.microsoft.com/office/drawing/2014/main" id="{DFC1C346-65E6-4243-9117-B1B682C8F071}"/>
                </a:ext>
              </a:extLst>
            </p:cNvPr>
            <p:cNvSpPr/>
            <p:nvPr userDrawn="1"/>
          </p:nvSpPr>
          <p:spPr>
            <a:xfrm>
              <a:off x="12757282" y="432552"/>
              <a:ext cx="2817995" cy="7386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72" name="Rechte verbindingslijn 171">
              <a:extLst>
                <a:ext uri="{FF2B5EF4-FFF2-40B4-BE49-F238E27FC236}">
                  <a16:creationId xmlns:a16="http://schemas.microsoft.com/office/drawing/2014/main" id="{AB8010CD-67EB-4078-9600-B83E44233637}"/>
                </a:ext>
              </a:extLst>
            </p:cNvPr>
            <p:cNvCxnSpPr>
              <a:cxnSpLocks/>
            </p:cNvCxnSpPr>
            <p:nvPr userDrawn="1"/>
          </p:nvCxnSpPr>
          <p:spPr>
            <a:xfrm>
              <a:off x="12397261" y="4033137"/>
              <a:ext cx="3178017" cy="0"/>
            </a:xfrm>
            <a:prstGeom prst="line">
              <a:avLst/>
            </a:prstGeom>
            <a:noFill/>
            <a:ln w="3175" cap="flat" cmpd="sng" algn="ctr">
              <a:solidFill>
                <a:schemeClr val="accent1"/>
              </a:solidFill>
              <a:prstDash val="solid"/>
            </a:ln>
            <a:effectLst/>
          </p:spPr>
        </p:cxnSp>
        <p:sp>
          <p:nvSpPr>
            <p:cNvPr id="173" name="Ovaal 172">
              <a:extLst>
                <a:ext uri="{FF2B5EF4-FFF2-40B4-BE49-F238E27FC236}">
                  <a16:creationId xmlns:a16="http://schemas.microsoft.com/office/drawing/2014/main" id="{595461CD-F1F7-4393-9666-BF029B65570F}"/>
                </a:ext>
              </a:extLst>
            </p:cNvPr>
            <p:cNvSpPr/>
            <p:nvPr userDrawn="1"/>
          </p:nvSpPr>
          <p:spPr>
            <a:xfrm>
              <a:off x="12391601" y="18565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4" name="Rechthoek 173">
              <a:extLst>
                <a:ext uri="{FF2B5EF4-FFF2-40B4-BE49-F238E27FC236}">
                  <a16:creationId xmlns:a16="http://schemas.microsoft.com/office/drawing/2014/main" id="{40FDAC91-C6BF-4FDE-A982-5EA89D20698D}"/>
                </a:ext>
              </a:extLst>
            </p:cNvPr>
            <p:cNvSpPr/>
            <p:nvPr userDrawn="1"/>
          </p:nvSpPr>
          <p:spPr>
            <a:xfrm>
              <a:off x="12757282" y="1922587"/>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75" name="Groep 174">
              <a:extLst>
                <a:ext uri="{FF2B5EF4-FFF2-40B4-BE49-F238E27FC236}">
                  <a16:creationId xmlns:a16="http://schemas.microsoft.com/office/drawing/2014/main" id="{58971AB1-AAD1-4B9D-A465-C72AE3198278}"/>
                </a:ext>
              </a:extLst>
            </p:cNvPr>
            <p:cNvGrpSpPr/>
            <p:nvPr userDrawn="1"/>
          </p:nvGrpSpPr>
          <p:grpSpPr>
            <a:xfrm>
              <a:off x="12757282" y="1291752"/>
              <a:ext cx="294789" cy="318834"/>
              <a:chOff x="14466489" y="1001522"/>
              <a:chExt cx="290627" cy="314333"/>
            </a:xfrm>
          </p:grpSpPr>
          <p:sp>
            <p:nvSpPr>
              <p:cNvPr id="183" name="Rechthoek 182">
                <a:extLst>
                  <a:ext uri="{FF2B5EF4-FFF2-40B4-BE49-F238E27FC236}">
                    <a16:creationId xmlns:a16="http://schemas.microsoft.com/office/drawing/2014/main" id="{B446B015-10CC-489B-8D8A-B269FA37F780}"/>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EC7E7E7-6D1E-452C-A973-0161B7FF3D0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F476E58C-DA17-4829-9639-45B1E5C2373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1E88231B-ED42-41DF-9817-10466535CD5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08D7C14C-0155-485C-BF6F-813CD9CA03E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8EDE9A61-58F5-4B13-81DA-763FA00A2BA9}"/>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6" name="Ovaal 175">
              <a:extLst>
                <a:ext uri="{FF2B5EF4-FFF2-40B4-BE49-F238E27FC236}">
                  <a16:creationId xmlns:a16="http://schemas.microsoft.com/office/drawing/2014/main" id="{98693FD5-5435-465A-B94B-B97EA03C476E}"/>
                </a:ext>
              </a:extLst>
            </p:cNvPr>
            <p:cNvSpPr/>
            <p:nvPr userDrawn="1"/>
          </p:nvSpPr>
          <p:spPr>
            <a:xfrm>
              <a:off x="12391601" y="27680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4996E550-739C-44E7-BC89-8B6A974E3931}"/>
                </a:ext>
              </a:extLst>
            </p:cNvPr>
            <p:cNvSpPr/>
            <p:nvPr userDrawn="1"/>
          </p:nvSpPr>
          <p:spPr>
            <a:xfrm>
              <a:off x="12757283" y="2834141"/>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78" name="Rechte verbindingslijn 177">
              <a:extLst>
                <a:ext uri="{FF2B5EF4-FFF2-40B4-BE49-F238E27FC236}">
                  <a16:creationId xmlns:a16="http://schemas.microsoft.com/office/drawing/2014/main" id="{60CBD64B-9E24-4FA3-8AD0-F6F9D151F94E}"/>
                </a:ext>
              </a:extLst>
            </p:cNvPr>
            <p:cNvCxnSpPr>
              <a:cxnSpLocks/>
            </p:cNvCxnSpPr>
            <p:nvPr userDrawn="1"/>
          </p:nvCxnSpPr>
          <p:spPr>
            <a:xfrm>
              <a:off x="12397261" y="2649915"/>
              <a:ext cx="3178017" cy="0"/>
            </a:xfrm>
            <a:prstGeom prst="line">
              <a:avLst/>
            </a:prstGeom>
            <a:noFill/>
            <a:ln w="3175" cap="flat" cmpd="sng" algn="ctr">
              <a:solidFill>
                <a:schemeClr val="accent1"/>
              </a:solidFill>
              <a:prstDash val="solid"/>
            </a:ln>
            <a:effectLst/>
          </p:spPr>
        </p:cxnSp>
        <p:grpSp>
          <p:nvGrpSpPr>
            <p:cNvPr id="179" name="Groep 178">
              <a:extLst>
                <a:ext uri="{FF2B5EF4-FFF2-40B4-BE49-F238E27FC236}">
                  <a16:creationId xmlns:a16="http://schemas.microsoft.com/office/drawing/2014/main" id="{7683C293-9728-42E5-9ABE-07277D2DF1E8}"/>
                </a:ext>
              </a:extLst>
            </p:cNvPr>
            <p:cNvGrpSpPr/>
            <p:nvPr userDrawn="1"/>
          </p:nvGrpSpPr>
          <p:grpSpPr>
            <a:xfrm>
              <a:off x="12757282" y="2296644"/>
              <a:ext cx="825500" cy="209550"/>
              <a:chOff x="13504624" y="2444818"/>
              <a:chExt cx="825500" cy="209550"/>
            </a:xfrm>
          </p:grpSpPr>
          <p:sp>
            <p:nvSpPr>
              <p:cNvPr id="180" name="Rechthoek 179">
                <a:extLst>
                  <a:ext uri="{FF2B5EF4-FFF2-40B4-BE49-F238E27FC236}">
                    <a16:creationId xmlns:a16="http://schemas.microsoft.com/office/drawing/2014/main" id="{8D5780D4-F5E0-407B-963C-7404D8CC4966}"/>
                  </a:ext>
                </a:extLst>
              </p:cNvPr>
              <p:cNvSpPr/>
              <p:nvPr userDrawn="1"/>
            </p:nvSpPr>
            <p:spPr>
              <a:xfrm>
                <a:off x="13504624" y="2444818"/>
                <a:ext cx="825500" cy="209550"/>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1" name="Rechte verbindingslijn 180">
                <a:extLst>
                  <a:ext uri="{FF2B5EF4-FFF2-40B4-BE49-F238E27FC236}">
                    <a16:creationId xmlns:a16="http://schemas.microsoft.com/office/drawing/2014/main" id="{3F7F962C-6A38-48ED-A896-E0092FDF5886}"/>
                  </a:ext>
                </a:extLst>
              </p:cNvPr>
              <p:cNvCxnSpPr/>
              <p:nvPr userDrawn="1"/>
            </p:nvCxnSpPr>
            <p:spPr>
              <a:xfrm>
                <a:off x="14155269" y="2477218"/>
                <a:ext cx="0" cy="142717"/>
              </a:xfrm>
              <a:prstGeom prst="line">
                <a:avLst/>
              </a:prstGeom>
              <a:noFill/>
              <a:ln w="3175" cap="flat" cmpd="sng" algn="ctr">
                <a:solidFill>
                  <a:srgbClr val="44546A"/>
                </a:solidFill>
                <a:prstDash val="solid"/>
              </a:ln>
              <a:effectLst/>
            </p:spPr>
          </p:cxnSp>
          <p:sp>
            <p:nvSpPr>
              <p:cNvPr id="182" name="Gelijkbenige driehoek 181">
                <a:extLst>
                  <a:ext uri="{FF2B5EF4-FFF2-40B4-BE49-F238E27FC236}">
                    <a16:creationId xmlns:a16="http://schemas.microsoft.com/office/drawing/2014/main" id="{57C24AA2-E954-4575-9CA2-228AE45A5E70}"/>
                  </a:ext>
                </a:extLst>
              </p:cNvPr>
              <p:cNvSpPr/>
              <p:nvPr userDrawn="1"/>
            </p:nvSpPr>
            <p:spPr>
              <a:xfrm rot="10800000">
                <a:off x="14196089" y="2528872"/>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206" name="foto">
            <a:extLst>
              <a:ext uri="{FF2B5EF4-FFF2-40B4-BE49-F238E27FC236}">
                <a16:creationId xmlns:a16="http://schemas.microsoft.com/office/drawing/2014/main" id="{CB6B8576-11F8-41EC-8333-F7B206A9E57C}"/>
              </a:ext>
            </a:extLst>
          </p:cNvPr>
          <p:cNvSpPr>
            <a:spLocks noGrp="1"/>
          </p:cNvSpPr>
          <p:nvPr>
            <p:ph type="pic" sz="quarter" idx="14" hasCustomPrompt="1"/>
          </p:nvPr>
        </p:nvSpPr>
        <p:spPr>
          <a:xfrm>
            <a:off x="525244"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07" name="foto">
            <a:extLst>
              <a:ext uri="{FF2B5EF4-FFF2-40B4-BE49-F238E27FC236}">
                <a16:creationId xmlns:a16="http://schemas.microsoft.com/office/drawing/2014/main" id="{93B9B46A-56EE-4744-A5B8-9CD0C972CCD3}"/>
              </a:ext>
            </a:extLst>
          </p:cNvPr>
          <p:cNvSpPr>
            <a:spLocks noGrp="1"/>
          </p:cNvSpPr>
          <p:nvPr>
            <p:ph type="pic" sz="quarter" idx="56" hasCustomPrompt="1"/>
          </p:nvPr>
        </p:nvSpPr>
        <p:spPr>
          <a:xfrm>
            <a:off x="3377953"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08" name="foto">
            <a:extLst>
              <a:ext uri="{FF2B5EF4-FFF2-40B4-BE49-F238E27FC236}">
                <a16:creationId xmlns:a16="http://schemas.microsoft.com/office/drawing/2014/main" id="{147DEBB2-F750-4BC5-8734-F564106F3DB4}"/>
              </a:ext>
            </a:extLst>
          </p:cNvPr>
          <p:cNvSpPr>
            <a:spLocks noGrp="1"/>
          </p:cNvSpPr>
          <p:nvPr>
            <p:ph type="pic" sz="quarter" idx="57" hasCustomPrompt="1"/>
          </p:nvPr>
        </p:nvSpPr>
        <p:spPr>
          <a:xfrm>
            <a:off x="6226121"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09" name="foto">
            <a:extLst>
              <a:ext uri="{FF2B5EF4-FFF2-40B4-BE49-F238E27FC236}">
                <a16:creationId xmlns:a16="http://schemas.microsoft.com/office/drawing/2014/main" id="{92997DD6-3C3E-4D4F-A561-2FBB6E2CB16F}"/>
              </a:ext>
            </a:extLst>
          </p:cNvPr>
          <p:cNvSpPr>
            <a:spLocks noGrp="1"/>
          </p:cNvSpPr>
          <p:nvPr>
            <p:ph type="pic" sz="quarter" idx="58" hasCustomPrompt="1"/>
          </p:nvPr>
        </p:nvSpPr>
        <p:spPr>
          <a:xfrm>
            <a:off x="9074288" y="1388695"/>
            <a:ext cx="2602608" cy="2887574"/>
          </a:xfrm>
          <a:prstGeom prst="roundRect">
            <a:avLst>
              <a:gd name="adj" fmla="val 2713"/>
            </a:avLst>
          </a:prstGeom>
          <a:solidFill>
            <a:schemeClr val="bg1">
              <a:lumMod val="95000"/>
            </a:schemeClr>
          </a:solidFill>
        </p:spPr>
        <p:txBody>
          <a:bodyPr tIns="1620000" anchor="t"/>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11" name="tekst">
            <a:extLst>
              <a:ext uri="{FF2B5EF4-FFF2-40B4-BE49-F238E27FC236}">
                <a16:creationId xmlns:a16="http://schemas.microsoft.com/office/drawing/2014/main" id="{A2E8DCEB-4330-49AA-A7C5-2DAED7A4A97B}"/>
              </a:ext>
            </a:extLst>
          </p:cNvPr>
          <p:cNvSpPr>
            <a:spLocks noGrp="1"/>
          </p:cNvSpPr>
          <p:nvPr>
            <p:ph type="body" orient="vert" idx="59" hasCustomPrompt="1"/>
          </p:nvPr>
        </p:nvSpPr>
        <p:spPr>
          <a:xfrm>
            <a:off x="525244"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16" name="tekst">
            <a:extLst>
              <a:ext uri="{FF2B5EF4-FFF2-40B4-BE49-F238E27FC236}">
                <a16:creationId xmlns:a16="http://schemas.microsoft.com/office/drawing/2014/main" id="{44DC3E61-1D5A-478B-BF82-E05E5C3AB0A1}"/>
              </a:ext>
            </a:extLst>
          </p:cNvPr>
          <p:cNvSpPr>
            <a:spLocks noGrp="1"/>
          </p:cNvSpPr>
          <p:nvPr>
            <p:ph type="body" orient="vert" idx="61" hasCustomPrompt="1"/>
          </p:nvPr>
        </p:nvSpPr>
        <p:spPr>
          <a:xfrm>
            <a:off x="3368870"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18" name="tekst">
            <a:extLst>
              <a:ext uri="{FF2B5EF4-FFF2-40B4-BE49-F238E27FC236}">
                <a16:creationId xmlns:a16="http://schemas.microsoft.com/office/drawing/2014/main" id="{C12A6F54-7562-4C5D-846B-87E626458C4F}"/>
              </a:ext>
            </a:extLst>
          </p:cNvPr>
          <p:cNvSpPr>
            <a:spLocks noGrp="1"/>
          </p:cNvSpPr>
          <p:nvPr>
            <p:ph type="body" orient="vert" idx="63" hasCustomPrompt="1"/>
          </p:nvPr>
        </p:nvSpPr>
        <p:spPr>
          <a:xfrm>
            <a:off x="6217038"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20" name="tekst">
            <a:extLst>
              <a:ext uri="{FF2B5EF4-FFF2-40B4-BE49-F238E27FC236}">
                <a16:creationId xmlns:a16="http://schemas.microsoft.com/office/drawing/2014/main" id="{ABCBA0F9-0F97-45BB-B6DE-999D743635EB}"/>
              </a:ext>
            </a:extLst>
          </p:cNvPr>
          <p:cNvSpPr>
            <a:spLocks noGrp="1"/>
          </p:cNvSpPr>
          <p:nvPr>
            <p:ph type="body" orient="vert" idx="65" hasCustomPrompt="1"/>
          </p:nvPr>
        </p:nvSpPr>
        <p:spPr>
          <a:xfrm>
            <a:off x="9069747" y="4530840"/>
            <a:ext cx="2611691" cy="1323218"/>
          </a:xfrm>
        </p:spPr>
        <p:txBody>
          <a:bodyPr vert="horz"/>
          <a:lstStyle>
            <a:lvl1pPr marL="0" indent="0" algn="ctr">
              <a:lnSpc>
                <a:spcPct val="100000"/>
              </a:lnSpc>
              <a:buNone/>
              <a:defRPr b="0"/>
            </a:lvl1pPr>
            <a:lvl2pPr>
              <a:defRPr/>
            </a:lvl2pPr>
            <a:lvl3pPr>
              <a:defRPr/>
            </a:lvl3pPr>
            <a:lvl4pPr>
              <a:defRPr/>
            </a:lvl4pPr>
            <a:lvl5pPr>
              <a:defRPr/>
            </a:lvl5pPr>
            <a:lvl6pPr algn="ctr">
              <a:defRPr/>
            </a:lvl6pPr>
            <a:lvl7pPr>
              <a:defRPr/>
            </a:lvl7pPr>
            <a:lvl8pPr>
              <a:defRPr/>
            </a:lvl8pPr>
            <a:lvl9pPr>
              <a:defRPr/>
            </a:lvl9pPr>
          </a:lstStyle>
          <a:p>
            <a:pPr lvl="5"/>
            <a:r>
              <a:rPr lang="nl-NL" noProof="0"/>
              <a:t>Naam achternaam</a:t>
            </a:r>
          </a:p>
          <a:p>
            <a:pPr lvl="0"/>
            <a:r>
              <a:rPr lang="nl-NL" noProof="0"/>
              <a:t>Ruimte voor een </a:t>
            </a:r>
            <a:br>
              <a:rPr lang="nl-NL" noProof="0"/>
            </a:br>
            <a:r>
              <a:rPr lang="nl-NL" noProof="0"/>
              <a:t>extra toevoeging</a:t>
            </a:r>
          </a:p>
        </p:txBody>
      </p:sp>
      <p:sp>
        <p:nvSpPr>
          <p:cNvPr id="221" name="Titel 1">
            <a:extLst>
              <a:ext uri="{FF2B5EF4-FFF2-40B4-BE49-F238E27FC236}">
                <a16:creationId xmlns:a16="http://schemas.microsoft.com/office/drawing/2014/main" id="{6B210676-552F-4B28-9F20-5CBEE02DAE84}"/>
              </a:ext>
            </a:extLst>
          </p:cNvPr>
          <p:cNvSpPr>
            <a:spLocks noGrp="1"/>
          </p:cNvSpPr>
          <p:nvPr>
            <p:ph type="title" hasCustomPrompt="1"/>
          </p:nvPr>
        </p:nvSpPr>
        <p:spPr>
          <a:xfrm>
            <a:off x="510562" y="272177"/>
            <a:ext cx="11166334" cy="600744"/>
          </a:xfrm>
        </p:spPr>
        <p:txBody>
          <a:bodyPr/>
          <a:lstStyle>
            <a:lvl1pPr>
              <a:defRPr/>
            </a:lvl1pPr>
          </a:lstStyle>
          <a:p>
            <a:r>
              <a:rPr lang="nl-NL" noProof="0"/>
              <a:t>Plaats hier je titel</a:t>
            </a:r>
            <a:endParaRPr lang="nl-NL"/>
          </a:p>
        </p:txBody>
      </p:sp>
      <p:sp>
        <p:nvSpPr>
          <p:cNvPr id="63" name="Onder balkje">
            <a:extLst>
              <a:ext uri="{FF2B5EF4-FFF2-40B4-BE49-F238E27FC236}">
                <a16:creationId xmlns:a16="http://schemas.microsoft.com/office/drawing/2014/main" id="{EB382FCD-9C8B-4F18-B37B-29CA0F43C412}"/>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4" name="GRID" hidden="1">
            <a:extLst>
              <a:ext uri="{FF2B5EF4-FFF2-40B4-BE49-F238E27FC236}">
                <a16:creationId xmlns:a16="http://schemas.microsoft.com/office/drawing/2014/main" id="{EB75E045-9B2F-4037-8D43-019C3B8DAD0C}"/>
              </a:ext>
            </a:extLst>
          </p:cNvPr>
          <p:cNvGrpSpPr/>
          <p:nvPr userDrawn="1"/>
        </p:nvGrpSpPr>
        <p:grpSpPr>
          <a:xfrm>
            <a:off x="0" y="0"/>
            <a:ext cx="12192000" cy="6858000"/>
            <a:chOff x="0" y="0"/>
            <a:chExt cx="12192000" cy="6858000"/>
          </a:xfrm>
        </p:grpSpPr>
        <p:sp>
          <p:nvSpPr>
            <p:cNvPr id="65" name="Rechthoek 64">
              <a:extLst>
                <a:ext uri="{FF2B5EF4-FFF2-40B4-BE49-F238E27FC236}">
                  <a16:creationId xmlns:a16="http://schemas.microsoft.com/office/drawing/2014/main" id="{9DA70BBF-1A70-4CE9-B92D-91AAD3DF13D4}"/>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6" name="Rechthoek 65">
              <a:extLst>
                <a:ext uri="{FF2B5EF4-FFF2-40B4-BE49-F238E27FC236}">
                  <a16:creationId xmlns:a16="http://schemas.microsoft.com/office/drawing/2014/main" id="{550D5FBA-5290-4AF6-AA22-20F04180A377}"/>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7" name="Rechthoek 66">
              <a:extLst>
                <a:ext uri="{FF2B5EF4-FFF2-40B4-BE49-F238E27FC236}">
                  <a16:creationId xmlns:a16="http://schemas.microsoft.com/office/drawing/2014/main" id="{2FE5C9DA-7391-4773-96D0-665A34E0478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8" name="Rechthoek 67">
              <a:extLst>
                <a:ext uri="{FF2B5EF4-FFF2-40B4-BE49-F238E27FC236}">
                  <a16:creationId xmlns:a16="http://schemas.microsoft.com/office/drawing/2014/main" id="{38AD4748-BAAA-4B2B-B4E6-3A1492B4BCF7}"/>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9" name="Rechthoek 68">
              <a:extLst>
                <a:ext uri="{FF2B5EF4-FFF2-40B4-BE49-F238E27FC236}">
                  <a16:creationId xmlns:a16="http://schemas.microsoft.com/office/drawing/2014/main" id="{A9941525-5D0D-4509-8ECE-B747140CB04A}"/>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0" name="Rechthoek 69">
              <a:extLst>
                <a:ext uri="{FF2B5EF4-FFF2-40B4-BE49-F238E27FC236}">
                  <a16:creationId xmlns:a16="http://schemas.microsoft.com/office/drawing/2014/main" id="{B681D3A7-95CC-4CEF-BFAB-79DF1FCD556E}"/>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hthoek 70">
              <a:extLst>
                <a:ext uri="{FF2B5EF4-FFF2-40B4-BE49-F238E27FC236}">
                  <a16:creationId xmlns:a16="http://schemas.microsoft.com/office/drawing/2014/main" id="{60A5F06F-78F5-4257-84E5-7835A22AE4B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hthoek 71">
              <a:extLst>
                <a:ext uri="{FF2B5EF4-FFF2-40B4-BE49-F238E27FC236}">
                  <a16:creationId xmlns:a16="http://schemas.microsoft.com/office/drawing/2014/main" id="{13835FFF-2F9E-4252-9978-9DB584EF03B9}"/>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hthoek 72">
              <a:extLst>
                <a:ext uri="{FF2B5EF4-FFF2-40B4-BE49-F238E27FC236}">
                  <a16:creationId xmlns:a16="http://schemas.microsoft.com/office/drawing/2014/main" id="{877A95CF-E943-452F-98FE-320623CE6607}"/>
                </a:ext>
              </a:extLst>
            </p:cNvPr>
            <p:cNvSpPr/>
            <p:nvPr userDrawn="1"/>
          </p:nvSpPr>
          <p:spPr>
            <a:xfrm>
              <a:off x="8828730" y="0"/>
              <a:ext cx="245558"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a:extLst>
                <a:ext uri="{FF2B5EF4-FFF2-40B4-BE49-F238E27FC236}">
                  <a16:creationId xmlns:a16="http://schemas.microsoft.com/office/drawing/2014/main" id="{98B73A68-CF05-4530-9622-5D3A615F068E}"/>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a:extLst>
                <a:ext uri="{FF2B5EF4-FFF2-40B4-BE49-F238E27FC236}">
                  <a16:creationId xmlns:a16="http://schemas.microsoft.com/office/drawing/2014/main" id="{55A617AD-4F36-41FD-AF6E-A16FCEFFA382}"/>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a:extLst>
                <a:ext uri="{FF2B5EF4-FFF2-40B4-BE49-F238E27FC236}">
                  <a16:creationId xmlns:a16="http://schemas.microsoft.com/office/drawing/2014/main" id="{DA7579D0-E164-4569-B5C8-5731FCF6986E}"/>
                </a:ext>
              </a:extLst>
            </p:cNvPr>
            <p:cNvSpPr/>
            <p:nvPr userDrawn="1"/>
          </p:nvSpPr>
          <p:spPr>
            <a:xfrm>
              <a:off x="5980561" y="0"/>
              <a:ext cx="238218"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a:extLst>
                <a:ext uri="{FF2B5EF4-FFF2-40B4-BE49-F238E27FC236}">
                  <a16:creationId xmlns:a16="http://schemas.microsoft.com/office/drawing/2014/main" id="{21553237-0241-4E78-B12B-1AC9DE9554B5}"/>
                </a:ext>
              </a:extLst>
            </p:cNvPr>
            <p:cNvSpPr/>
            <p:nvPr userDrawn="1"/>
          </p:nvSpPr>
          <p:spPr>
            <a:xfrm>
              <a:off x="3136756" y="0"/>
              <a:ext cx="238218"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a:extLst>
                <a:ext uri="{FF2B5EF4-FFF2-40B4-BE49-F238E27FC236}">
                  <a16:creationId xmlns:a16="http://schemas.microsoft.com/office/drawing/2014/main" id="{042FC887-2C74-4586-A11E-0965BADF5F84}"/>
                </a:ext>
              </a:extLst>
            </p:cNvPr>
            <p:cNvSpPr/>
            <p:nvPr userDrawn="1"/>
          </p:nvSpPr>
          <p:spPr>
            <a:xfrm>
              <a:off x="0" y="4284370"/>
              <a:ext cx="12192000" cy="24647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76" name="Tijdelijke aanduiding voor dianummer 5">
            <a:extLst>
              <a:ext uri="{FF2B5EF4-FFF2-40B4-BE49-F238E27FC236}">
                <a16:creationId xmlns:a16="http://schemas.microsoft.com/office/drawing/2014/main" id="{3CFA51F5-599C-4898-83AB-6D5F2884DFAA}"/>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402974474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C-BY">
    <p:spTree>
      <p:nvGrpSpPr>
        <p:cNvPr id="1" name=""/>
        <p:cNvGrpSpPr/>
        <p:nvPr/>
      </p:nvGrpSpPr>
      <p:grpSpPr>
        <a:xfrm>
          <a:off x="0" y="0"/>
          <a:ext cx="0" cy="0"/>
          <a:chOff x="0" y="0"/>
          <a:chExt cx="0" cy="0"/>
        </a:xfrm>
      </p:grpSpPr>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7" name="Onder balkje">
            <a:extLst>
              <a:ext uri="{FF2B5EF4-FFF2-40B4-BE49-F238E27FC236}">
                <a16:creationId xmlns:a16="http://schemas.microsoft.com/office/drawing/2014/main" id="{EC338F84-A3AF-48F4-A412-8D1363198E1A}"/>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8516D6A5-529C-4A2F-9EF7-A2B647F1C54E}"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2" name="titel">
            <a:extLst>
              <a:ext uri="{FF2B5EF4-FFF2-40B4-BE49-F238E27FC236}">
                <a16:creationId xmlns:a16="http://schemas.microsoft.com/office/drawing/2014/main" id="{2AEFA4AD-513F-4FA2-94D5-B906A27FAEC0}"/>
              </a:ext>
            </a:extLst>
          </p:cNvPr>
          <p:cNvSpPr>
            <a:spLocks noGrp="1"/>
          </p:cNvSpPr>
          <p:nvPr>
            <p:ph type="title" hasCustomPrompt="1"/>
          </p:nvPr>
        </p:nvSpPr>
        <p:spPr>
          <a:xfrm>
            <a:off x="518899" y="272177"/>
            <a:ext cx="11149188"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807" y="1400483"/>
            <a:ext cx="8974163" cy="4456846"/>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Plaats hier de CC-BY tekst</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534272" y="-885712"/>
            <a:ext cx="1123486"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CC-BY</a:t>
            </a:r>
          </a:p>
        </p:txBody>
      </p:sp>
      <p:sp>
        <p:nvSpPr>
          <p:cNvPr id="22" name="Tijdelijke aanduiding voor tekst 21">
            <a:extLst>
              <a:ext uri="{FF2B5EF4-FFF2-40B4-BE49-F238E27FC236}">
                <a16:creationId xmlns:a16="http://schemas.microsoft.com/office/drawing/2014/main" id="{EA3F018E-3681-4180-9C3F-F5324D11154E}"/>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28" name="Tijdelijke aanduiding voor tekst 44">
            <a:extLst>
              <a:ext uri="{FF2B5EF4-FFF2-40B4-BE49-F238E27FC236}">
                <a16:creationId xmlns:a16="http://schemas.microsoft.com/office/drawing/2014/main" id="{2625E133-5B44-43E9-8CFC-FA46765B91E9}"/>
              </a:ext>
            </a:extLst>
          </p:cNvPr>
          <p:cNvSpPr>
            <a:spLocks noGrp="1"/>
          </p:cNvSpPr>
          <p:nvPr>
            <p:ph type="body" sz="quarter" idx="68"/>
          </p:nvPr>
        </p:nvSpPr>
        <p:spPr>
          <a:xfrm>
            <a:off x="10691963" y="5463172"/>
            <a:ext cx="899703" cy="394157"/>
          </a:xfrm>
          <a:blipFill>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l="2307" r="2307"/>
            </a:stretch>
          </a:blipFill>
        </p:spPr>
        <p:txBody>
          <a:bodyPr/>
          <a:lstStyle>
            <a:lvl1pPr marL="0" indent="0">
              <a:buNone/>
              <a:defRPr sz="100"/>
            </a:lvl1pPr>
          </a:lstStyle>
          <a:p>
            <a:pPr lvl="0"/>
            <a:r>
              <a:rPr lang="nl-NL"/>
              <a:t>Tekststijl van het model bewerken
Tweede niveau
Derde niveau
Vierde niveau
Vijfde niveau</a:t>
            </a:r>
          </a:p>
        </p:txBody>
      </p:sp>
      <p:sp>
        <p:nvSpPr>
          <p:cNvPr id="26" name="Tijdelijke aanduiding voor dianummer 5">
            <a:extLst>
              <a:ext uri="{FF2B5EF4-FFF2-40B4-BE49-F238E27FC236}">
                <a16:creationId xmlns:a16="http://schemas.microsoft.com/office/drawing/2014/main" id="{E6A3CE52-E5F7-4B4F-85AC-CD549AB4D496}"/>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200425742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9" name="Cover Logo">
            <a:extLst>
              <a:ext uri="{FF2B5EF4-FFF2-40B4-BE49-F238E27FC236}">
                <a16:creationId xmlns:a16="http://schemas.microsoft.com/office/drawing/2014/main" id="{BFE3F2DF-F973-4BC9-A966-72782954493A}"/>
              </a:ext>
            </a:extLst>
          </p:cNvPr>
          <p:cNvSpPr/>
          <p:nvPr userDrawn="1"/>
        </p:nvSpPr>
        <p:spPr>
          <a:xfrm>
            <a:off x="10464800" y="5725024"/>
            <a:ext cx="1727200" cy="10609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foto">
            <a:extLst>
              <a:ext uri="{FF2B5EF4-FFF2-40B4-BE49-F238E27FC236}">
                <a16:creationId xmlns:a16="http://schemas.microsoft.com/office/drawing/2014/main" id="{9FA4FBC7-DF59-4250-B300-46C73F538778}"/>
              </a:ext>
            </a:extLst>
          </p:cNvPr>
          <p:cNvSpPr>
            <a:spLocks noGrp="1"/>
          </p:cNvSpPr>
          <p:nvPr>
            <p:ph type="pic" sz="quarter" idx="14" hasCustomPrompt="1"/>
          </p:nvPr>
        </p:nvSpPr>
        <p:spPr>
          <a:xfrm>
            <a:off x="259064" y="261257"/>
            <a:ext cx="11670136" cy="6343604"/>
          </a:xfrm>
          <a:prstGeom prst="roundRect">
            <a:avLst>
              <a:gd name="adj" fmla="val 2210"/>
            </a:avLst>
          </a:prstGeom>
          <a:solidFill>
            <a:schemeClr val="bg1">
              <a:lumMod val="85000"/>
            </a:schemeClr>
          </a:solidFill>
        </p:spPr>
        <p:txBody>
          <a:bodyPr lIns="6480000" tIns="0" anchor="ctr" anchorCtr="0"/>
          <a:lstStyle>
            <a:lvl1pPr marL="0" indent="0" algn="l">
              <a:spcBef>
                <a:spcPts val="0"/>
              </a:spcBef>
              <a:spcAft>
                <a:spcPts val="0"/>
              </a:spcAft>
              <a:buNone/>
              <a:defRPr sz="1050" b="1" baseline="0"/>
            </a:lvl1pPr>
          </a:lstStyle>
          <a:p>
            <a:r>
              <a:rPr lang="nl-NL"/>
              <a:t>Klik op het pictogram hiernaast</a:t>
            </a:r>
            <a:br>
              <a:rPr lang="nl-NL"/>
            </a:br>
            <a:r>
              <a:rPr lang="nl-NL"/>
              <a:t>om een afbeelding in te voegen</a:t>
            </a:r>
          </a:p>
        </p:txBody>
      </p:sp>
      <p:grpSp>
        <p:nvGrpSpPr>
          <p:cNvPr id="11" name="GRID" hidden="1">
            <a:extLst>
              <a:ext uri="{FF2B5EF4-FFF2-40B4-BE49-F238E27FC236}">
                <a16:creationId xmlns:a16="http://schemas.microsoft.com/office/drawing/2014/main" id="{B2685EF9-3068-415F-B9ED-225316426223}"/>
              </a:ext>
            </a:extLst>
          </p:cNvPr>
          <p:cNvGrpSpPr/>
          <p:nvPr userDrawn="1"/>
        </p:nvGrpSpPr>
        <p:grpSpPr>
          <a:xfrm>
            <a:off x="0" y="0"/>
            <a:ext cx="12192000" cy="6858000"/>
            <a:chOff x="0" y="0"/>
            <a:chExt cx="12192000" cy="6858000"/>
          </a:xfrm>
        </p:grpSpPr>
        <p:sp>
          <p:nvSpPr>
            <p:cNvPr id="14" name="Rechthoek 13">
              <a:extLst>
                <a:ext uri="{FF2B5EF4-FFF2-40B4-BE49-F238E27FC236}">
                  <a16:creationId xmlns:a16="http://schemas.microsoft.com/office/drawing/2014/main" id="{BDCA59AB-4ADA-46B6-9123-8D4DCD9CD56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extLst>
                <a:ext uri="{FF2B5EF4-FFF2-40B4-BE49-F238E27FC236}">
                  <a16:creationId xmlns:a16="http://schemas.microsoft.com/office/drawing/2014/main" id="{DB8D413C-4CA9-4404-93FC-29E5D7246E0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extLst>
                <a:ext uri="{FF2B5EF4-FFF2-40B4-BE49-F238E27FC236}">
                  <a16:creationId xmlns:a16="http://schemas.microsoft.com/office/drawing/2014/main" id="{83BCEF68-DD53-4A2F-B64F-76565655293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450183A5-53A5-4F6B-9678-058FE56731F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AA426062-2C36-4321-8992-B3E86D034500}"/>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extLst>
                <a:ext uri="{FF2B5EF4-FFF2-40B4-BE49-F238E27FC236}">
                  <a16:creationId xmlns:a16="http://schemas.microsoft.com/office/drawing/2014/main" id="{47E730E5-8A0C-434A-8E0D-683DD4073CCC}"/>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8F612C4F-9DCB-400A-9E73-A8B1A519C351}"/>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9E202C06-6636-4C1D-90FA-AD215F67B955}"/>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extLst>
                <a:ext uri="{FF2B5EF4-FFF2-40B4-BE49-F238E27FC236}">
                  <a16:creationId xmlns:a16="http://schemas.microsoft.com/office/drawing/2014/main" id="{3DB3D0D4-7D42-4D7D-8685-1E9FC523F053}"/>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extLst>
                <a:ext uri="{FF2B5EF4-FFF2-40B4-BE49-F238E27FC236}">
                  <a16:creationId xmlns:a16="http://schemas.microsoft.com/office/drawing/2014/main" id="{F03B15F9-32B4-4F44-B944-8279A7BCF7E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35407207-177C-4EFF-B9AC-E7BBB9E12D8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45418"/>
            <a:ext cx="3140325" cy="216909"/>
          </a:xfrm>
        </p:spPr>
        <p:txBody>
          <a:bodyPr/>
          <a:lstStyle/>
          <a:p>
            <a:fld id="{FC73CD82-1D46-4D68-A265-F825BBCF0C74}"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45418"/>
            <a:ext cx="6718797" cy="216909"/>
          </a:xfrm>
        </p:spPr>
        <p:txBody>
          <a:bodyPr/>
          <a:lstStyle/>
          <a:p>
            <a:r>
              <a:rPr lang="nl-NL"/>
              <a:t>&lt;Plaats hier je voettekst&gt;</a:t>
            </a:r>
          </a:p>
        </p:txBody>
      </p:sp>
      <p:sp>
        <p:nvSpPr>
          <p:cNvPr id="7" name="Tekstvak">
            <a:extLst>
              <a:ext uri="{FF2B5EF4-FFF2-40B4-BE49-F238E27FC236}">
                <a16:creationId xmlns:a16="http://schemas.microsoft.com/office/drawing/2014/main" id="{A6DE5EA5-27BD-42F3-BD1D-C1E35D802DEE}"/>
              </a:ext>
            </a:extLst>
          </p:cNvPr>
          <p:cNvSpPr txBox="1"/>
          <p:nvPr userDrawn="1"/>
        </p:nvSpPr>
        <p:spPr>
          <a:xfrm>
            <a:off x="5331301" y="-885712"/>
            <a:ext cx="152943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AFSLUITING</a:t>
            </a:r>
          </a:p>
        </p:txBody>
      </p:sp>
      <p:sp>
        <p:nvSpPr>
          <p:cNvPr id="41" name="Tijdelijke aanduiding voor tekst 4">
            <a:extLst>
              <a:ext uri="{FF2B5EF4-FFF2-40B4-BE49-F238E27FC236}">
                <a16:creationId xmlns:a16="http://schemas.microsoft.com/office/drawing/2014/main" id="{97D94EDB-F9CC-42E2-BBE0-51B1FA517548}"/>
              </a:ext>
            </a:extLst>
          </p:cNvPr>
          <p:cNvSpPr>
            <a:spLocks noGrp="1"/>
          </p:cNvSpPr>
          <p:nvPr>
            <p:ph type="body" sz="quarter" idx="65"/>
          </p:nvPr>
        </p:nvSpPr>
        <p:spPr>
          <a:xfrm>
            <a:off x="870839" y="3264255"/>
            <a:ext cx="4347528" cy="2135167"/>
          </a:xfrm>
          <a:prstGeom prst="roundRect">
            <a:avLst>
              <a:gd name="adj" fmla="val 7360"/>
            </a:avLst>
          </a:prstGeom>
          <a:solidFill>
            <a:schemeClr val="accent1"/>
          </a:solidFill>
          <a:ln w="12700">
            <a:solidFill>
              <a:schemeClr val="accent1"/>
            </a:solidFill>
          </a:ln>
        </p:spPr>
        <p:txBody>
          <a:bodyPr lIns="612000" tIns="180000" rIns="180000" bIns="252000" anchor="ctr" anchorCtr="0"/>
          <a:lstStyle>
            <a:lvl1pPr marL="0" indent="0" algn="l">
              <a:lnSpc>
                <a:spcPct val="150000"/>
              </a:lnSpc>
              <a:buFont typeface="Arial" panose="020B0604020202020204" pitchFamily="34" charset="0"/>
              <a:buNone/>
              <a:defRPr sz="1600" b="1">
                <a:solidFill>
                  <a:schemeClr val="accent1"/>
                </a:solidFill>
              </a:defRPr>
            </a:lvl1pPr>
            <a:lvl2pPr marL="0" indent="0" algn="ctr">
              <a:buFont typeface="Arial" panose="020B0604020202020204" pitchFamily="34" charset="0"/>
              <a:buNone/>
              <a:defRPr>
                <a:solidFill>
                  <a:schemeClr val="bg1"/>
                </a:solidFill>
              </a:defRPr>
            </a:lvl2pPr>
            <a:lvl3pPr marL="0" indent="0" algn="ctr">
              <a:buFont typeface="Arial" panose="020B0604020202020204" pitchFamily="34" charset="0"/>
              <a:buNone/>
              <a:defRPr>
                <a:solidFill>
                  <a:schemeClr val="bg1"/>
                </a:solidFill>
              </a:defRPr>
            </a:lvl3pPr>
            <a:lvl4pPr marL="0" indent="0" algn="ctr">
              <a:buFont typeface="Arial" panose="020B0604020202020204" pitchFamily="34" charset="0"/>
              <a:buNone/>
              <a:defRPr>
                <a:solidFill>
                  <a:schemeClr val="bg1"/>
                </a:solidFill>
              </a:defRPr>
            </a:lvl4pPr>
            <a:lvl5pPr marL="0" indent="0" algn="ctr">
              <a:buFont typeface="Arial" panose="020B0604020202020204" pitchFamily="34" charset="0"/>
              <a:buNone/>
              <a:defRPr>
                <a:solidFill>
                  <a:schemeClr val="bg1"/>
                </a:solidFill>
              </a:defRPr>
            </a:lvl5pPr>
          </a:lstStyle>
          <a:p>
            <a:pPr lvl="0"/>
            <a:r>
              <a:rPr lang="nl-NL"/>
              <a:t>Tekststijl van het model bewerken
Tweede niveau
Derde niveau
Vierde niveau
Vijfde niveau</a:t>
            </a:r>
          </a:p>
        </p:txBody>
      </p:sp>
      <p:sp>
        <p:nvSpPr>
          <p:cNvPr id="42" name="Tijdelijke aanduiding voor tekst 41">
            <a:extLst>
              <a:ext uri="{FF2B5EF4-FFF2-40B4-BE49-F238E27FC236}">
                <a16:creationId xmlns:a16="http://schemas.microsoft.com/office/drawing/2014/main" id="{B9D02996-54AC-4166-B627-2F4362DC0176}"/>
              </a:ext>
            </a:extLst>
          </p:cNvPr>
          <p:cNvSpPr>
            <a:spLocks noGrp="1"/>
          </p:cNvSpPr>
          <p:nvPr>
            <p:ph type="body" sz="quarter" idx="67"/>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47" name="logo">
            <a:extLst>
              <a:ext uri="{FF2B5EF4-FFF2-40B4-BE49-F238E27FC236}">
                <a16:creationId xmlns:a16="http://schemas.microsoft.com/office/drawing/2014/main" id="{D5F74550-17D3-4535-94BC-8922C0155B1C}"/>
              </a:ext>
            </a:extLst>
          </p:cNvPr>
          <p:cNvSpPr>
            <a:spLocks noGrp="1"/>
          </p:cNvSpPr>
          <p:nvPr>
            <p:ph type="body" sz="quarter" idx="64" hasCustomPrompt="1"/>
          </p:nvPr>
        </p:nvSpPr>
        <p:spPr>
          <a:xfrm>
            <a:off x="10691963" y="5852007"/>
            <a:ext cx="991742" cy="486603"/>
          </a:xfrm>
          <a:blipFill>
            <a:blip r:embed="rId2"/>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26" name="wolk">
            <a:extLst>
              <a:ext uri="{FF2B5EF4-FFF2-40B4-BE49-F238E27FC236}">
                <a16:creationId xmlns:a16="http://schemas.microsoft.com/office/drawing/2014/main" id="{2E9579D3-4F63-4CAB-810A-D59D90415FF1}"/>
              </a:ext>
            </a:extLst>
          </p:cNvPr>
          <p:cNvSpPr>
            <a:spLocks noGrp="1"/>
          </p:cNvSpPr>
          <p:nvPr>
            <p:ph type="body" sz="quarter" idx="61" hasCustomPrompt="1"/>
          </p:nvPr>
        </p:nvSpPr>
        <p:spPr>
          <a:xfrm>
            <a:off x="423435" y="524498"/>
            <a:ext cx="4875645" cy="2320893"/>
          </a:xfrm>
          <a:blipFill dpi="0" rotWithShape="1">
            <a:blip r:embed="rId3" cstate="screen">
              <a:alphaModFix amt="90000"/>
              <a:extLst>
                <a:ext uri="{28A0092B-C50C-407E-A947-70E740481C1C}">
                  <a14:useLocalDpi xmlns:a14="http://schemas.microsoft.com/office/drawing/2010/main"/>
                </a:ext>
              </a:extLst>
            </a:blip>
            <a:srcRect/>
            <a:stretch>
              <a:fillRect l="1580" r="1580"/>
            </a:stretch>
          </a:blipFill>
        </p:spPr>
        <p:txBody>
          <a:bodyPr wrap="square" lIns="900000" tIns="720000" rIns="288000" bIns="1800000" anchor="t"/>
          <a:lstStyle>
            <a:lvl1pPr marL="0" marR="0" indent="0" algn="l" defTabSz="914400" rtl="0" eaLnBrk="1" fontAlgn="auto" latinLnBrk="0" hangingPunct="1">
              <a:lnSpc>
                <a:spcPct val="80000"/>
              </a:lnSpc>
              <a:spcBef>
                <a:spcPts val="600"/>
              </a:spcBef>
              <a:spcAft>
                <a:spcPts val="600"/>
              </a:spcAft>
              <a:buClr>
                <a:schemeClr val="accent1"/>
              </a:buClr>
              <a:buSzTx/>
              <a:buFont typeface="Arial" panose="020B0604020202020204" pitchFamily="34" charset="0"/>
              <a:buNone/>
              <a:tabLst/>
              <a:defRPr sz="3400" b="1" cap="all" baseline="0">
                <a:solidFill>
                  <a:schemeClr val="tx1"/>
                </a:solidFill>
                <a:effectLst/>
                <a:latin typeface="+mj-lt"/>
              </a:defRPr>
            </a:lvl1pPr>
          </a:lstStyle>
          <a:p>
            <a:r>
              <a:rPr lang="nl-NL"/>
              <a:t>Plaats hier de afsluitingszin</a:t>
            </a:r>
          </a:p>
        </p:txBody>
      </p:sp>
      <p:sp>
        <p:nvSpPr>
          <p:cNvPr id="28" name="Tijdelijke aanduiding voor dianummer 5">
            <a:extLst>
              <a:ext uri="{FF2B5EF4-FFF2-40B4-BE49-F238E27FC236}">
                <a16:creationId xmlns:a16="http://schemas.microsoft.com/office/drawing/2014/main" id="{B715D031-E29A-40E5-9F78-94BB56E8BA5B}"/>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27" name="tekst">
            <a:extLst>
              <a:ext uri="{FF2B5EF4-FFF2-40B4-BE49-F238E27FC236}">
                <a16:creationId xmlns:a16="http://schemas.microsoft.com/office/drawing/2014/main" id="{48EC4A08-27AE-4FB4-BF24-48B8321D39D1}"/>
              </a:ext>
            </a:extLst>
          </p:cNvPr>
          <p:cNvSpPr>
            <a:spLocks noGrp="1"/>
          </p:cNvSpPr>
          <p:nvPr>
            <p:ph type="body" orient="vert" idx="1" hasCustomPrompt="1"/>
          </p:nvPr>
        </p:nvSpPr>
        <p:spPr>
          <a:xfrm>
            <a:off x="1571062" y="3443305"/>
            <a:ext cx="3200400" cy="261257"/>
          </a:xfrm>
        </p:spPr>
        <p:txBody>
          <a:bodyPr vert="horz" wrap="none" anchor="t"/>
          <a:lstStyle>
            <a:lvl1pPr marL="0" indent="0">
              <a:spcBef>
                <a:spcPts val="0"/>
              </a:spcBef>
              <a:spcAft>
                <a:spcPts val="0"/>
              </a:spcAft>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Naam + achternaam</a:t>
            </a:r>
          </a:p>
          <a:p>
            <a:pPr lvl="0"/>
            <a:endParaRPr lang="nl-NL" noProof="0"/>
          </a:p>
        </p:txBody>
      </p:sp>
      <p:sp>
        <p:nvSpPr>
          <p:cNvPr id="31" name="tekst">
            <a:extLst>
              <a:ext uri="{FF2B5EF4-FFF2-40B4-BE49-F238E27FC236}">
                <a16:creationId xmlns:a16="http://schemas.microsoft.com/office/drawing/2014/main" id="{3DD2758F-58F6-46DA-B775-49E492EA5E31}"/>
              </a:ext>
            </a:extLst>
          </p:cNvPr>
          <p:cNvSpPr>
            <a:spLocks noGrp="1"/>
          </p:cNvSpPr>
          <p:nvPr>
            <p:ph type="body" orient="vert" idx="68" hasCustomPrompt="1"/>
          </p:nvPr>
        </p:nvSpPr>
        <p:spPr>
          <a:xfrm>
            <a:off x="1571062" y="3949026"/>
            <a:ext cx="3200400" cy="261257"/>
          </a:xfrm>
        </p:spPr>
        <p:txBody>
          <a:bodyPr vert="horz" wrap="none" anchor="t"/>
          <a:lstStyle>
            <a:lvl1pPr marL="0" indent="0">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r>
              <a:rPr lang="nl-NL"/>
              <a:t>E-mail:</a:t>
            </a:r>
          </a:p>
        </p:txBody>
      </p:sp>
      <p:sp>
        <p:nvSpPr>
          <p:cNvPr id="32" name="tekst">
            <a:extLst>
              <a:ext uri="{FF2B5EF4-FFF2-40B4-BE49-F238E27FC236}">
                <a16:creationId xmlns:a16="http://schemas.microsoft.com/office/drawing/2014/main" id="{22BAB6AC-1F1A-4629-A2B9-2D3448E852CA}"/>
              </a:ext>
            </a:extLst>
          </p:cNvPr>
          <p:cNvSpPr>
            <a:spLocks noGrp="1"/>
          </p:cNvSpPr>
          <p:nvPr>
            <p:ph type="body" orient="vert" idx="69" hasCustomPrompt="1"/>
          </p:nvPr>
        </p:nvSpPr>
        <p:spPr>
          <a:xfrm>
            <a:off x="1571062" y="4454747"/>
            <a:ext cx="3200400" cy="261257"/>
          </a:xfrm>
        </p:spPr>
        <p:txBody>
          <a:bodyPr vert="horz" wrap="none" anchor="t"/>
          <a:lstStyle>
            <a:lvl1pPr marL="0" indent="0">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pPr lvl="0"/>
            <a:r>
              <a:rPr lang="nl-NL" noProof="0"/>
              <a:t>Website:</a:t>
            </a:r>
          </a:p>
        </p:txBody>
      </p:sp>
      <p:sp>
        <p:nvSpPr>
          <p:cNvPr id="33" name="tekst">
            <a:extLst>
              <a:ext uri="{FF2B5EF4-FFF2-40B4-BE49-F238E27FC236}">
                <a16:creationId xmlns:a16="http://schemas.microsoft.com/office/drawing/2014/main" id="{7C6CD6BC-119A-49EB-9D8D-3794C25113CE}"/>
              </a:ext>
            </a:extLst>
          </p:cNvPr>
          <p:cNvSpPr>
            <a:spLocks noGrp="1"/>
          </p:cNvSpPr>
          <p:nvPr>
            <p:ph type="body" orient="vert" idx="70" hasCustomPrompt="1"/>
          </p:nvPr>
        </p:nvSpPr>
        <p:spPr>
          <a:xfrm>
            <a:off x="1571062" y="4960468"/>
            <a:ext cx="3200400" cy="261257"/>
          </a:xfrm>
        </p:spPr>
        <p:txBody>
          <a:bodyPr vert="horz" wrap="none" anchor="t"/>
          <a:lstStyle>
            <a:lvl1pPr marL="0" indent="0">
              <a:buFontTx/>
              <a:buNone/>
              <a:defRPr sz="1600" b="1">
                <a:solidFill>
                  <a:schemeClr val="bg1"/>
                </a:solidFill>
              </a:defRPr>
            </a:lvl1pPr>
            <a:lvl2pPr>
              <a:defRPr/>
            </a:lvl2pPr>
            <a:lvl3pPr>
              <a:defRPr/>
            </a:lvl3pPr>
            <a:lvl4pPr>
              <a:defRPr/>
            </a:lvl4pPr>
            <a:lvl5pPr>
              <a:defRPr/>
            </a:lvl5pPr>
            <a:lvl6pPr>
              <a:defRPr/>
            </a:lvl6pPr>
            <a:lvl7pPr>
              <a:defRPr/>
            </a:lvl7pPr>
            <a:lvl8pPr>
              <a:defRPr/>
            </a:lvl8pPr>
            <a:lvl9pPr>
              <a:defRPr/>
            </a:lvl9pPr>
          </a:lstStyle>
          <a:p>
            <a:r>
              <a:rPr lang="nl-NL" err="1"/>
              <a:t>Social</a:t>
            </a:r>
            <a:r>
              <a:rPr lang="nl-NL"/>
              <a:t> media:</a:t>
            </a:r>
          </a:p>
        </p:txBody>
      </p:sp>
      <p:sp>
        <p:nvSpPr>
          <p:cNvPr id="3" name="Tijdelijke aanduiding voor tekst 2">
            <a:extLst>
              <a:ext uri="{FF2B5EF4-FFF2-40B4-BE49-F238E27FC236}">
                <a16:creationId xmlns:a16="http://schemas.microsoft.com/office/drawing/2014/main" id="{69A87B61-A945-41B1-9F67-1FAE779BF38F}"/>
              </a:ext>
            </a:extLst>
          </p:cNvPr>
          <p:cNvSpPr>
            <a:spLocks noGrp="1"/>
          </p:cNvSpPr>
          <p:nvPr>
            <p:ph type="body" sz="quarter" idx="71" hasCustomPrompt="1"/>
          </p:nvPr>
        </p:nvSpPr>
        <p:spPr>
          <a:xfrm>
            <a:off x="883538" y="5681386"/>
            <a:ext cx="8439150" cy="596361"/>
          </a:xfrm>
        </p:spPr>
        <p:txBody>
          <a:bodyPr/>
          <a:lstStyle>
            <a:lvl1pPr marL="0" indent="0">
              <a:buFont typeface="Arial" panose="020B0604020202020204" pitchFamily="34" charset="0"/>
              <a:buNone/>
              <a:defRPr sz="4000" b="1">
                <a:solidFill>
                  <a:schemeClr val="bg1"/>
                </a:solidFill>
              </a:defRPr>
            </a:lvl1pPr>
          </a:lstStyle>
          <a:p>
            <a:pPr lvl="0"/>
            <a:r>
              <a:rPr lang="nl-NL"/>
              <a:t>Samen aanjagen van vernieuwing</a:t>
            </a:r>
          </a:p>
        </p:txBody>
      </p:sp>
    </p:spTree>
    <p:extLst>
      <p:ext uri="{BB962C8B-B14F-4D97-AF65-F5344CB8AC3E}">
        <p14:creationId xmlns:p14="http://schemas.microsoft.com/office/powerpoint/2010/main" val="193729828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fsluiting (2)">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6A109DE8-DE3B-4ABF-AE26-4E37A56FDBF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logo">
            <a:extLst>
              <a:ext uri="{FF2B5EF4-FFF2-40B4-BE49-F238E27FC236}">
                <a16:creationId xmlns:a16="http://schemas.microsoft.com/office/drawing/2014/main" id="{980E29EC-4D77-4FE5-9F34-F1B54C0C6410}"/>
              </a:ext>
            </a:extLst>
          </p:cNvPr>
          <p:cNvSpPr>
            <a:spLocks noGrp="1"/>
          </p:cNvSpPr>
          <p:nvPr>
            <p:ph type="body" sz="quarter" idx="64" hasCustomPrompt="1"/>
          </p:nvPr>
        </p:nvSpPr>
        <p:spPr>
          <a:xfrm>
            <a:off x="10691963" y="5852007"/>
            <a:ext cx="991742" cy="486603"/>
          </a:xfrm>
          <a:blipFill>
            <a:blip r:embed="rId2"/>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
        <p:nvSpPr>
          <p:cNvPr id="10" name="Tekstvak">
            <a:extLst>
              <a:ext uri="{FF2B5EF4-FFF2-40B4-BE49-F238E27FC236}">
                <a16:creationId xmlns:a16="http://schemas.microsoft.com/office/drawing/2014/main" id="{6992082D-EDB3-45DF-96CC-F7B5BC4AC3C2}"/>
              </a:ext>
            </a:extLst>
          </p:cNvPr>
          <p:cNvSpPr txBox="1"/>
          <p:nvPr userDrawn="1"/>
        </p:nvSpPr>
        <p:spPr>
          <a:xfrm>
            <a:off x="5331301" y="-885712"/>
            <a:ext cx="1529431"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AFSLUITING</a:t>
            </a:r>
          </a:p>
        </p:txBody>
      </p:sp>
      <p:sp>
        <p:nvSpPr>
          <p:cNvPr id="8" name="Tijdelijke aanduiding voor tekst 41">
            <a:extLst>
              <a:ext uri="{FF2B5EF4-FFF2-40B4-BE49-F238E27FC236}">
                <a16:creationId xmlns:a16="http://schemas.microsoft.com/office/drawing/2014/main" id="{9F83E9FC-067F-4F18-B24E-EFC2BDBB5372}"/>
              </a:ext>
            </a:extLst>
          </p:cNvPr>
          <p:cNvSpPr>
            <a:spLocks noGrp="1"/>
          </p:cNvSpPr>
          <p:nvPr>
            <p:ph type="body" sz="quarter" idx="67"/>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bg1"/>
          </a:solidFill>
        </p:spPr>
        <p:txBody>
          <a:bodyPr wrap="square">
            <a:noAutofit/>
          </a:bodyPr>
          <a:lstStyle>
            <a:lvl1pPr marL="0" indent="0">
              <a:buNone/>
              <a:defRPr sz="100">
                <a:solidFill>
                  <a:schemeClr val="tx1">
                    <a:alpha val="0"/>
                  </a:schemeClr>
                </a:solidFill>
              </a:defRPr>
            </a:lvl1pPr>
          </a:lstStyle>
          <a:p>
            <a:pPr lvl="0"/>
            <a:r>
              <a:rPr lang="nl-NL"/>
              <a:t>Tekststijl van het model bewerken
Tweede niveau
Derde niveau
Vierde niveau
Vijfde niveau</a:t>
            </a:r>
          </a:p>
        </p:txBody>
      </p:sp>
      <p:sp>
        <p:nvSpPr>
          <p:cNvPr id="11" name="Tijdelijke aanduiding voor tekst 2">
            <a:extLst>
              <a:ext uri="{FF2B5EF4-FFF2-40B4-BE49-F238E27FC236}">
                <a16:creationId xmlns:a16="http://schemas.microsoft.com/office/drawing/2014/main" id="{44C80A36-B777-41EB-8184-7E721556A3DF}"/>
              </a:ext>
            </a:extLst>
          </p:cNvPr>
          <p:cNvSpPr>
            <a:spLocks noGrp="1"/>
          </p:cNvSpPr>
          <p:nvPr>
            <p:ph type="body" sz="quarter" idx="71" hasCustomPrompt="1"/>
          </p:nvPr>
        </p:nvSpPr>
        <p:spPr>
          <a:xfrm>
            <a:off x="883538" y="5681386"/>
            <a:ext cx="8439150" cy="596361"/>
          </a:xfrm>
        </p:spPr>
        <p:txBody>
          <a:bodyPr/>
          <a:lstStyle>
            <a:lvl1pPr marL="0" indent="0">
              <a:buFont typeface="Arial" panose="020B0604020202020204" pitchFamily="34" charset="0"/>
              <a:buNone/>
              <a:defRPr sz="4000" b="1">
                <a:solidFill>
                  <a:schemeClr val="bg1"/>
                </a:solidFill>
              </a:defRPr>
            </a:lvl1pPr>
          </a:lstStyle>
          <a:p>
            <a:pPr lvl="0"/>
            <a:r>
              <a:rPr lang="nl-NL"/>
              <a:t>Samen aanjagen van vernieuwing</a:t>
            </a:r>
          </a:p>
        </p:txBody>
      </p:sp>
    </p:spTree>
    <p:extLst>
      <p:ext uri="{BB962C8B-B14F-4D97-AF65-F5344CB8AC3E}">
        <p14:creationId xmlns:p14="http://schemas.microsoft.com/office/powerpoint/2010/main" val="72901420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6D85B6-52F5-4B4B-B460-C0E832B8DB4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BB12573-0956-47E9-AFE3-68444148535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A5CD5C4-256F-477C-8371-3F3D12FE0F96}"/>
              </a:ext>
            </a:extLst>
          </p:cNvPr>
          <p:cNvSpPr>
            <a:spLocks noGrp="1"/>
          </p:cNvSpPr>
          <p:nvPr>
            <p:ph type="dt" sz="half" idx="10"/>
          </p:nvPr>
        </p:nvSpPr>
        <p:spPr/>
        <p:txBody>
          <a:bodyPr/>
          <a:lstStyle/>
          <a:p>
            <a:fld id="{8316C57E-A5A3-4987-AF6D-C7E7A4FD0283}" type="datetimeFigureOut">
              <a:rPr lang="nl-NL" smtClean="0"/>
              <a:t>4-11-2022</a:t>
            </a:fld>
            <a:endParaRPr lang="nl-NL"/>
          </a:p>
        </p:txBody>
      </p:sp>
      <p:sp>
        <p:nvSpPr>
          <p:cNvPr id="5" name="Tijdelijke aanduiding voor voettekst 4">
            <a:extLst>
              <a:ext uri="{FF2B5EF4-FFF2-40B4-BE49-F238E27FC236}">
                <a16:creationId xmlns:a16="http://schemas.microsoft.com/office/drawing/2014/main" id="{9D280690-8E0B-456E-BAC1-CA603BCFBC6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501CE52-EAE0-4541-83E0-23C77159C6E8}"/>
              </a:ext>
            </a:extLst>
          </p:cNvPr>
          <p:cNvSpPr>
            <a:spLocks noGrp="1"/>
          </p:cNvSpPr>
          <p:nvPr>
            <p:ph type="sldNum" sz="quarter" idx="12"/>
          </p:nvPr>
        </p:nvSpPr>
        <p:spPr/>
        <p:txBody>
          <a:bodyPr/>
          <a:lstStyle/>
          <a:p>
            <a:fld id="{673DC88C-BD8F-4C1B-8C89-7F87A2BBCBF9}" type="slidenum">
              <a:rPr lang="nl-NL" smtClean="0"/>
              <a:t>‹nr.›</a:t>
            </a:fld>
            <a:endParaRPr lang="nl-NL"/>
          </a:p>
        </p:txBody>
      </p:sp>
    </p:spTree>
    <p:extLst>
      <p:ext uri="{BB962C8B-B14F-4D97-AF65-F5344CB8AC3E}">
        <p14:creationId xmlns:p14="http://schemas.microsoft.com/office/powerpoint/2010/main" val="369076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MET FOTO (50% / 50%)">
    <p:spTree>
      <p:nvGrpSpPr>
        <p:cNvPr id="1" name=""/>
        <p:cNvGrpSpPr/>
        <p:nvPr/>
      </p:nvGrpSpPr>
      <p:grpSpPr>
        <a:xfrm>
          <a:off x="0" y="0"/>
          <a:ext cx="0" cy="0"/>
          <a:chOff x="0" y="0"/>
          <a:chExt cx="0" cy="0"/>
        </a:xfrm>
      </p:grpSpPr>
      <p:grpSp>
        <p:nvGrpSpPr>
          <p:cNvPr id="114" name="GRID" hidden="1">
            <a:extLst>
              <a:ext uri="{FF2B5EF4-FFF2-40B4-BE49-F238E27FC236}">
                <a16:creationId xmlns:a16="http://schemas.microsoft.com/office/drawing/2014/main" id="{C2A45CA0-1358-48B6-9E48-303D89490780}"/>
              </a:ext>
            </a:extLst>
          </p:cNvPr>
          <p:cNvGrpSpPr/>
          <p:nvPr userDrawn="1"/>
        </p:nvGrpSpPr>
        <p:grpSpPr>
          <a:xfrm>
            <a:off x="0" y="0"/>
            <a:ext cx="12192000" cy="6858000"/>
            <a:chOff x="0" y="0"/>
            <a:chExt cx="12192000" cy="6858000"/>
          </a:xfrm>
        </p:grpSpPr>
        <p:sp>
          <p:nvSpPr>
            <p:cNvPr id="115" name="Rechthoek 114">
              <a:extLst>
                <a:ext uri="{FF2B5EF4-FFF2-40B4-BE49-F238E27FC236}">
                  <a16:creationId xmlns:a16="http://schemas.microsoft.com/office/drawing/2014/main" id="{94FEA51A-4C32-44E3-AC61-EDC99F0769AA}"/>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Rechthoek 115">
              <a:extLst>
                <a:ext uri="{FF2B5EF4-FFF2-40B4-BE49-F238E27FC236}">
                  <a16:creationId xmlns:a16="http://schemas.microsoft.com/office/drawing/2014/main" id="{03EE3AEF-44B8-4223-9C77-0E2127CED24F}"/>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Rechthoek 116">
              <a:extLst>
                <a:ext uri="{FF2B5EF4-FFF2-40B4-BE49-F238E27FC236}">
                  <a16:creationId xmlns:a16="http://schemas.microsoft.com/office/drawing/2014/main" id="{D5E7D763-288B-488C-9031-77784358A6AE}"/>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8" name="Rechthoek 117">
              <a:extLst>
                <a:ext uri="{FF2B5EF4-FFF2-40B4-BE49-F238E27FC236}">
                  <a16:creationId xmlns:a16="http://schemas.microsoft.com/office/drawing/2014/main" id="{642B446A-0298-4E14-8348-7FA75F33B885}"/>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9" name="Rechthoek 118">
              <a:extLst>
                <a:ext uri="{FF2B5EF4-FFF2-40B4-BE49-F238E27FC236}">
                  <a16:creationId xmlns:a16="http://schemas.microsoft.com/office/drawing/2014/main" id="{7EE50644-4155-4D50-A90D-5C7D37B4F735}"/>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0" name="Rechthoek 119">
              <a:extLst>
                <a:ext uri="{FF2B5EF4-FFF2-40B4-BE49-F238E27FC236}">
                  <a16:creationId xmlns:a16="http://schemas.microsoft.com/office/drawing/2014/main" id="{0A4B7EEE-2920-40A2-8623-02C666C7EA13}"/>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Rechthoek 120">
              <a:extLst>
                <a:ext uri="{FF2B5EF4-FFF2-40B4-BE49-F238E27FC236}">
                  <a16:creationId xmlns:a16="http://schemas.microsoft.com/office/drawing/2014/main" id="{B6ADDAAD-37B7-4932-8284-8CA1B65A834F}"/>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hthoek 121">
              <a:extLst>
                <a:ext uri="{FF2B5EF4-FFF2-40B4-BE49-F238E27FC236}">
                  <a16:creationId xmlns:a16="http://schemas.microsoft.com/office/drawing/2014/main" id="{9E67493A-5BA0-4DF1-9B84-F8F83E520824}"/>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3" name="Rechthoek 122">
              <a:extLst>
                <a:ext uri="{FF2B5EF4-FFF2-40B4-BE49-F238E27FC236}">
                  <a16:creationId xmlns:a16="http://schemas.microsoft.com/office/drawing/2014/main" id="{B88026CC-8DA0-48DB-940A-DB85A4CA7060}"/>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4" name="Rechthoek 123">
              <a:extLst>
                <a:ext uri="{FF2B5EF4-FFF2-40B4-BE49-F238E27FC236}">
                  <a16:creationId xmlns:a16="http://schemas.microsoft.com/office/drawing/2014/main" id="{6BD45FED-6518-48FC-8244-888D5D4D1A4E}"/>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5" name="Rechthoek 124">
              <a:extLst>
                <a:ext uri="{FF2B5EF4-FFF2-40B4-BE49-F238E27FC236}">
                  <a16:creationId xmlns:a16="http://schemas.microsoft.com/office/drawing/2014/main" id="{51DD2445-94EA-4A3A-97C8-776EC4562D42}"/>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6" name="Rechthoek 125">
              <a:extLst>
                <a:ext uri="{FF2B5EF4-FFF2-40B4-BE49-F238E27FC236}">
                  <a16:creationId xmlns:a16="http://schemas.microsoft.com/office/drawing/2014/main" id="{6407C404-EE88-46C2-9A32-2ECE9764CA7E}"/>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129" name="Onder balkje">
            <a:extLst>
              <a:ext uri="{FF2B5EF4-FFF2-40B4-BE49-F238E27FC236}">
                <a16:creationId xmlns:a16="http://schemas.microsoft.com/office/drawing/2014/main" id="{93B821B0-D9C3-453C-B3CB-E51133442ABC}"/>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95151"/>
            <a:ext cx="3140325" cy="216909"/>
          </a:xfrm>
        </p:spPr>
        <p:txBody>
          <a:bodyPr/>
          <a:lstStyle/>
          <a:p>
            <a:fld id="{98BFDA63-73B4-4601-904F-E0AB02FDFF7A}"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95151"/>
            <a:ext cx="7193507" cy="216909"/>
          </a:xfrm>
        </p:spPr>
        <p:txBody>
          <a:bodyPr/>
          <a:lstStyle/>
          <a:p>
            <a:r>
              <a:rPr lang="nl-NL"/>
              <a:t>&lt;Plaats hier je voettekst&gt;</a:t>
            </a:r>
          </a:p>
        </p:txBody>
      </p:sp>
      <p:sp>
        <p:nvSpPr>
          <p:cNvPr id="17" name="foto">
            <a:extLst>
              <a:ext uri="{FF2B5EF4-FFF2-40B4-BE49-F238E27FC236}">
                <a16:creationId xmlns:a16="http://schemas.microsoft.com/office/drawing/2014/main" id="{9A29AFAD-46EE-42D3-AE33-64CC662FC00A}"/>
              </a:ext>
            </a:extLst>
          </p:cNvPr>
          <p:cNvSpPr>
            <a:spLocks noGrp="1"/>
          </p:cNvSpPr>
          <p:nvPr>
            <p:ph type="pic" sz="quarter" idx="14" hasCustomPrompt="1"/>
          </p:nvPr>
        </p:nvSpPr>
        <p:spPr>
          <a:xfrm>
            <a:off x="6227400" y="259477"/>
            <a:ext cx="6078361" cy="6526464"/>
          </a:xfrm>
          <a:prstGeom prst="round2SameRect">
            <a:avLst>
              <a:gd name="adj1" fmla="val 2120"/>
              <a:gd name="adj2" fmla="val 0"/>
            </a:avLst>
          </a:prstGeom>
          <a:solidFill>
            <a:schemeClr val="bg1">
              <a:lumMod val="95000"/>
            </a:schemeClr>
          </a:solidFill>
        </p:spPr>
        <p:txBody>
          <a:bodyPr tIns="2880000"/>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4" y="272177"/>
            <a:ext cx="5424706"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3133" y="1396613"/>
            <a:ext cx="5424706" cy="4469349"/>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624023" y="-885712"/>
            <a:ext cx="2943985"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FOTO (50% / 50%)</a:t>
            </a:r>
          </a:p>
        </p:txBody>
      </p:sp>
      <p:grpSp>
        <p:nvGrpSpPr>
          <p:cNvPr id="53" name="Instructies">
            <a:extLst>
              <a:ext uri="{FF2B5EF4-FFF2-40B4-BE49-F238E27FC236}">
                <a16:creationId xmlns:a16="http://schemas.microsoft.com/office/drawing/2014/main" id="{C78CB953-7AC8-4C76-B70C-B4341CD578B5}"/>
              </a:ext>
            </a:extLst>
          </p:cNvPr>
          <p:cNvGrpSpPr/>
          <p:nvPr userDrawn="1"/>
        </p:nvGrpSpPr>
        <p:grpSpPr>
          <a:xfrm>
            <a:off x="12391601" y="0"/>
            <a:ext cx="3183678" cy="6589569"/>
            <a:chOff x="12391601" y="0"/>
            <a:chExt cx="3183678" cy="6589569"/>
          </a:xfrm>
        </p:grpSpPr>
        <p:grpSp>
          <p:nvGrpSpPr>
            <p:cNvPr id="54" name="Groep 53">
              <a:extLst>
                <a:ext uri="{FF2B5EF4-FFF2-40B4-BE49-F238E27FC236}">
                  <a16:creationId xmlns:a16="http://schemas.microsoft.com/office/drawing/2014/main" id="{0FB13C0E-6A45-4CF7-BCAD-A3EC4D99032E}"/>
                </a:ext>
              </a:extLst>
            </p:cNvPr>
            <p:cNvGrpSpPr/>
            <p:nvPr userDrawn="1"/>
          </p:nvGrpSpPr>
          <p:grpSpPr>
            <a:xfrm>
              <a:off x="12757282" y="3100116"/>
              <a:ext cx="1499406" cy="678267"/>
              <a:chOff x="12757283" y="3120781"/>
              <a:chExt cx="1499406" cy="678267"/>
            </a:xfrm>
          </p:grpSpPr>
          <p:sp>
            <p:nvSpPr>
              <p:cNvPr id="99" name="Rechthoek 98">
                <a:extLst>
                  <a:ext uri="{FF2B5EF4-FFF2-40B4-BE49-F238E27FC236}">
                    <a16:creationId xmlns:a16="http://schemas.microsoft.com/office/drawing/2014/main" id="{04CCC6A4-C9F1-4CE6-AAB0-80DE7C432FD0}"/>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0" name="Rechthoek 99">
                <a:extLst>
                  <a:ext uri="{FF2B5EF4-FFF2-40B4-BE49-F238E27FC236}">
                    <a16:creationId xmlns:a16="http://schemas.microsoft.com/office/drawing/2014/main" id="{EB98EA50-0E55-4EF6-9D8A-22E4C2F79E6E}"/>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Tekstvak 100">
                <a:extLst>
                  <a:ext uri="{FF2B5EF4-FFF2-40B4-BE49-F238E27FC236}">
                    <a16:creationId xmlns:a16="http://schemas.microsoft.com/office/drawing/2014/main" id="{E1E749AA-9B45-4626-997F-C6A50B3336FD}"/>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02" name="Tekstvak 101">
                <a:extLst>
                  <a:ext uri="{FF2B5EF4-FFF2-40B4-BE49-F238E27FC236}">
                    <a16:creationId xmlns:a16="http://schemas.microsoft.com/office/drawing/2014/main" id="{7DE5A2AA-47EC-4F72-AC73-252B98993AE2}"/>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03" name="Picture 3">
                <a:extLst>
                  <a:ext uri="{FF2B5EF4-FFF2-40B4-BE49-F238E27FC236}">
                    <a16:creationId xmlns:a16="http://schemas.microsoft.com/office/drawing/2014/main" id="{40E7DD23-B1EA-431E-8035-49D0FA5A5D6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Gelijkbenige driehoek 103">
                <a:extLst>
                  <a:ext uri="{FF2B5EF4-FFF2-40B4-BE49-F238E27FC236}">
                    <a16:creationId xmlns:a16="http://schemas.microsoft.com/office/drawing/2014/main" id="{00ADC6F2-9DE9-4F3D-88AA-320CE87CAAC0}"/>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05" name="Groep 104">
                <a:extLst>
                  <a:ext uri="{FF2B5EF4-FFF2-40B4-BE49-F238E27FC236}">
                    <a16:creationId xmlns:a16="http://schemas.microsoft.com/office/drawing/2014/main" id="{A8ED3291-7B27-4A9E-AE75-A9ACCCD14380}"/>
                  </a:ext>
                </a:extLst>
              </p:cNvPr>
              <p:cNvGrpSpPr/>
              <p:nvPr userDrawn="1"/>
            </p:nvGrpSpPr>
            <p:grpSpPr>
              <a:xfrm>
                <a:off x="12822311" y="3178534"/>
                <a:ext cx="182309" cy="163794"/>
                <a:chOff x="12832541" y="3162395"/>
                <a:chExt cx="219532" cy="197236"/>
              </a:xfrm>
            </p:grpSpPr>
            <p:sp>
              <p:nvSpPr>
                <p:cNvPr id="110" name="Rechthoek 109">
                  <a:extLst>
                    <a:ext uri="{FF2B5EF4-FFF2-40B4-BE49-F238E27FC236}">
                      <a16:creationId xmlns:a16="http://schemas.microsoft.com/office/drawing/2014/main" id="{B9FE3F69-5FAB-4125-95D0-A7E0A4705BBA}"/>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E2183DEB-B1D6-420A-9354-8654B3BB1E53}"/>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FE584A5F-B34E-4097-A334-481ADD3A62F9}"/>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6" name="Groep 105">
                <a:extLst>
                  <a:ext uri="{FF2B5EF4-FFF2-40B4-BE49-F238E27FC236}">
                    <a16:creationId xmlns:a16="http://schemas.microsoft.com/office/drawing/2014/main" id="{A3F08D64-D2AA-4B6A-A387-AA09167ED07B}"/>
                  </a:ext>
                </a:extLst>
              </p:cNvPr>
              <p:cNvGrpSpPr/>
              <p:nvPr userDrawn="1"/>
            </p:nvGrpSpPr>
            <p:grpSpPr>
              <a:xfrm>
                <a:off x="12822311" y="3480352"/>
                <a:ext cx="182309" cy="163794"/>
                <a:chOff x="12832541" y="3162395"/>
                <a:chExt cx="219532" cy="197236"/>
              </a:xfrm>
            </p:grpSpPr>
            <p:sp>
              <p:nvSpPr>
                <p:cNvPr id="107" name="Rechthoek 106">
                  <a:extLst>
                    <a:ext uri="{FF2B5EF4-FFF2-40B4-BE49-F238E27FC236}">
                      <a16:creationId xmlns:a16="http://schemas.microsoft.com/office/drawing/2014/main" id="{18D986A8-CB40-4204-937C-6A99FA00BE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5ACBC428-979F-4629-803C-60FDD89EED63}"/>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739FA060-8121-444D-B1DD-41ADE514D4B0}"/>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55" name="Meer informatie">
              <a:extLst>
                <a:ext uri="{FF2B5EF4-FFF2-40B4-BE49-F238E27FC236}">
                  <a16:creationId xmlns:a16="http://schemas.microsoft.com/office/drawing/2014/main" id="{B41C59E9-59CF-4C4F-9A8E-332A5A153A52}"/>
                </a:ext>
              </a:extLst>
            </p:cNvPr>
            <p:cNvGrpSpPr/>
            <p:nvPr userDrawn="1"/>
          </p:nvGrpSpPr>
          <p:grpSpPr>
            <a:xfrm>
              <a:off x="12396764" y="5806296"/>
              <a:ext cx="3178515" cy="783273"/>
              <a:chOff x="-3741486" y="3386444"/>
              <a:chExt cx="3178515" cy="783273"/>
            </a:xfrm>
          </p:grpSpPr>
          <p:sp>
            <p:nvSpPr>
              <p:cNvPr id="96" name="Freeform 101">
                <a:extLst>
                  <a:ext uri="{FF2B5EF4-FFF2-40B4-BE49-F238E27FC236}">
                    <a16:creationId xmlns:a16="http://schemas.microsoft.com/office/drawing/2014/main" id="{EB64E5A9-5FFF-4648-BDA6-6E70CB029AE4}"/>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7" name="Rechthoek 96">
                <a:extLst>
                  <a:ext uri="{FF2B5EF4-FFF2-40B4-BE49-F238E27FC236}">
                    <a16:creationId xmlns:a16="http://schemas.microsoft.com/office/drawing/2014/main" id="{6B52F795-A2D6-413B-A960-974B6C3A255A}"/>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8" name="Rechte verbindingslijn 97">
                <a:extLst>
                  <a:ext uri="{FF2B5EF4-FFF2-40B4-BE49-F238E27FC236}">
                    <a16:creationId xmlns:a16="http://schemas.microsoft.com/office/drawing/2014/main" id="{6211734C-E4D3-4D01-AD62-B89EB4A1092D}"/>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6" name="Rechthoek 55">
              <a:extLst>
                <a:ext uri="{FF2B5EF4-FFF2-40B4-BE49-F238E27FC236}">
                  <a16:creationId xmlns:a16="http://schemas.microsoft.com/office/drawing/2014/main" id="{572D796F-777F-40DF-AB4C-E8D4CBC7C90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57" name="Ovaal 56">
              <a:extLst>
                <a:ext uri="{FF2B5EF4-FFF2-40B4-BE49-F238E27FC236}">
                  <a16:creationId xmlns:a16="http://schemas.microsoft.com/office/drawing/2014/main" id="{E0022A5A-85B0-404F-9D56-18E15B4DDF3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8" name="Rechte verbindingslijn 57">
              <a:extLst>
                <a:ext uri="{FF2B5EF4-FFF2-40B4-BE49-F238E27FC236}">
                  <a16:creationId xmlns:a16="http://schemas.microsoft.com/office/drawing/2014/main" id="{0B1847A9-5ADF-47B1-8440-C70FA57AEE6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9" name="Rechte verbindingslijn 58">
              <a:extLst>
                <a:ext uri="{FF2B5EF4-FFF2-40B4-BE49-F238E27FC236}">
                  <a16:creationId xmlns:a16="http://schemas.microsoft.com/office/drawing/2014/main" id="{654E7969-88DA-4944-BD2A-C67BC761072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0" name="Rechthoek 59">
              <a:extLst>
                <a:ext uri="{FF2B5EF4-FFF2-40B4-BE49-F238E27FC236}">
                  <a16:creationId xmlns:a16="http://schemas.microsoft.com/office/drawing/2014/main" id="{F0500D62-2CBC-4B9D-B7C1-4D2EFE886FD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1" name="Rechte verbindingslijn 60">
              <a:extLst>
                <a:ext uri="{FF2B5EF4-FFF2-40B4-BE49-F238E27FC236}">
                  <a16:creationId xmlns:a16="http://schemas.microsoft.com/office/drawing/2014/main" id="{E27C1EFD-A001-40F3-BB88-8B1B466EB22A}"/>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62" name="Ovaal 61">
              <a:extLst>
                <a:ext uri="{FF2B5EF4-FFF2-40B4-BE49-F238E27FC236}">
                  <a16:creationId xmlns:a16="http://schemas.microsoft.com/office/drawing/2014/main" id="{6C69BAB4-F22C-4CBA-9DA0-C0FFE82D8E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3" name="Rechthoek 62">
              <a:extLst>
                <a:ext uri="{FF2B5EF4-FFF2-40B4-BE49-F238E27FC236}">
                  <a16:creationId xmlns:a16="http://schemas.microsoft.com/office/drawing/2014/main" id="{EF6FDC64-FE1C-43FB-81E6-40A12F849DD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4" name="Groep 63">
              <a:extLst>
                <a:ext uri="{FF2B5EF4-FFF2-40B4-BE49-F238E27FC236}">
                  <a16:creationId xmlns:a16="http://schemas.microsoft.com/office/drawing/2014/main" id="{00221C3E-710E-4CBF-889E-F773F2F82C70}"/>
                </a:ext>
              </a:extLst>
            </p:cNvPr>
            <p:cNvGrpSpPr/>
            <p:nvPr userDrawn="1"/>
          </p:nvGrpSpPr>
          <p:grpSpPr>
            <a:xfrm>
              <a:off x="12757282" y="2184550"/>
              <a:ext cx="825500" cy="209550"/>
              <a:chOff x="13504624" y="2482850"/>
              <a:chExt cx="825500" cy="209550"/>
            </a:xfrm>
          </p:grpSpPr>
          <p:sp>
            <p:nvSpPr>
              <p:cNvPr id="93" name="Rechthoek 92">
                <a:extLst>
                  <a:ext uri="{FF2B5EF4-FFF2-40B4-BE49-F238E27FC236}">
                    <a16:creationId xmlns:a16="http://schemas.microsoft.com/office/drawing/2014/main" id="{DDBEB7FD-E8F8-4E65-A647-486E503576D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4" name="Rechte verbindingslijn 93">
                <a:extLst>
                  <a:ext uri="{FF2B5EF4-FFF2-40B4-BE49-F238E27FC236}">
                    <a16:creationId xmlns:a16="http://schemas.microsoft.com/office/drawing/2014/main" id="{322E8E44-6361-4245-9863-9D6242A1BB1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5" name="Gelijkbenige driehoek 94">
                <a:extLst>
                  <a:ext uri="{FF2B5EF4-FFF2-40B4-BE49-F238E27FC236}">
                    <a16:creationId xmlns:a16="http://schemas.microsoft.com/office/drawing/2014/main" id="{6C9BEC24-B376-4095-AC04-119A469E65F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5" name="Groep 64">
              <a:extLst>
                <a:ext uri="{FF2B5EF4-FFF2-40B4-BE49-F238E27FC236}">
                  <a16:creationId xmlns:a16="http://schemas.microsoft.com/office/drawing/2014/main" id="{9F75C778-B918-402E-A7BB-51305D6F3556}"/>
                </a:ext>
              </a:extLst>
            </p:cNvPr>
            <p:cNvGrpSpPr/>
            <p:nvPr userDrawn="1"/>
          </p:nvGrpSpPr>
          <p:grpSpPr>
            <a:xfrm>
              <a:off x="12757282" y="1141626"/>
              <a:ext cx="294789" cy="318834"/>
              <a:chOff x="14466489" y="1001522"/>
              <a:chExt cx="290627" cy="314333"/>
            </a:xfrm>
          </p:grpSpPr>
          <p:sp>
            <p:nvSpPr>
              <p:cNvPr id="87" name="Rechthoek 86">
                <a:extLst>
                  <a:ext uri="{FF2B5EF4-FFF2-40B4-BE49-F238E27FC236}">
                    <a16:creationId xmlns:a16="http://schemas.microsoft.com/office/drawing/2014/main" id="{24F6F8B5-7969-4AC5-9426-510AA67C693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8" name="Ovaal 87">
                <a:extLst>
                  <a:ext uri="{FF2B5EF4-FFF2-40B4-BE49-F238E27FC236}">
                    <a16:creationId xmlns:a16="http://schemas.microsoft.com/office/drawing/2014/main" id="{464895BF-576C-4006-8C7C-D23C77699A0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9" name="Vrije vorm: vorm 88">
                <a:extLst>
                  <a:ext uri="{FF2B5EF4-FFF2-40B4-BE49-F238E27FC236}">
                    <a16:creationId xmlns:a16="http://schemas.microsoft.com/office/drawing/2014/main" id="{B049A9F4-D7A4-4D5A-9718-D3F1A55694C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0" name="Rechthoek: afgeronde hoeken 89">
                <a:extLst>
                  <a:ext uri="{FF2B5EF4-FFF2-40B4-BE49-F238E27FC236}">
                    <a16:creationId xmlns:a16="http://schemas.microsoft.com/office/drawing/2014/main" id="{9DDB06FF-C555-437D-AC8B-66B9621EF66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1" name="Rechte verbindingslijn 90">
                <a:extLst>
                  <a:ext uri="{FF2B5EF4-FFF2-40B4-BE49-F238E27FC236}">
                    <a16:creationId xmlns:a16="http://schemas.microsoft.com/office/drawing/2014/main" id="{F068C0F7-C62E-4EEC-9E5E-49FC7086452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Rechte verbindingslijn 91">
                <a:extLst>
                  <a:ext uri="{FF2B5EF4-FFF2-40B4-BE49-F238E27FC236}">
                    <a16:creationId xmlns:a16="http://schemas.microsoft.com/office/drawing/2014/main" id="{A679EF66-67EB-4C52-AF2A-7AB6B5D8A50E}"/>
                  </a:ext>
                </a:extLst>
              </p:cNvPr>
              <p:cNvCxnSpPr>
                <a:cxnSpLocks/>
                <a:stCxn id="9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6" name="Ovaal 65">
              <a:extLst>
                <a:ext uri="{FF2B5EF4-FFF2-40B4-BE49-F238E27FC236}">
                  <a16:creationId xmlns:a16="http://schemas.microsoft.com/office/drawing/2014/main" id="{ABD34FAB-9D32-4FD0-8ABE-B5E3394DE2A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7" name="Rechthoek 66">
              <a:extLst>
                <a:ext uri="{FF2B5EF4-FFF2-40B4-BE49-F238E27FC236}">
                  <a16:creationId xmlns:a16="http://schemas.microsoft.com/office/drawing/2014/main" id="{4C2B9AFA-5979-4269-AB90-EAC548E800FB}"/>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66B5580D-B116-43F0-8EC8-0F2E3209DAB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69" name="Groep 68">
              <a:extLst>
                <a:ext uri="{FF2B5EF4-FFF2-40B4-BE49-F238E27FC236}">
                  <a16:creationId xmlns:a16="http://schemas.microsoft.com/office/drawing/2014/main" id="{8F788CA4-CF7C-4B1C-A39F-E5653B491DDD}"/>
                </a:ext>
              </a:extLst>
            </p:cNvPr>
            <p:cNvGrpSpPr/>
            <p:nvPr userDrawn="1"/>
          </p:nvGrpSpPr>
          <p:grpSpPr>
            <a:xfrm>
              <a:off x="12757282" y="4967075"/>
              <a:ext cx="1499406" cy="580946"/>
              <a:chOff x="12757283" y="3120781"/>
              <a:chExt cx="1499406" cy="580946"/>
            </a:xfrm>
          </p:grpSpPr>
          <p:sp>
            <p:nvSpPr>
              <p:cNvPr id="73" name="Rechthoek 72">
                <a:extLst>
                  <a:ext uri="{FF2B5EF4-FFF2-40B4-BE49-F238E27FC236}">
                    <a16:creationId xmlns:a16="http://schemas.microsoft.com/office/drawing/2014/main" id="{47BE0BC2-87FD-4161-8BF7-A868E119CE6B}"/>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4" name="Rechthoek 73">
                <a:extLst>
                  <a:ext uri="{FF2B5EF4-FFF2-40B4-BE49-F238E27FC236}">
                    <a16:creationId xmlns:a16="http://schemas.microsoft.com/office/drawing/2014/main" id="{3EB9547E-B291-4198-81C5-F22D774BDB56}"/>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75" name="Tekstvak 74">
                <a:extLst>
                  <a:ext uri="{FF2B5EF4-FFF2-40B4-BE49-F238E27FC236}">
                    <a16:creationId xmlns:a16="http://schemas.microsoft.com/office/drawing/2014/main" id="{CBC8FEB4-9920-4082-9E4C-0E65648BFDAF}"/>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76" name="Tekstvak 75">
                <a:extLst>
                  <a:ext uri="{FF2B5EF4-FFF2-40B4-BE49-F238E27FC236}">
                    <a16:creationId xmlns:a16="http://schemas.microsoft.com/office/drawing/2014/main" id="{88316C1A-8330-4913-B669-729975C06AE0}"/>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77" name="Picture 3">
                <a:extLst>
                  <a:ext uri="{FF2B5EF4-FFF2-40B4-BE49-F238E27FC236}">
                    <a16:creationId xmlns:a16="http://schemas.microsoft.com/office/drawing/2014/main" id="{518C41E3-ED28-402C-9A72-9A60A0EF81B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Gelijkbenige driehoek 77">
                <a:extLst>
                  <a:ext uri="{FF2B5EF4-FFF2-40B4-BE49-F238E27FC236}">
                    <a16:creationId xmlns:a16="http://schemas.microsoft.com/office/drawing/2014/main" id="{E706970C-15CD-48A7-9A59-4A1E414DA893}"/>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79" name="Groep 78">
                <a:extLst>
                  <a:ext uri="{FF2B5EF4-FFF2-40B4-BE49-F238E27FC236}">
                    <a16:creationId xmlns:a16="http://schemas.microsoft.com/office/drawing/2014/main" id="{4FCAE65E-DC79-40B6-B4C5-80F5335565E1}"/>
                  </a:ext>
                </a:extLst>
              </p:cNvPr>
              <p:cNvGrpSpPr/>
              <p:nvPr userDrawn="1"/>
            </p:nvGrpSpPr>
            <p:grpSpPr>
              <a:xfrm>
                <a:off x="12822311" y="3178534"/>
                <a:ext cx="182309" cy="163794"/>
                <a:chOff x="12832541" y="3162395"/>
                <a:chExt cx="219532" cy="197236"/>
              </a:xfrm>
            </p:grpSpPr>
            <p:sp>
              <p:nvSpPr>
                <p:cNvPr id="84" name="Rechthoek 83">
                  <a:extLst>
                    <a:ext uri="{FF2B5EF4-FFF2-40B4-BE49-F238E27FC236}">
                      <a16:creationId xmlns:a16="http://schemas.microsoft.com/office/drawing/2014/main" id="{3F0B40DA-4E24-4FC7-B312-EB73D4B3C8B2}"/>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id="{7249057B-B5AA-4B3D-A7DF-7FEAE2CA1F29}"/>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id="{022141BE-B3AA-42ED-B672-F0BF1A0C45B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80" name="Groep 79">
                <a:extLst>
                  <a:ext uri="{FF2B5EF4-FFF2-40B4-BE49-F238E27FC236}">
                    <a16:creationId xmlns:a16="http://schemas.microsoft.com/office/drawing/2014/main" id="{27C4DEA3-8AEE-46B2-912B-2E3D83752D91}"/>
                  </a:ext>
                </a:extLst>
              </p:cNvPr>
              <p:cNvGrpSpPr/>
              <p:nvPr userDrawn="1"/>
            </p:nvGrpSpPr>
            <p:grpSpPr>
              <a:xfrm>
                <a:off x="12822311" y="3480352"/>
                <a:ext cx="182309" cy="163794"/>
                <a:chOff x="12832541" y="3162395"/>
                <a:chExt cx="219532" cy="197236"/>
              </a:xfrm>
            </p:grpSpPr>
            <p:sp>
              <p:nvSpPr>
                <p:cNvPr id="81" name="Rechthoek 80">
                  <a:extLst>
                    <a:ext uri="{FF2B5EF4-FFF2-40B4-BE49-F238E27FC236}">
                      <a16:creationId xmlns:a16="http://schemas.microsoft.com/office/drawing/2014/main" id="{575B3DE1-78D6-4445-9B8B-4D9AAD35899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2" name="Rechthoek 81">
                  <a:extLst>
                    <a:ext uri="{FF2B5EF4-FFF2-40B4-BE49-F238E27FC236}">
                      <a16:creationId xmlns:a16="http://schemas.microsoft.com/office/drawing/2014/main" id="{953D29B4-26F3-4FE9-93B7-94D3B279E0C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3" name="Rechthoek 82">
                  <a:extLst>
                    <a:ext uri="{FF2B5EF4-FFF2-40B4-BE49-F238E27FC236}">
                      <a16:creationId xmlns:a16="http://schemas.microsoft.com/office/drawing/2014/main" id="{C4DC1EB7-6BDA-4EAE-AF9D-A6C36D57AAB8}"/>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0" name="Ovaal 69">
              <a:extLst>
                <a:ext uri="{FF2B5EF4-FFF2-40B4-BE49-F238E27FC236}">
                  <a16:creationId xmlns:a16="http://schemas.microsoft.com/office/drawing/2014/main" id="{E8421EA3-A62A-4BE1-BAF6-27A4542A884F}"/>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71" name="Rechthoek 70">
              <a:extLst>
                <a:ext uri="{FF2B5EF4-FFF2-40B4-BE49-F238E27FC236}">
                  <a16:creationId xmlns:a16="http://schemas.microsoft.com/office/drawing/2014/main" id="{68C66A47-D732-4F15-AC4C-6E77C6309645}"/>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583A8211-DFDF-4E6A-917E-9E928E3FDAF4}"/>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128" name="Tijdelijke aanduiding voor tekst 127">
            <a:extLst>
              <a:ext uri="{FF2B5EF4-FFF2-40B4-BE49-F238E27FC236}">
                <a16:creationId xmlns:a16="http://schemas.microsoft.com/office/drawing/2014/main" id="{27CF82E7-59D6-489B-92D4-13D790CD044F}"/>
              </a:ext>
            </a:extLst>
          </p:cNvPr>
          <p:cNvSpPr>
            <a:spLocks noGrp="1"/>
          </p:cNvSpPr>
          <p:nvPr>
            <p:ph type="body" sz="quarter" idx="65"/>
          </p:nvPr>
        </p:nvSpPr>
        <p:spPr>
          <a:xfrm>
            <a:off x="9754069"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113" name="Tijdelijke aanduiding voor dianummer 5">
            <a:extLst>
              <a:ext uri="{FF2B5EF4-FFF2-40B4-BE49-F238E27FC236}">
                <a16:creationId xmlns:a16="http://schemas.microsoft.com/office/drawing/2014/main" id="{6101DB38-4A0C-405C-9E38-7AF00EC152C7}"/>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
        <p:nvSpPr>
          <p:cNvPr id="127" name="logo">
            <a:extLst>
              <a:ext uri="{FF2B5EF4-FFF2-40B4-BE49-F238E27FC236}">
                <a16:creationId xmlns:a16="http://schemas.microsoft.com/office/drawing/2014/main" id="{57CC5CE6-CDC8-45CA-91E2-61EFA69CD6FB}"/>
              </a:ext>
            </a:extLst>
          </p:cNvPr>
          <p:cNvSpPr>
            <a:spLocks noGrp="1"/>
          </p:cNvSpPr>
          <p:nvPr>
            <p:ph type="body" sz="quarter" idx="66" hasCustomPrompt="1"/>
          </p:nvPr>
        </p:nvSpPr>
        <p:spPr>
          <a:xfrm>
            <a:off x="10761552" y="6135651"/>
            <a:ext cx="1195058" cy="475490"/>
          </a:xfrm>
          <a:blipFill>
            <a:blip r:embed="rId3"/>
            <a:srcRect/>
            <a:stretch>
              <a:fillRect l="1580" r="1580"/>
            </a:stretch>
          </a:blipFill>
        </p:spPr>
        <p:txBody>
          <a:bodyPr anchor="t"/>
          <a:lstStyle>
            <a:lvl1pPr marL="0" indent="0" algn="ctr">
              <a:lnSpc>
                <a:spcPct val="80000"/>
              </a:lnSpc>
              <a:buNone/>
              <a:defRPr sz="1600" b="0">
                <a:solidFill>
                  <a:schemeClr val="tx1"/>
                </a:solidFill>
                <a:effectLst/>
                <a:latin typeface="+mj-lt"/>
              </a:defRPr>
            </a:lvl1pPr>
          </a:lstStyle>
          <a:p>
            <a:pPr lvl="0"/>
            <a:r>
              <a:rPr lang="nl-NL"/>
              <a:t>  </a:t>
            </a:r>
          </a:p>
        </p:txBody>
      </p:sp>
    </p:spTree>
    <p:extLst>
      <p:ext uri="{BB962C8B-B14F-4D97-AF65-F5344CB8AC3E}">
        <p14:creationId xmlns:p14="http://schemas.microsoft.com/office/powerpoint/2010/main" val="380497249"/>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4557855-7B3A-4287-BD6E-154F8ED8F019}"/>
              </a:ext>
            </a:extLst>
          </p:cNvPr>
          <p:cNvSpPr>
            <a:spLocks noGrp="1"/>
          </p:cNvSpPr>
          <p:nvPr>
            <p:ph type="dt" sz="half" idx="10"/>
          </p:nvPr>
        </p:nvSpPr>
        <p:spPr/>
        <p:txBody>
          <a:bodyPr/>
          <a:lstStyle/>
          <a:p>
            <a:fld id="{8316C57E-A5A3-4987-AF6D-C7E7A4FD0283}" type="datetimeFigureOut">
              <a:rPr lang="nl-NL" smtClean="0"/>
              <a:t>4-11-2022</a:t>
            </a:fld>
            <a:endParaRPr lang="nl-NL"/>
          </a:p>
        </p:txBody>
      </p:sp>
      <p:sp>
        <p:nvSpPr>
          <p:cNvPr id="3" name="Tijdelijke aanduiding voor voettekst 2">
            <a:extLst>
              <a:ext uri="{FF2B5EF4-FFF2-40B4-BE49-F238E27FC236}">
                <a16:creationId xmlns:a16="http://schemas.microsoft.com/office/drawing/2014/main" id="{F61023F6-435E-46BB-BCF5-6FBD45684AB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1481B89-BC56-4031-ADBA-17507B011F00}"/>
              </a:ext>
            </a:extLst>
          </p:cNvPr>
          <p:cNvSpPr>
            <a:spLocks noGrp="1"/>
          </p:cNvSpPr>
          <p:nvPr>
            <p:ph type="sldNum" sz="quarter" idx="12"/>
          </p:nvPr>
        </p:nvSpPr>
        <p:spPr/>
        <p:txBody>
          <a:bodyPr/>
          <a:lstStyle/>
          <a:p>
            <a:fld id="{673DC88C-BD8F-4C1B-8C89-7F87A2BBCBF9}" type="slidenum">
              <a:rPr lang="nl-NL" smtClean="0"/>
              <a:t>‹nr.›</a:t>
            </a:fld>
            <a:endParaRPr lang="nl-NL"/>
          </a:p>
        </p:txBody>
      </p:sp>
    </p:spTree>
    <p:extLst>
      <p:ext uri="{BB962C8B-B14F-4D97-AF65-F5344CB8AC3E}">
        <p14:creationId xmlns:p14="http://schemas.microsoft.com/office/powerpoint/2010/main" val="2900456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T FOTO ANDERSOM (70% / 30%)">
    <p:spTree>
      <p:nvGrpSpPr>
        <p:cNvPr id="1" name=""/>
        <p:cNvGrpSpPr/>
        <p:nvPr/>
      </p:nvGrpSpPr>
      <p:grpSpPr>
        <a:xfrm>
          <a:off x="0" y="0"/>
          <a:ext cx="0" cy="0"/>
          <a:chOff x="0" y="0"/>
          <a:chExt cx="0" cy="0"/>
        </a:xfrm>
      </p:grpSpPr>
      <p:sp>
        <p:nvSpPr>
          <p:cNvPr id="129" name="foto">
            <a:extLst>
              <a:ext uri="{FF2B5EF4-FFF2-40B4-BE49-F238E27FC236}">
                <a16:creationId xmlns:a16="http://schemas.microsoft.com/office/drawing/2014/main" id="{8675B554-5CE7-4D5E-8A45-11A43EE64C70}"/>
              </a:ext>
            </a:extLst>
          </p:cNvPr>
          <p:cNvSpPr>
            <a:spLocks noGrp="1"/>
          </p:cNvSpPr>
          <p:nvPr>
            <p:ph type="pic" sz="quarter" idx="14" hasCustomPrompt="1"/>
          </p:nvPr>
        </p:nvSpPr>
        <p:spPr>
          <a:xfrm>
            <a:off x="-199601" y="276939"/>
            <a:ext cx="4766416" cy="6508904"/>
          </a:xfrm>
          <a:prstGeom prst="round2SameRect">
            <a:avLst>
              <a:gd name="adj1" fmla="val 2120"/>
              <a:gd name="adj2" fmla="val 0"/>
            </a:avLst>
          </a:prstGeom>
          <a:solidFill>
            <a:schemeClr val="bg1">
              <a:lumMod val="95000"/>
            </a:schemeClr>
          </a:solidFill>
        </p:spPr>
        <p:txBody>
          <a:bodyPr tIns="2880000"/>
          <a:lstStyle>
            <a:lvl1pPr marL="0" indent="0" algn="ctr">
              <a:spcBef>
                <a:spcPts val="0"/>
              </a:spcBef>
              <a:spcAft>
                <a:spcPts val="0"/>
              </a:spcAft>
              <a:buNone/>
              <a:defRPr sz="1050" b="1" baseline="0"/>
            </a:lvl1pPr>
          </a:lstStyle>
          <a:p>
            <a:r>
              <a:rPr lang="nl-NL"/>
              <a:t>Klik op onderstaand pictogram</a:t>
            </a:r>
            <a:br>
              <a:rPr lang="nl-NL"/>
            </a:br>
            <a:r>
              <a:rPr lang="nl-NL"/>
              <a:t>om een afbeelding in te voegen</a:t>
            </a:r>
          </a:p>
        </p:txBody>
      </p:sp>
      <p:sp>
        <p:nvSpPr>
          <p:cNvPr id="128" name="Onder balkje">
            <a:extLst>
              <a:ext uri="{FF2B5EF4-FFF2-40B4-BE49-F238E27FC236}">
                <a16:creationId xmlns:a16="http://schemas.microsoft.com/office/drawing/2014/main" id="{18DBE45D-5F2E-411F-8A68-CD9CD5B31DE9}"/>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13" name="GRID" hidden="1">
            <a:extLst>
              <a:ext uri="{FF2B5EF4-FFF2-40B4-BE49-F238E27FC236}">
                <a16:creationId xmlns:a16="http://schemas.microsoft.com/office/drawing/2014/main" id="{5C8A23F1-1E75-4A10-AD96-B836E7052487}"/>
              </a:ext>
            </a:extLst>
          </p:cNvPr>
          <p:cNvGrpSpPr/>
          <p:nvPr userDrawn="1"/>
        </p:nvGrpSpPr>
        <p:grpSpPr>
          <a:xfrm>
            <a:off x="0" y="0"/>
            <a:ext cx="12192000" cy="6858000"/>
            <a:chOff x="0" y="0"/>
            <a:chExt cx="12192000" cy="6858000"/>
          </a:xfrm>
        </p:grpSpPr>
        <p:sp>
          <p:nvSpPr>
            <p:cNvPr id="114" name="Rechthoek 113">
              <a:extLst>
                <a:ext uri="{FF2B5EF4-FFF2-40B4-BE49-F238E27FC236}">
                  <a16:creationId xmlns:a16="http://schemas.microsoft.com/office/drawing/2014/main" id="{963F726C-6740-4A59-9FA5-9654F83EC49B}"/>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5" name="Rechthoek 114">
              <a:extLst>
                <a:ext uri="{FF2B5EF4-FFF2-40B4-BE49-F238E27FC236}">
                  <a16:creationId xmlns:a16="http://schemas.microsoft.com/office/drawing/2014/main" id="{F3D46D3D-79D3-4FDB-9AC4-637F1FE5A1D7}"/>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Rechthoek 115">
              <a:extLst>
                <a:ext uri="{FF2B5EF4-FFF2-40B4-BE49-F238E27FC236}">
                  <a16:creationId xmlns:a16="http://schemas.microsoft.com/office/drawing/2014/main" id="{1098B5C1-F44D-41BE-8E84-2C506CDBDD72}"/>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7" name="Rechthoek 116">
              <a:extLst>
                <a:ext uri="{FF2B5EF4-FFF2-40B4-BE49-F238E27FC236}">
                  <a16:creationId xmlns:a16="http://schemas.microsoft.com/office/drawing/2014/main" id="{BC3B9193-76E6-4709-A725-37C6173B1204}"/>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8" name="Rechthoek 117">
              <a:extLst>
                <a:ext uri="{FF2B5EF4-FFF2-40B4-BE49-F238E27FC236}">
                  <a16:creationId xmlns:a16="http://schemas.microsoft.com/office/drawing/2014/main" id="{AF14CAD4-BF2D-465D-8F23-5AED86C43E27}"/>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9" name="Rechthoek 118">
              <a:extLst>
                <a:ext uri="{FF2B5EF4-FFF2-40B4-BE49-F238E27FC236}">
                  <a16:creationId xmlns:a16="http://schemas.microsoft.com/office/drawing/2014/main" id="{6714C93A-6652-4C11-BCCF-E7355E8CA401}"/>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0" name="Rechthoek 119">
              <a:extLst>
                <a:ext uri="{FF2B5EF4-FFF2-40B4-BE49-F238E27FC236}">
                  <a16:creationId xmlns:a16="http://schemas.microsoft.com/office/drawing/2014/main" id="{801317D9-2071-472C-91D6-C94E915D4C3D}"/>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Rechthoek 120">
              <a:extLst>
                <a:ext uri="{FF2B5EF4-FFF2-40B4-BE49-F238E27FC236}">
                  <a16:creationId xmlns:a16="http://schemas.microsoft.com/office/drawing/2014/main" id="{41F3BD06-A397-4A44-9685-0328ADAD026F}"/>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hthoek 121">
              <a:extLst>
                <a:ext uri="{FF2B5EF4-FFF2-40B4-BE49-F238E27FC236}">
                  <a16:creationId xmlns:a16="http://schemas.microsoft.com/office/drawing/2014/main" id="{30EF1DE9-5821-4EA8-B9BB-893E2349664E}"/>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3" name="Rechthoek 122">
              <a:extLst>
                <a:ext uri="{FF2B5EF4-FFF2-40B4-BE49-F238E27FC236}">
                  <a16:creationId xmlns:a16="http://schemas.microsoft.com/office/drawing/2014/main" id="{ADE29A6C-68D5-442D-9137-4901FBA476AB}"/>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4" name="Rechthoek 123">
              <a:extLst>
                <a:ext uri="{FF2B5EF4-FFF2-40B4-BE49-F238E27FC236}">
                  <a16:creationId xmlns:a16="http://schemas.microsoft.com/office/drawing/2014/main" id="{1BEA619E-1B3D-4737-967B-BFA76C4342A3}"/>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5" name="Rechthoek 124">
              <a:extLst>
                <a:ext uri="{FF2B5EF4-FFF2-40B4-BE49-F238E27FC236}">
                  <a16:creationId xmlns:a16="http://schemas.microsoft.com/office/drawing/2014/main" id="{5BBB84AE-9171-41E7-8081-615B6A2B87DC}"/>
                </a:ext>
              </a:extLst>
            </p:cNvPr>
            <p:cNvSpPr/>
            <p:nvPr userDrawn="1"/>
          </p:nvSpPr>
          <p:spPr>
            <a:xfrm>
              <a:off x="4572418"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95151"/>
            <a:ext cx="3140325" cy="216909"/>
          </a:xfrm>
        </p:spPr>
        <p:txBody>
          <a:bodyPr/>
          <a:lstStyle/>
          <a:p>
            <a:fld id="{3172A3D0-8B64-4718-89CF-CC414EA98B08}"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97532"/>
            <a:ext cx="719350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4852135" y="272177"/>
            <a:ext cx="7076234"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4852135" y="1399433"/>
            <a:ext cx="6815952" cy="447889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299323" y="-885712"/>
            <a:ext cx="3593393"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FOTO ANDERSOM (70% / 30%)</a:t>
            </a:r>
          </a:p>
        </p:txBody>
      </p:sp>
      <p:grpSp>
        <p:nvGrpSpPr>
          <p:cNvPr id="53" name="Groep 52">
            <a:extLst>
              <a:ext uri="{FF2B5EF4-FFF2-40B4-BE49-F238E27FC236}">
                <a16:creationId xmlns:a16="http://schemas.microsoft.com/office/drawing/2014/main" id="{EAA174CE-7517-49A5-923A-21D80CE3DCCB}"/>
              </a:ext>
            </a:extLst>
          </p:cNvPr>
          <p:cNvGrpSpPr/>
          <p:nvPr userDrawn="1"/>
        </p:nvGrpSpPr>
        <p:grpSpPr>
          <a:xfrm>
            <a:off x="12391601" y="0"/>
            <a:ext cx="3183678" cy="6589569"/>
            <a:chOff x="12391601" y="0"/>
            <a:chExt cx="3183678" cy="6589569"/>
          </a:xfrm>
        </p:grpSpPr>
        <p:grpSp>
          <p:nvGrpSpPr>
            <p:cNvPr id="54" name="Groep 53">
              <a:extLst>
                <a:ext uri="{FF2B5EF4-FFF2-40B4-BE49-F238E27FC236}">
                  <a16:creationId xmlns:a16="http://schemas.microsoft.com/office/drawing/2014/main" id="{C4F53567-A556-401C-B626-11693C73B9A8}"/>
                </a:ext>
              </a:extLst>
            </p:cNvPr>
            <p:cNvGrpSpPr/>
            <p:nvPr userDrawn="1"/>
          </p:nvGrpSpPr>
          <p:grpSpPr>
            <a:xfrm>
              <a:off x="12757282" y="3100116"/>
              <a:ext cx="1499406" cy="678267"/>
              <a:chOff x="12757283" y="3120781"/>
              <a:chExt cx="1499406" cy="678267"/>
            </a:xfrm>
          </p:grpSpPr>
          <p:sp>
            <p:nvSpPr>
              <p:cNvPr id="99" name="Rechthoek 98">
                <a:extLst>
                  <a:ext uri="{FF2B5EF4-FFF2-40B4-BE49-F238E27FC236}">
                    <a16:creationId xmlns:a16="http://schemas.microsoft.com/office/drawing/2014/main" id="{A83A254A-5683-4BF6-A966-9820D560BA1E}"/>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0" name="Rechthoek 99">
                <a:extLst>
                  <a:ext uri="{FF2B5EF4-FFF2-40B4-BE49-F238E27FC236}">
                    <a16:creationId xmlns:a16="http://schemas.microsoft.com/office/drawing/2014/main" id="{B1CA2C3C-6159-4210-88E3-756C236B4C75}"/>
                  </a:ext>
                </a:extLst>
              </p:cNvPr>
              <p:cNvSpPr/>
              <p:nvPr userDrawn="1"/>
            </p:nvSpPr>
            <p:spPr>
              <a:xfrm>
                <a:off x="12761843" y="343217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1" name="Tekstvak 100">
                <a:extLst>
                  <a:ext uri="{FF2B5EF4-FFF2-40B4-BE49-F238E27FC236}">
                    <a16:creationId xmlns:a16="http://schemas.microsoft.com/office/drawing/2014/main" id="{D71FDAE9-5FC9-4745-9DDC-B85E58DD66A6}"/>
                  </a:ext>
                </a:extLst>
              </p:cNvPr>
              <p:cNvSpPr txBox="1"/>
              <p:nvPr userDrawn="1"/>
            </p:nvSpPr>
            <p:spPr>
              <a:xfrm>
                <a:off x="12997648" y="315989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102" name="Tekstvak 101">
                <a:extLst>
                  <a:ext uri="{FF2B5EF4-FFF2-40B4-BE49-F238E27FC236}">
                    <a16:creationId xmlns:a16="http://schemas.microsoft.com/office/drawing/2014/main" id="{05190549-D27A-484E-8BBA-360ACF702C32}"/>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103" name="Picture 3">
                <a:extLst>
                  <a:ext uri="{FF2B5EF4-FFF2-40B4-BE49-F238E27FC236}">
                    <a16:creationId xmlns:a16="http://schemas.microsoft.com/office/drawing/2014/main" id="{CDD5C37B-BFB6-4A23-B7FC-0344FC8E9164}"/>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56771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 name="Gelijkbenige driehoek 103">
                <a:extLst>
                  <a:ext uri="{FF2B5EF4-FFF2-40B4-BE49-F238E27FC236}">
                    <a16:creationId xmlns:a16="http://schemas.microsoft.com/office/drawing/2014/main" id="{628440A2-BEFB-435F-9013-8BEF2C830469}"/>
                  </a:ext>
                </a:extLst>
              </p:cNvPr>
              <p:cNvSpPr/>
              <p:nvPr userDrawn="1"/>
            </p:nvSpPr>
            <p:spPr>
              <a:xfrm rot="5400000">
                <a:off x="14094210" y="35489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05" name="Groep 104">
                <a:extLst>
                  <a:ext uri="{FF2B5EF4-FFF2-40B4-BE49-F238E27FC236}">
                    <a16:creationId xmlns:a16="http://schemas.microsoft.com/office/drawing/2014/main" id="{D3DC29F3-6362-4DE0-A4E1-45CCCE19FC11}"/>
                  </a:ext>
                </a:extLst>
              </p:cNvPr>
              <p:cNvGrpSpPr/>
              <p:nvPr userDrawn="1"/>
            </p:nvGrpSpPr>
            <p:grpSpPr>
              <a:xfrm>
                <a:off x="12822311" y="3178534"/>
                <a:ext cx="182309" cy="163794"/>
                <a:chOff x="12832541" y="3162395"/>
                <a:chExt cx="219532" cy="197236"/>
              </a:xfrm>
            </p:grpSpPr>
            <p:sp>
              <p:nvSpPr>
                <p:cNvPr id="110" name="Rechthoek 109">
                  <a:extLst>
                    <a:ext uri="{FF2B5EF4-FFF2-40B4-BE49-F238E27FC236}">
                      <a16:creationId xmlns:a16="http://schemas.microsoft.com/office/drawing/2014/main" id="{6E5BF282-2A3F-4291-A880-28FA08D6A5B0}"/>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1" name="Rechthoek 110">
                  <a:extLst>
                    <a:ext uri="{FF2B5EF4-FFF2-40B4-BE49-F238E27FC236}">
                      <a16:creationId xmlns:a16="http://schemas.microsoft.com/office/drawing/2014/main" id="{9CC2ACF3-3802-403E-B0C5-8EF6F8ECDBCF}"/>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2" name="Rechthoek 111">
                  <a:extLst>
                    <a:ext uri="{FF2B5EF4-FFF2-40B4-BE49-F238E27FC236}">
                      <a16:creationId xmlns:a16="http://schemas.microsoft.com/office/drawing/2014/main" id="{15FAD060-A55C-47DF-9A59-23A8C0B0BAA4}"/>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106" name="Groep 105">
                <a:extLst>
                  <a:ext uri="{FF2B5EF4-FFF2-40B4-BE49-F238E27FC236}">
                    <a16:creationId xmlns:a16="http://schemas.microsoft.com/office/drawing/2014/main" id="{6BDF7D75-E06B-4C39-8B8A-22C2D65A64B6}"/>
                  </a:ext>
                </a:extLst>
              </p:cNvPr>
              <p:cNvGrpSpPr/>
              <p:nvPr userDrawn="1"/>
            </p:nvGrpSpPr>
            <p:grpSpPr>
              <a:xfrm>
                <a:off x="12822311" y="3480352"/>
                <a:ext cx="182309" cy="163794"/>
                <a:chOff x="12832541" y="3162395"/>
                <a:chExt cx="219532" cy="197236"/>
              </a:xfrm>
            </p:grpSpPr>
            <p:sp>
              <p:nvSpPr>
                <p:cNvPr id="107" name="Rechthoek 106">
                  <a:extLst>
                    <a:ext uri="{FF2B5EF4-FFF2-40B4-BE49-F238E27FC236}">
                      <a16:creationId xmlns:a16="http://schemas.microsoft.com/office/drawing/2014/main" id="{81583AC6-CF71-42E9-A085-6621BE76DFF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8" name="Rechthoek 107">
                  <a:extLst>
                    <a:ext uri="{FF2B5EF4-FFF2-40B4-BE49-F238E27FC236}">
                      <a16:creationId xmlns:a16="http://schemas.microsoft.com/office/drawing/2014/main" id="{70F1DF87-BDE4-4799-A9B4-3FF188E56760}"/>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9" name="Rechthoek 108">
                  <a:extLst>
                    <a:ext uri="{FF2B5EF4-FFF2-40B4-BE49-F238E27FC236}">
                      <a16:creationId xmlns:a16="http://schemas.microsoft.com/office/drawing/2014/main" id="{79467046-78AD-4170-A083-85E1EDF4CBDC}"/>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55" name="Meer informatie">
              <a:extLst>
                <a:ext uri="{FF2B5EF4-FFF2-40B4-BE49-F238E27FC236}">
                  <a16:creationId xmlns:a16="http://schemas.microsoft.com/office/drawing/2014/main" id="{D601B2F3-3B16-42C0-8C99-57FC335AA253}"/>
                </a:ext>
              </a:extLst>
            </p:cNvPr>
            <p:cNvGrpSpPr/>
            <p:nvPr userDrawn="1"/>
          </p:nvGrpSpPr>
          <p:grpSpPr>
            <a:xfrm>
              <a:off x="12396764" y="5806296"/>
              <a:ext cx="3178515" cy="783273"/>
              <a:chOff x="-3741486" y="3386444"/>
              <a:chExt cx="3178515" cy="783273"/>
            </a:xfrm>
          </p:grpSpPr>
          <p:sp>
            <p:nvSpPr>
              <p:cNvPr id="96" name="Freeform 101">
                <a:extLst>
                  <a:ext uri="{FF2B5EF4-FFF2-40B4-BE49-F238E27FC236}">
                    <a16:creationId xmlns:a16="http://schemas.microsoft.com/office/drawing/2014/main" id="{5BA0A9D9-5FC2-45BE-B752-DAB789B37D8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7" name="Rechthoek 96">
                <a:extLst>
                  <a:ext uri="{FF2B5EF4-FFF2-40B4-BE49-F238E27FC236}">
                    <a16:creationId xmlns:a16="http://schemas.microsoft.com/office/drawing/2014/main" id="{8F8985AC-F625-4B04-B3C1-9E284F5140F8}"/>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8" name="Rechte verbindingslijn 97">
                <a:extLst>
                  <a:ext uri="{FF2B5EF4-FFF2-40B4-BE49-F238E27FC236}">
                    <a16:creationId xmlns:a16="http://schemas.microsoft.com/office/drawing/2014/main" id="{4410758E-138D-4273-9B9E-3E72B50230EE}"/>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56" name="Rechthoek 55">
              <a:extLst>
                <a:ext uri="{FF2B5EF4-FFF2-40B4-BE49-F238E27FC236}">
                  <a16:creationId xmlns:a16="http://schemas.microsoft.com/office/drawing/2014/main" id="{7874FD59-A20E-433A-8313-E57E00695AEF}"/>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Afbeelding invoegen/veranderen</a:t>
              </a:r>
            </a:p>
          </p:txBody>
        </p:sp>
        <p:sp>
          <p:nvSpPr>
            <p:cNvPr id="57" name="Ovaal 56">
              <a:extLst>
                <a:ext uri="{FF2B5EF4-FFF2-40B4-BE49-F238E27FC236}">
                  <a16:creationId xmlns:a16="http://schemas.microsoft.com/office/drawing/2014/main" id="{557C4C7A-2B7B-40B1-8FCE-BA14B81218B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58" name="Rechte verbindingslijn 57">
              <a:extLst>
                <a:ext uri="{FF2B5EF4-FFF2-40B4-BE49-F238E27FC236}">
                  <a16:creationId xmlns:a16="http://schemas.microsoft.com/office/drawing/2014/main" id="{510E934D-2422-4FF0-AACF-217E8515876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59" name="Rechte verbindingslijn 58">
              <a:extLst>
                <a:ext uri="{FF2B5EF4-FFF2-40B4-BE49-F238E27FC236}">
                  <a16:creationId xmlns:a16="http://schemas.microsoft.com/office/drawing/2014/main" id="{80477909-00F0-4A1F-B540-BCA5FD517C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0" name="Rechthoek 59">
              <a:extLst>
                <a:ext uri="{FF2B5EF4-FFF2-40B4-BE49-F238E27FC236}">
                  <a16:creationId xmlns:a16="http://schemas.microsoft.com/office/drawing/2014/main" id="{6960CE26-B85B-4000-BD2F-541E65044FA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1" name="Rechte verbindingslijn 60">
              <a:extLst>
                <a:ext uri="{FF2B5EF4-FFF2-40B4-BE49-F238E27FC236}">
                  <a16:creationId xmlns:a16="http://schemas.microsoft.com/office/drawing/2014/main" id="{A2534C93-5B2C-44FF-BA58-7F92FD7C058D}"/>
                </a:ext>
              </a:extLst>
            </p:cNvPr>
            <p:cNvCxnSpPr>
              <a:cxnSpLocks/>
            </p:cNvCxnSpPr>
            <p:nvPr userDrawn="1"/>
          </p:nvCxnSpPr>
          <p:spPr>
            <a:xfrm>
              <a:off x="12397261" y="5688413"/>
              <a:ext cx="3178017" cy="0"/>
            </a:xfrm>
            <a:prstGeom prst="line">
              <a:avLst/>
            </a:prstGeom>
            <a:noFill/>
            <a:ln w="3175" cap="flat" cmpd="sng" algn="ctr">
              <a:solidFill>
                <a:schemeClr val="accent1"/>
              </a:solidFill>
              <a:prstDash val="solid"/>
            </a:ln>
            <a:effectLst/>
          </p:spPr>
        </p:cxnSp>
        <p:sp>
          <p:nvSpPr>
            <p:cNvPr id="62" name="Ovaal 61">
              <a:extLst>
                <a:ext uri="{FF2B5EF4-FFF2-40B4-BE49-F238E27FC236}">
                  <a16:creationId xmlns:a16="http://schemas.microsoft.com/office/drawing/2014/main" id="{441DB6A8-DC59-49F6-BFE9-1B5D5EE76AE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3" name="Rechthoek 62">
              <a:extLst>
                <a:ext uri="{FF2B5EF4-FFF2-40B4-BE49-F238E27FC236}">
                  <a16:creationId xmlns:a16="http://schemas.microsoft.com/office/drawing/2014/main" id="{05C113F6-1D45-4584-93DA-E58E333945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4" name="Groep 63">
              <a:extLst>
                <a:ext uri="{FF2B5EF4-FFF2-40B4-BE49-F238E27FC236}">
                  <a16:creationId xmlns:a16="http://schemas.microsoft.com/office/drawing/2014/main" id="{4055D273-62C7-46D2-A165-2505C44C8A40}"/>
                </a:ext>
              </a:extLst>
            </p:cNvPr>
            <p:cNvGrpSpPr/>
            <p:nvPr userDrawn="1"/>
          </p:nvGrpSpPr>
          <p:grpSpPr>
            <a:xfrm>
              <a:off x="12757282" y="2184550"/>
              <a:ext cx="825500" cy="209550"/>
              <a:chOff x="13504624" y="2482850"/>
              <a:chExt cx="825500" cy="209550"/>
            </a:xfrm>
          </p:grpSpPr>
          <p:sp>
            <p:nvSpPr>
              <p:cNvPr id="93" name="Rechthoek 92">
                <a:extLst>
                  <a:ext uri="{FF2B5EF4-FFF2-40B4-BE49-F238E27FC236}">
                    <a16:creationId xmlns:a16="http://schemas.microsoft.com/office/drawing/2014/main" id="{B1C0E312-9BF5-4B49-BC53-2242EED7FF7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4" name="Rechte verbindingslijn 93">
                <a:extLst>
                  <a:ext uri="{FF2B5EF4-FFF2-40B4-BE49-F238E27FC236}">
                    <a16:creationId xmlns:a16="http://schemas.microsoft.com/office/drawing/2014/main" id="{8479EFE0-8635-4DB1-B778-F943116E9FC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5" name="Gelijkbenige driehoek 94">
                <a:extLst>
                  <a:ext uri="{FF2B5EF4-FFF2-40B4-BE49-F238E27FC236}">
                    <a16:creationId xmlns:a16="http://schemas.microsoft.com/office/drawing/2014/main" id="{AECDC201-3FA6-4E86-9DEA-A30268D1787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5" name="Groep 64">
              <a:extLst>
                <a:ext uri="{FF2B5EF4-FFF2-40B4-BE49-F238E27FC236}">
                  <a16:creationId xmlns:a16="http://schemas.microsoft.com/office/drawing/2014/main" id="{73D96032-2A04-4E69-B143-57D145DCF7C2}"/>
                </a:ext>
              </a:extLst>
            </p:cNvPr>
            <p:cNvGrpSpPr/>
            <p:nvPr userDrawn="1"/>
          </p:nvGrpSpPr>
          <p:grpSpPr>
            <a:xfrm>
              <a:off x="12757282" y="1141626"/>
              <a:ext cx="294789" cy="318834"/>
              <a:chOff x="14466489" y="1001522"/>
              <a:chExt cx="290627" cy="314333"/>
            </a:xfrm>
          </p:grpSpPr>
          <p:sp>
            <p:nvSpPr>
              <p:cNvPr id="87" name="Rechthoek 86">
                <a:extLst>
                  <a:ext uri="{FF2B5EF4-FFF2-40B4-BE49-F238E27FC236}">
                    <a16:creationId xmlns:a16="http://schemas.microsoft.com/office/drawing/2014/main" id="{74C9B7FC-0AB1-4DE5-A874-565F1C4CB20A}"/>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8" name="Ovaal 87">
                <a:extLst>
                  <a:ext uri="{FF2B5EF4-FFF2-40B4-BE49-F238E27FC236}">
                    <a16:creationId xmlns:a16="http://schemas.microsoft.com/office/drawing/2014/main" id="{FAE8FE3A-D752-4344-8AF3-AEF4DCE36C5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9" name="Vrije vorm: vorm 88">
                <a:extLst>
                  <a:ext uri="{FF2B5EF4-FFF2-40B4-BE49-F238E27FC236}">
                    <a16:creationId xmlns:a16="http://schemas.microsoft.com/office/drawing/2014/main" id="{68CAA4A5-6391-499D-AE6E-D9494792B0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0" name="Rechthoek: afgeronde hoeken 89">
                <a:extLst>
                  <a:ext uri="{FF2B5EF4-FFF2-40B4-BE49-F238E27FC236}">
                    <a16:creationId xmlns:a16="http://schemas.microsoft.com/office/drawing/2014/main" id="{C0AB7A02-3DD6-4EFA-9FA9-4463DED1F13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1" name="Rechte verbindingslijn 90">
                <a:extLst>
                  <a:ext uri="{FF2B5EF4-FFF2-40B4-BE49-F238E27FC236}">
                    <a16:creationId xmlns:a16="http://schemas.microsoft.com/office/drawing/2014/main" id="{1695E653-F215-4B1F-ABFF-75134A40D4F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2" name="Rechte verbindingslijn 91">
                <a:extLst>
                  <a:ext uri="{FF2B5EF4-FFF2-40B4-BE49-F238E27FC236}">
                    <a16:creationId xmlns:a16="http://schemas.microsoft.com/office/drawing/2014/main" id="{BCA56E40-B027-4D6D-84D0-E5B62B4CD791}"/>
                  </a:ext>
                </a:extLst>
              </p:cNvPr>
              <p:cNvCxnSpPr>
                <a:cxnSpLocks/>
                <a:stCxn id="9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66" name="Ovaal 65">
              <a:extLst>
                <a:ext uri="{FF2B5EF4-FFF2-40B4-BE49-F238E27FC236}">
                  <a16:creationId xmlns:a16="http://schemas.microsoft.com/office/drawing/2014/main" id="{58A27B51-EF04-4624-A8E1-23DC583F26A7}"/>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67" name="Rechthoek 66">
              <a:extLst>
                <a:ext uri="{FF2B5EF4-FFF2-40B4-BE49-F238E27FC236}">
                  <a16:creationId xmlns:a16="http://schemas.microsoft.com/office/drawing/2014/main" id="{9F6F3146-2772-4377-B140-65B5A9EDC878}"/>
                </a:ext>
              </a:extLst>
            </p:cNvPr>
            <p:cNvSpPr/>
            <p:nvPr userDrawn="1"/>
          </p:nvSpPr>
          <p:spPr>
            <a:xfrm>
              <a:off x="12757283" y="2684015"/>
              <a:ext cx="2817996" cy="31661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met de rechter muisknop op de afbeelding en kies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68" name="Rechte verbindingslijn 67">
              <a:extLst>
                <a:ext uri="{FF2B5EF4-FFF2-40B4-BE49-F238E27FC236}">
                  <a16:creationId xmlns:a16="http://schemas.microsoft.com/office/drawing/2014/main" id="{01738F76-82D6-4FA0-9698-3163A5BA39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69" name="Groep 68">
              <a:extLst>
                <a:ext uri="{FF2B5EF4-FFF2-40B4-BE49-F238E27FC236}">
                  <a16:creationId xmlns:a16="http://schemas.microsoft.com/office/drawing/2014/main" id="{F270236B-9D84-46D9-8280-FE13BEB476D6}"/>
                </a:ext>
              </a:extLst>
            </p:cNvPr>
            <p:cNvGrpSpPr/>
            <p:nvPr userDrawn="1"/>
          </p:nvGrpSpPr>
          <p:grpSpPr>
            <a:xfrm>
              <a:off x="12757282" y="4967075"/>
              <a:ext cx="1499406" cy="580946"/>
              <a:chOff x="12757283" y="3120781"/>
              <a:chExt cx="1499406" cy="580946"/>
            </a:xfrm>
          </p:grpSpPr>
          <p:sp>
            <p:nvSpPr>
              <p:cNvPr id="73" name="Rechthoek 72">
                <a:extLst>
                  <a:ext uri="{FF2B5EF4-FFF2-40B4-BE49-F238E27FC236}">
                    <a16:creationId xmlns:a16="http://schemas.microsoft.com/office/drawing/2014/main" id="{F281A87E-D248-40DC-AD90-1DF2EB2AFF97}"/>
                  </a:ext>
                </a:extLst>
              </p:cNvPr>
              <p:cNvSpPr/>
              <p:nvPr userDrawn="1"/>
            </p:nvSpPr>
            <p:spPr>
              <a:xfrm>
                <a:off x="12757283" y="3120781"/>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4" name="Rechthoek 73">
                <a:extLst>
                  <a:ext uri="{FF2B5EF4-FFF2-40B4-BE49-F238E27FC236}">
                    <a16:creationId xmlns:a16="http://schemas.microsoft.com/office/drawing/2014/main" id="{1D7826FD-2D45-45A0-B459-357DAAF50B79}"/>
                  </a:ext>
                </a:extLst>
              </p:cNvPr>
              <p:cNvSpPr/>
              <p:nvPr userDrawn="1"/>
            </p:nvSpPr>
            <p:spPr>
              <a:xfrm>
                <a:off x="12761843" y="3146420"/>
                <a:ext cx="1478943" cy="257235"/>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700" b="1" noProof="0">
                  <a:solidFill>
                    <a:schemeClr val="tx1"/>
                  </a:solidFill>
                </a:endParaRPr>
              </a:p>
            </p:txBody>
          </p:sp>
          <p:sp>
            <p:nvSpPr>
              <p:cNvPr id="75" name="Tekstvak 74">
                <a:extLst>
                  <a:ext uri="{FF2B5EF4-FFF2-40B4-BE49-F238E27FC236}">
                    <a16:creationId xmlns:a16="http://schemas.microsoft.com/office/drawing/2014/main" id="{C6C1CEF3-EB75-46EE-9A2A-501EE846A3B4}"/>
                  </a:ext>
                </a:extLst>
              </p:cNvPr>
              <p:cNvSpPr txBox="1"/>
              <p:nvPr userDrawn="1"/>
            </p:nvSpPr>
            <p:spPr>
              <a:xfrm>
                <a:off x="12997648" y="3173471"/>
                <a:ext cx="957818"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voorgrond</a:t>
                </a:r>
              </a:p>
            </p:txBody>
          </p:sp>
          <p:sp>
            <p:nvSpPr>
              <p:cNvPr id="76" name="Tekstvak 75">
                <a:extLst>
                  <a:ext uri="{FF2B5EF4-FFF2-40B4-BE49-F238E27FC236}">
                    <a16:creationId xmlns:a16="http://schemas.microsoft.com/office/drawing/2014/main" id="{13266105-05B3-4350-9A3E-80A1808869A3}"/>
                  </a:ext>
                </a:extLst>
              </p:cNvPr>
              <p:cNvSpPr txBox="1"/>
              <p:nvPr userDrawn="1"/>
            </p:nvSpPr>
            <p:spPr>
              <a:xfrm>
                <a:off x="12984219" y="3481017"/>
                <a:ext cx="1165564"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a:solidFill>
                      <a:schemeClr val="tx1"/>
                    </a:solidFill>
                    <a:latin typeface="Arial" panose="020B0604020202020204" pitchFamily="34" charset="0"/>
                    <a:ea typeface="+mn-ea"/>
                    <a:cs typeface="Arial" panose="020B0604020202020204" pitchFamily="34" charset="0"/>
                  </a:rPr>
                  <a:t>Naar achtergrond</a:t>
                </a:r>
              </a:p>
            </p:txBody>
          </p:sp>
          <p:pic>
            <p:nvPicPr>
              <p:cNvPr id="77" name="Picture 3">
                <a:extLst>
                  <a:ext uri="{FF2B5EF4-FFF2-40B4-BE49-F238E27FC236}">
                    <a16:creationId xmlns:a16="http://schemas.microsoft.com/office/drawing/2014/main" id="{6CA297B1-4E52-4277-BFA8-8CC06C3BF4A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3243867"/>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Gelijkbenige driehoek 77">
                <a:extLst>
                  <a:ext uri="{FF2B5EF4-FFF2-40B4-BE49-F238E27FC236}">
                    <a16:creationId xmlns:a16="http://schemas.microsoft.com/office/drawing/2014/main" id="{44932BA7-C72C-43E3-9B17-546A83674776}"/>
                  </a:ext>
                </a:extLst>
              </p:cNvPr>
              <p:cNvSpPr/>
              <p:nvPr userDrawn="1"/>
            </p:nvSpPr>
            <p:spPr>
              <a:xfrm rot="5400000">
                <a:off x="14094210" y="3244199"/>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79" name="Groep 78">
                <a:extLst>
                  <a:ext uri="{FF2B5EF4-FFF2-40B4-BE49-F238E27FC236}">
                    <a16:creationId xmlns:a16="http://schemas.microsoft.com/office/drawing/2014/main" id="{CE76BEC3-94A8-424B-880C-90B490615237}"/>
                  </a:ext>
                </a:extLst>
              </p:cNvPr>
              <p:cNvGrpSpPr/>
              <p:nvPr userDrawn="1"/>
            </p:nvGrpSpPr>
            <p:grpSpPr>
              <a:xfrm>
                <a:off x="12822311" y="3178534"/>
                <a:ext cx="182309" cy="163794"/>
                <a:chOff x="12832541" y="3162395"/>
                <a:chExt cx="219532" cy="197236"/>
              </a:xfrm>
            </p:grpSpPr>
            <p:sp>
              <p:nvSpPr>
                <p:cNvPr id="84" name="Rechthoek 83">
                  <a:extLst>
                    <a:ext uri="{FF2B5EF4-FFF2-40B4-BE49-F238E27FC236}">
                      <a16:creationId xmlns:a16="http://schemas.microsoft.com/office/drawing/2014/main" id="{B6B33279-769C-4A58-8BF9-FC9F47184ED4}"/>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5" name="Rechthoek 84">
                  <a:extLst>
                    <a:ext uri="{FF2B5EF4-FFF2-40B4-BE49-F238E27FC236}">
                      <a16:creationId xmlns:a16="http://schemas.microsoft.com/office/drawing/2014/main" id="{FE7BBA67-1C6C-4FC8-B51A-817EB082490A}"/>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6" name="Rechthoek 85">
                  <a:extLst>
                    <a:ext uri="{FF2B5EF4-FFF2-40B4-BE49-F238E27FC236}">
                      <a16:creationId xmlns:a16="http://schemas.microsoft.com/office/drawing/2014/main" id="{787C9042-5693-4EDA-8CA0-E6602F27839A}"/>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nvGrpSpPr>
              <p:cNvPr id="80" name="Groep 79">
                <a:extLst>
                  <a:ext uri="{FF2B5EF4-FFF2-40B4-BE49-F238E27FC236}">
                    <a16:creationId xmlns:a16="http://schemas.microsoft.com/office/drawing/2014/main" id="{B4AC4E55-355C-4332-B5D5-AB29177B7680}"/>
                  </a:ext>
                </a:extLst>
              </p:cNvPr>
              <p:cNvGrpSpPr/>
              <p:nvPr userDrawn="1"/>
            </p:nvGrpSpPr>
            <p:grpSpPr>
              <a:xfrm>
                <a:off x="12822311" y="3480352"/>
                <a:ext cx="182309" cy="163794"/>
                <a:chOff x="12832541" y="3162395"/>
                <a:chExt cx="219532" cy="197236"/>
              </a:xfrm>
            </p:grpSpPr>
            <p:sp>
              <p:nvSpPr>
                <p:cNvPr id="81" name="Rechthoek 80">
                  <a:extLst>
                    <a:ext uri="{FF2B5EF4-FFF2-40B4-BE49-F238E27FC236}">
                      <a16:creationId xmlns:a16="http://schemas.microsoft.com/office/drawing/2014/main" id="{525FEEB2-A267-4C46-8FD8-D17EC069A42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2" name="Rechthoek 81">
                  <a:extLst>
                    <a:ext uri="{FF2B5EF4-FFF2-40B4-BE49-F238E27FC236}">
                      <a16:creationId xmlns:a16="http://schemas.microsoft.com/office/drawing/2014/main" id="{18829EEE-77AE-4E06-B27F-92CE391B3AC1}"/>
                    </a:ext>
                  </a:extLst>
                </p:cNvPr>
                <p:cNvSpPr/>
                <p:nvPr userDrawn="1"/>
              </p:nvSpPr>
              <p:spPr>
                <a:xfrm>
                  <a:off x="12832541" y="3162395"/>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83" name="Rechthoek 82">
                  <a:extLst>
                    <a:ext uri="{FF2B5EF4-FFF2-40B4-BE49-F238E27FC236}">
                      <a16:creationId xmlns:a16="http://schemas.microsoft.com/office/drawing/2014/main" id="{BE5810B9-0716-46BA-988E-C5685B51DB0D}"/>
                    </a:ext>
                  </a:extLst>
                </p:cNvPr>
                <p:cNvSpPr/>
                <p:nvPr userDrawn="1"/>
              </p:nvSpPr>
              <p:spPr>
                <a:xfrm>
                  <a:off x="12970586" y="3278144"/>
                  <a:ext cx="81487" cy="8148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0" name="Ovaal 69">
              <a:extLst>
                <a:ext uri="{FF2B5EF4-FFF2-40B4-BE49-F238E27FC236}">
                  <a16:creationId xmlns:a16="http://schemas.microsoft.com/office/drawing/2014/main" id="{7AFFA373-9126-43A8-A2EA-3FF212C6CA96}"/>
                </a:ext>
              </a:extLst>
            </p:cNvPr>
            <p:cNvSpPr/>
            <p:nvPr userDrawn="1"/>
          </p:nvSpPr>
          <p:spPr>
            <a:xfrm>
              <a:off x="12391601" y="40276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71" name="Rechthoek 70">
              <a:extLst>
                <a:ext uri="{FF2B5EF4-FFF2-40B4-BE49-F238E27FC236}">
                  <a16:creationId xmlns:a16="http://schemas.microsoft.com/office/drawing/2014/main" id="{C94AD153-3045-47D6-955C-F6869E081F18}"/>
                </a:ext>
              </a:extLst>
            </p:cNvPr>
            <p:cNvSpPr/>
            <p:nvPr userDrawn="1"/>
          </p:nvSpPr>
          <p:spPr>
            <a:xfrm>
              <a:off x="12757283" y="4093714"/>
              <a:ext cx="2817996" cy="62865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Staat het invoegvenster achter de oranje lijn? Klik dan op de rechtermuisknop en kies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voorgrond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om deze naar voren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 halen. Klik na het invoegen op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Naar achtergrond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EC1A5CAE-9F30-439F-9FCE-0201BA2080C6}"/>
                </a:ext>
              </a:extLst>
            </p:cNvPr>
            <p:cNvCxnSpPr>
              <a:cxnSpLocks/>
            </p:cNvCxnSpPr>
            <p:nvPr userDrawn="1"/>
          </p:nvCxnSpPr>
          <p:spPr>
            <a:xfrm>
              <a:off x="12397261" y="3909489"/>
              <a:ext cx="3178017" cy="0"/>
            </a:xfrm>
            <a:prstGeom prst="line">
              <a:avLst/>
            </a:prstGeom>
            <a:noFill/>
            <a:ln w="3175" cap="flat" cmpd="sng" algn="ctr">
              <a:solidFill>
                <a:schemeClr val="accent1"/>
              </a:solidFill>
              <a:prstDash val="solid"/>
            </a:ln>
            <a:effectLst/>
          </p:spPr>
        </p:cxnSp>
      </p:grpSp>
      <p:sp>
        <p:nvSpPr>
          <p:cNvPr id="127" name="Tijdelijke aanduiding voor tekst 126">
            <a:extLst>
              <a:ext uri="{FF2B5EF4-FFF2-40B4-BE49-F238E27FC236}">
                <a16:creationId xmlns:a16="http://schemas.microsoft.com/office/drawing/2014/main" id="{6C3BBCF6-5BDB-47A2-8C5B-A3011553378E}"/>
              </a:ext>
            </a:extLst>
          </p:cNvPr>
          <p:cNvSpPr>
            <a:spLocks noGrp="1"/>
          </p:cNvSpPr>
          <p:nvPr>
            <p:ph type="body" sz="quarter" idx="65"/>
          </p:nvPr>
        </p:nvSpPr>
        <p:spPr>
          <a:xfrm>
            <a:off x="265647" y="0"/>
            <a:ext cx="1919032" cy="6858000"/>
          </a:xfrm>
          <a:custGeom>
            <a:avLst/>
            <a:gdLst>
              <a:gd name="connsiteX0" fmla="*/ 2209313 w 2219324"/>
              <a:gd name="connsiteY0" fmla="*/ 0 h 7931150"/>
              <a:gd name="connsiteX1" fmla="*/ 2219324 w 2219324"/>
              <a:gd name="connsiteY1" fmla="*/ 9968 h 7931150"/>
              <a:gd name="connsiteX2" fmla="*/ 2219324 w 2219324"/>
              <a:gd name="connsiteY2" fmla="*/ 2491982 h 7931150"/>
              <a:gd name="connsiteX3" fmla="*/ 1528497 w 2219324"/>
              <a:gd name="connsiteY3" fmla="*/ 3179770 h 7931150"/>
              <a:gd name="connsiteX4" fmla="*/ 690827 w 2219324"/>
              <a:gd name="connsiteY4" fmla="*/ 3179770 h 7931150"/>
              <a:gd name="connsiteX5" fmla="*/ 20024 w 2219324"/>
              <a:gd name="connsiteY5" fmla="*/ 3847621 h 7931150"/>
              <a:gd name="connsiteX6" fmla="*/ 20024 w 2219324"/>
              <a:gd name="connsiteY6" fmla="*/ 7921182 h 7931150"/>
              <a:gd name="connsiteX7" fmla="*/ 10012 w 2219324"/>
              <a:gd name="connsiteY7" fmla="*/ 7931150 h 7931150"/>
              <a:gd name="connsiteX8" fmla="*/ 0 w 2219324"/>
              <a:gd name="connsiteY8" fmla="*/ 7921182 h 7931150"/>
              <a:gd name="connsiteX9" fmla="*/ 0 w 2219324"/>
              <a:gd name="connsiteY9" fmla="*/ 3847621 h 7931150"/>
              <a:gd name="connsiteX10" fmla="*/ 690827 w 2219324"/>
              <a:gd name="connsiteY10" fmla="*/ 3159834 h 7931150"/>
              <a:gd name="connsiteX11" fmla="*/ 1528497 w 2219324"/>
              <a:gd name="connsiteY11" fmla="*/ 3159834 h 7931150"/>
              <a:gd name="connsiteX12" fmla="*/ 2199301 w 2219324"/>
              <a:gd name="connsiteY12" fmla="*/ 2491982 h 7931150"/>
              <a:gd name="connsiteX13" fmla="*/ 2199301 w 2219324"/>
              <a:gd name="connsiteY13" fmla="*/ 9968 h 7931150"/>
              <a:gd name="connsiteX14" fmla="*/ 2209313 w 2219324"/>
              <a:gd name="connsiteY14" fmla="*/ 0 h 793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19324" h="7931150">
                <a:moveTo>
                  <a:pt x="2209313" y="0"/>
                </a:moveTo>
                <a:cubicBezTo>
                  <a:pt x="2215987" y="0"/>
                  <a:pt x="2219324" y="3322"/>
                  <a:pt x="2219324" y="9968"/>
                </a:cubicBezTo>
                <a:cubicBezTo>
                  <a:pt x="2219324" y="2491982"/>
                  <a:pt x="2219324" y="2491982"/>
                  <a:pt x="2219324" y="2491982"/>
                </a:cubicBezTo>
                <a:cubicBezTo>
                  <a:pt x="2219324" y="2870764"/>
                  <a:pt x="1908953" y="3179770"/>
                  <a:pt x="1528497" y="3179770"/>
                </a:cubicBezTo>
                <a:cubicBezTo>
                  <a:pt x="690827" y="3179770"/>
                  <a:pt x="690827" y="3179770"/>
                  <a:pt x="690827" y="3179770"/>
                </a:cubicBezTo>
                <a:cubicBezTo>
                  <a:pt x="320383" y="3179770"/>
                  <a:pt x="20024" y="3478808"/>
                  <a:pt x="20024" y="3847621"/>
                </a:cubicBezTo>
                <a:cubicBezTo>
                  <a:pt x="20024" y="7921182"/>
                  <a:pt x="20024" y="7921182"/>
                  <a:pt x="20024" y="7921182"/>
                </a:cubicBezTo>
                <a:cubicBezTo>
                  <a:pt x="20024" y="7924504"/>
                  <a:pt x="16686" y="7931150"/>
                  <a:pt x="10012" y="7931150"/>
                </a:cubicBezTo>
                <a:cubicBezTo>
                  <a:pt x="3337" y="7931150"/>
                  <a:pt x="0" y="7924504"/>
                  <a:pt x="0" y="7921182"/>
                </a:cubicBezTo>
                <a:cubicBezTo>
                  <a:pt x="0" y="3847621"/>
                  <a:pt x="0" y="3847621"/>
                  <a:pt x="0" y="3847621"/>
                </a:cubicBezTo>
                <a:cubicBezTo>
                  <a:pt x="0" y="3468840"/>
                  <a:pt x="310371" y="3159834"/>
                  <a:pt x="690827" y="3159834"/>
                </a:cubicBezTo>
                <a:cubicBezTo>
                  <a:pt x="1528497" y="3159834"/>
                  <a:pt x="1528497" y="3159834"/>
                  <a:pt x="1528497" y="3159834"/>
                </a:cubicBezTo>
                <a:cubicBezTo>
                  <a:pt x="1898941" y="3159834"/>
                  <a:pt x="2199301" y="2860796"/>
                  <a:pt x="2199301" y="2491982"/>
                </a:cubicBezTo>
                <a:cubicBezTo>
                  <a:pt x="2199301" y="9968"/>
                  <a:pt x="2199301" y="9968"/>
                  <a:pt x="2199301" y="9968"/>
                </a:cubicBezTo>
                <a:cubicBezTo>
                  <a:pt x="2199301" y="3322"/>
                  <a:pt x="2202638" y="0"/>
                  <a:pt x="2209313" y="0"/>
                </a:cubicBezTo>
                <a:close/>
              </a:path>
            </a:pathLst>
          </a:custGeom>
          <a:solidFill>
            <a:schemeClr val="accent1"/>
          </a:solidFill>
        </p:spPr>
        <p:txBody>
          <a:bodyPr wrap="square">
            <a:noAutofit/>
          </a:bodyPr>
          <a:lstStyle>
            <a:lvl1pPr marL="0" indent="0">
              <a:buNone/>
              <a:defRPr sz="100">
                <a:solidFill>
                  <a:schemeClr val="tx1">
                    <a:alpha val="0"/>
                  </a:schemeClr>
                </a:solidFill>
              </a:defRPr>
            </a:lvl1pPr>
          </a:lstStyle>
          <a:p>
            <a:pPr lvl="0"/>
            <a:r>
              <a:rPr lang="en-US"/>
              <a:t>Edit Master text styles</a:t>
            </a:r>
          </a:p>
        </p:txBody>
      </p:sp>
      <p:sp>
        <p:nvSpPr>
          <p:cNvPr id="130" name="Tijdelijke aanduiding voor dianummer 5">
            <a:extLst>
              <a:ext uri="{FF2B5EF4-FFF2-40B4-BE49-F238E27FC236}">
                <a16:creationId xmlns:a16="http://schemas.microsoft.com/office/drawing/2014/main" id="{B420AA81-754B-45EB-8942-AF665B88BD94}"/>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164968468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MET GRAFIEK (50%/ 50%)">
    <p:spTree>
      <p:nvGrpSpPr>
        <p:cNvPr id="1" name=""/>
        <p:cNvGrpSpPr/>
        <p:nvPr/>
      </p:nvGrpSpPr>
      <p:grpSpPr>
        <a:xfrm>
          <a:off x="0" y="0"/>
          <a:ext cx="0" cy="0"/>
          <a:chOff x="0" y="0"/>
          <a:chExt cx="0" cy="0"/>
        </a:xfrm>
      </p:grpSpPr>
      <p:grpSp>
        <p:nvGrpSpPr>
          <p:cNvPr id="72" name="GRID" hidden="1">
            <a:extLst>
              <a:ext uri="{FF2B5EF4-FFF2-40B4-BE49-F238E27FC236}">
                <a16:creationId xmlns:a16="http://schemas.microsoft.com/office/drawing/2014/main" id="{D8098A61-1797-4AB0-A023-CD4B7C6E863E}"/>
              </a:ext>
            </a:extLst>
          </p:cNvPr>
          <p:cNvGrpSpPr/>
          <p:nvPr userDrawn="1"/>
        </p:nvGrpSpPr>
        <p:grpSpPr>
          <a:xfrm>
            <a:off x="0" y="0"/>
            <a:ext cx="12192000" cy="6858000"/>
            <a:chOff x="0" y="0"/>
            <a:chExt cx="12192000" cy="6858000"/>
          </a:xfrm>
        </p:grpSpPr>
        <p:sp>
          <p:nvSpPr>
            <p:cNvPr id="73" name="Rechthoek 72">
              <a:extLst>
                <a:ext uri="{FF2B5EF4-FFF2-40B4-BE49-F238E27FC236}">
                  <a16:creationId xmlns:a16="http://schemas.microsoft.com/office/drawing/2014/main" id="{4398C623-ABDD-483E-9286-CAFBD5DABFDA}"/>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4" name="Rechthoek 73">
              <a:extLst>
                <a:ext uri="{FF2B5EF4-FFF2-40B4-BE49-F238E27FC236}">
                  <a16:creationId xmlns:a16="http://schemas.microsoft.com/office/drawing/2014/main" id="{B8001D40-9B45-4E7F-8DBE-87EA71A36B48}"/>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a:extLst>
                <a:ext uri="{FF2B5EF4-FFF2-40B4-BE49-F238E27FC236}">
                  <a16:creationId xmlns:a16="http://schemas.microsoft.com/office/drawing/2014/main" id="{BE80029F-0D70-40DB-843E-34A3A952CF57}"/>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a:extLst>
                <a:ext uri="{FF2B5EF4-FFF2-40B4-BE49-F238E27FC236}">
                  <a16:creationId xmlns:a16="http://schemas.microsoft.com/office/drawing/2014/main" id="{0346A7F8-30E3-4F08-A234-B6D2FD8C8252}"/>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a:extLst>
                <a:ext uri="{FF2B5EF4-FFF2-40B4-BE49-F238E27FC236}">
                  <a16:creationId xmlns:a16="http://schemas.microsoft.com/office/drawing/2014/main" id="{B68540D6-690A-4197-A9DB-58EB90C01F2D}"/>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a:extLst>
                <a:ext uri="{FF2B5EF4-FFF2-40B4-BE49-F238E27FC236}">
                  <a16:creationId xmlns:a16="http://schemas.microsoft.com/office/drawing/2014/main" id="{7D97E9F9-A31B-46E8-88FC-FE7984C7F748}"/>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a:extLst>
                <a:ext uri="{FF2B5EF4-FFF2-40B4-BE49-F238E27FC236}">
                  <a16:creationId xmlns:a16="http://schemas.microsoft.com/office/drawing/2014/main" id="{5AD708E2-A7E2-4D52-A0F7-9CB23122CA63}"/>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a:extLst>
                <a:ext uri="{FF2B5EF4-FFF2-40B4-BE49-F238E27FC236}">
                  <a16:creationId xmlns:a16="http://schemas.microsoft.com/office/drawing/2014/main" id="{071E772C-68F0-46A2-A7A8-F9A1ED98AC53}"/>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a:extLst>
                <a:ext uri="{FF2B5EF4-FFF2-40B4-BE49-F238E27FC236}">
                  <a16:creationId xmlns:a16="http://schemas.microsoft.com/office/drawing/2014/main" id="{A5D98152-DA71-4196-8DC7-35B274E6821C}"/>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a:extLst>
                <a:ext uri="{FF2B5EF4-FFF2-40B4-BE49-F238E27FC236}">
                  <a16:creationId xmlns:a16="http://schemas.microsoft.com/office/drawing/2014/main" id="{246655AC-E1BC-477D-B554-C586E3DCACF8}"/>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a:extLst>
                <a:ext uri="{FF2B5EF4-FFF2-40B4-BE49-F238E27FC236}">
                  <a16:creationId xmlns:a16="http://schemas.microsoft.com/office/drawing/2014/main" id="{EA42BD67-1553-4AAB-81A1-AF7CA6030C13}"/>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a:extLst>
                <a:ext uri="{FF2B5EF4-FFF2-40B4-BE49-F238E27FC236}">
                  <a16:creationId xmlns:a16="http://schemas.microsoft.com/office/drawing/2014/main" id="{9C912707-9497-401A-BF0A-0E2FC2B1C018}"/>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14546"/>
            <a:ext cx="3140325" cy="216909"/>
          </a:xfrm>
        </p:spPr>
        <p:txBody>
          <a:bodyPr/>
          <a:lstStyle/>
          <a:p>
            <a:fld id="{81B33066-8D2A-4A75-BFF1-CF44C8C09CE9}"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14546"/>
            <a:ext cx="671879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4" y="272177"/>
            <a:ext cx="11407336" cy="600744"/>
          </a:xfrm>
        </p:spPr>
        <p:txBody>
          <a:bodyPr/>
          <a:lstStyle>
            <a:lvl1pPr>
              <a:defRPr/>
            </a:lvl1pPr>
          </a:lstStyle>
          <a:p>
            <a:r>
              <a:rPr lang="nl-NL" noProof="0"/>
              <a:t>Plaats hier je titel</a:t>
            </a:r>
            <a:endParaRPr lang="nl-NL"/>
          </a:p>
        </p:txBody>
      </p:sp>
      <p:sp>
        <p:nvSpPr>
          <p:cNvPr id="3" name="tekst">
            <a:extLst>
              <a:ext uri="{FF2B5EF4-FFF2-40B4-BE49-F238E27FC236}">
                <a16:creationId xmlns:a16="http://schemas.microsoft.com/office/drawing/2014/main" id="{FDD826C5-0082-44A8-A23D-491166C08D5B}"/>
              </a:ext>
            </a:extLst>
          </p:cNvPr>
          <p:cNvSpPr>
            <a:spLocks noGrp="1"/>
          </p:cNvSpPr>
          <p:nvPr>
            <p:ph type="body" orient="vert" idx="1" hasCustomPrompt="1"/>
          </p:nvPr>
        </p:nvSpPr>
        <p:spPr>
          <a:xfrm>
            <a:off x="521864" y="1401494"/>
            <a:ext cx="5426486" cy="445137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530247" y="-885712"/>
            <a:ext cx="3131537"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GRAFIEK (50%/ 50%)</a:t>
            </a:r>
          </a:p>
        </p:txBody>
      </p:sp>
      <p:sp>
        <p:nvSpPr>
          <p:cNvPr id="91" name="grafiek">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6227400" y="1401494"/>
            <a:ext cx="5437991" cy="4422432"/>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a:t>Klik op onderstaand pictogram</a:t>
            </a:r>
            <a:br>
              <a:rPr lang="nl-NL"/>
            </a:br>
            <a:r>
              <a:rPr lang="nl-NL"/>
              <a:t>om een grafiek in te voegen</a:t>
            </a:r>
          </a:p>
        </p:txBody>
      </p:sp>
      <p:grpSp>
        <p:nvGrpSpPr>
          <p:cNvPr id="93" name="Instructie">
            <a:extLst>
              <a:ext uri="{FF2B5EF4-FFF2-40B4-BE49-F238E27FC236}">
                <a16:creationId xmlns:a16="http://schemas.microsoft.com/office/drawing/2014/main" id="{C9E001F6-3FBC-45DC-8207-6548440F7712}"/>
              </a:ext>
            </a:extLst>
          </p:cNvPr>
          <p:cNvGrpSpPr/>
          <p:nvPr userDrawn="1"/>
        </p:nvGrpSpPr>
        <p:grpSpPr>
          <a:xfrm>
            <a:off x="12389714" y="3046306"/>
            <a:ext cx="3183677" cy="2546619"/>
            <a:chOff x="12389714" y="4327164"/>
            <a:chExt cx="3183677" cy="2546619"/>
          </a:xfrm>
        </p:grpSpPr>
        <p:grpSp>
          <p:nvGrpSpPr>
            <p:cNvPr id="94" name="Meer informatie">
              <a:extLst>
                <a:ext uri="{FF2B5EF4-FFF2-40B4-BE49-F238E27FC236}">
                  <a16:creationId xmlns:a16="http://schemas.microsoft.com/office/drawing/2014/main" id="{7A1C1B78-6E2D-43F3-86BB-D14987A8AA27}"/>
                </a:ext>
              </a:extLst>
            </p:cNvPr>
            <p:cNvGrpSpPr/>
            <p:nvPr userDrawn="1"/>
          </p:nvGrpSpPr>
          <p:grpSpPr>
            <a:xfrm>
              <a:off x="12394875" y="6090510"/>
              <a:ext cx="3178515" cy="783273"/>
              <a:chOff x="-3741486" y="3359148"/>
              <a:chExt cx="3178515" cy="783273"/>
            </a:xfrm>
          </p:grpSpPr>
          <p:sp>
            <p:nvSpPr>
              <p:cNvPr id="132" name="Freeform 101">
                <a:extLst>
                  <a:ext uri="{FF2B5EF4-FFF2-40B4-BE49-F238E27FC236}">
                    <a16:creationId xmlns:a16="http://schemas.microsoft.com/office/drawing/2014/main" id="{16A53905-2267-4835-AA50-6145FC3B3FC9}"/>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BBC55B4F-53EC-4FA0-9FA4-A2BA84E90F8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501C72D5-9204-4357-8F61-286786591090}"/>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95" name="Rechte verbindingslijn 94">
              <a:extLst>
                <a:ext uri="{FF2B5EF4-FFF2-40B4-BE49-F238E27FC236}">
                  <a16:creationId xmlns:a16="http://schemas.microsoft.com/office/drawing/2014/main" id="{E73A71B5-D298-408B-B81A-669EDBCB715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4F090187-74DB-4F08-B9D2-5A2495208D4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97" name="Ovaal 96">
              <a:extLst>
                <a:ext uri="{FF2B5EF4-FFF2-40B4-BE49-F238E27FC236}">
                  <a16:creationId xmlns:a16="http://schemas.microsoft.com/office/drawing/2014/main" id="{56242B33-BB1A-4AC4-A7AF-6695B08F87DE}"/>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8" name="Rechte verbindingslijn 97">
              <a:extLst>
                <a:ext uri="{FF2B5EF4-FFF2-40B4-BE49-F238E27FC236}">
                  <a16:creationId xmlns:a16="http://schemas.microsoft.com/office/drawing/2014/main" id="{7E3C0BF9-E98E-44A9-8118-80E0DAB7D10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9" name="Rechthoek 98">
              <a:extLst>
                <a:ext uri="{FF2B5EF4-FFF2-40B4-BE49-F238E27FC236}">
                  <a16:creationId xmlns:a16="http://schemas.microsoft.com/office/drawing/2014/main" id="{7CFB252F-FA08-4A37-88FC-077A1F4CE17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100" name="Groep 99">
              <a:extLst>
                <a:ext uri="{FF2B5EF4-FFF2-40B4-BE49-F238E27FC236}">
                  <a16:creationId xmlns:a16="http://schemas.microsoft.com/office/drawing/2014/main" id="{5149F826-5473-4D84-B11A-B8FCED0BC60B}"/>
                </a:ext>
              </a:extLst>
            </p:cNvPr>
            <p:cNvGrpSpPr/>
            <p:nvPr userDrawn="1"/>
          </p:nvGrpSpPr>
          <p:grpSpPr>
            <a:xfrm>
              <a:off x="12755394" y="5222855"/>
              <a:ext cx="1714530" cy="639425"/>
              <a:chOff x="12757283" y="4365594"/>
              <a:chExt cx="1714530" cy="639425"/>
            </a:xfrm>
          </p:grpSpPr>
          <p:sp>
            <p:nvSpPr>
              <p:cNvPr id="101" name="Rechthoek 100">
                <a:extLst>
                  <a:ext uri="{FF2B5EF4-FFF2-40B4-BE49-F238E27FC236}">
                    <a16:creationId xmlns:a16="http://schemas.microsoft.com/office/drawing/2014/main" id="{4DBEFDC8-2B58-429A-A80F-BECE302BD1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2" name="Rechthoek 101">
                <a:extLst>
                  <a:ext uri="{FF2B5EF4-FFF2-40B4-BE49-F238E27FC236}">
                    <a16:creationId xmlns:a16="http://schemas.microsoft.com/office/drawing/2014/main" id="{D9C13CA8-362E-419F-8E5B-5423F1B8C43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3" name="Tekstvak 102">
                <a:extLst>
                  <a:ext uri="{FF2B5EF4-FFF2-40B4-BE49-F238E27FC236}">
                    <a16:creationId xmlns:a16="http://schemas.microsoft.com/office/drawing/2014/main" id="{38A87954-6B96-4840-99EE-473A13BF08BB}"/>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104" name="Tekstvak 103">
                <a:extLst>
                  <a:ext uri="{FF2B5EF4-FFF2-40B4-BE49-F238E27FC236}">
                    <a16:creationId xmlns:a16="http://schemas.microsoft.com/office/drawing/2014/main" id="{64EAE2DA-E998-42D4-AF66-6DC0D991A79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105" name="Picture 3">
                <a:extLst>
                  <a:ext uri="{FF2B5EF4-FFF2-40B4-BE49-F238E27FC236}">
                    <a16:creationId xmlns:a16="http://schemas.microsoft.com/office/drawing/2014/main" id="{2637CA94-7489-4D59-BA7C-0072F03D779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ep 105">
                <a:extLst>
                  <a:ext uri="{FF2B5EF4-FFF2-40B4-BE49-F238E27FC236}">
                    <a16:creationId xmlns:a16="http://schemas.microsoft.com/office/drawing/2014/main" id="{E0F65D8A-932C-4FFE-8A7C-FCD741C254C1}"/>
                  </a:ext>
                </a:extLst>
              </p:cNvPr>
              <p:cNvGrpSpPr/>
              <p:nvPr userDrawn="1"/>
            </p:nvGrpSpPr>
            <p:grpSpPr>
              <a:xfrm>
                <a:off x="12831198" y="4432250"/>
                <a:ext cx="139861" cy="152244"/>
                <a:chOff x="12574450" y="6053892"/>
                <a:chExt cx="169232" cy="184215"/>
              </a:xfrm>
            </p:grpSpPr>
            <p:sp>
              <p:nvSpPr>
                <p:cNvPr id="129" name="Rechthoek 128">
                  <a:extLst>
                    <a:ext uri="{FF2B5EF4-FFF2-40B4-BE49-F238E27FC236}">
                      <a16:creationId xmlns:a16="http://schemas.microsoft.com/office/drawing/2014/main" id="{E4F2CAC6-C286-4619-9A46-94AF0F3B481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0" name="Rechthoek 129">
                  <a:extLst>
                    <a:ext uri="{FF2B5EF4-FFF2-40B4-BE49-F238E27FC236}">
                      <a16:creationId xmlns:a16="http://schemas.microsoft.com/office/drawing/2014/main" id="{FF309A0B-5266-403E-A702-BE9F65D2475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1" name="Rechthoek 130">
                  <a:extLst>
                    <a:ext uri="{FF2B5EF4-FFF2-40B4-BE49-F238E27FC236}">
                      <a16:creationId xmlns:a16="http://schemas.microsoft.com/office/drawing/2014/main" id="{6473A50E-AE4B-43CE-8EC8-1620785C8D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07" name="Groep 106">
                <a:extLst>
                  <a:ext uri="{FF2B5EF4-FFF2-40B4-BE49-F238E27FC236}">
                    <a16:creationId xmlns:a16="http://schemas.microsoft.com/office/drawing/2014/main" id="{A10A86B2-4771-4F86-94AC-EE55D2392979}"/>
                  </a:ext>
                </a:extLst>
              </p:cNvPr>
              <p:cNvGrpSpPr/>
              <p:nvPr userDrawn="1"/>
            </p:nvGrpSpPr>
            <p:grpSpPr>
              <a:xfrm>
                <a:off x="12831198" y="4748585"/>
                <a:ext cx="184916" cy="120210"/>
                <a:chOff x="8815516" y="1076284"/>
                <a:chExt cx="503174" cy="327105"/>
              </a:xfrm>
            </p:grpSpPr>
            <p:sp>
              <p:nvSpPr>
                <p:cNvPr id="108" name="Rechthoek 107">
                  <a:extLst>
                    <a:ext uri="{FF2B5EF4-FFF2-40B4-BE49-F238E27FC236}">
                      <a16:creationId xmlns:a16="http://schemas.microsoft.com/office/drawing/2014/main" id="{47F3F537-AC54-4DE4-9350-4910FCF53CE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9" name="Groep 108">
                  <a:extLst>
                    <a:ext uri="{FF2B5EF4-FFF2-40B4-BE49-F238E27FC236}">
                      <a16:creationId xmlns:a16="http://schemas.microsoft.com/office/drawing/2014/main" id="{E845CEF2-5548-4E42-8AF4-6F14ED3A3499}"/>
                    </a:ext>
                  </a:extLst>
                </p:cNvPr>
                <p:cNvGrpSpPr/>
                <p:nvPr userDrawn="1"/>
              </p:nvGrpSpPr>
              <p:grpSpPr>
                <a:xfrm>
                  <a:off x="8815517" y="1076284"/>
                  <a:ext cx="503173" cy="327105"/>
                  <a:chOff x="1351248" y="-683635"/>
                  <a:chExt cx="503173" cy="327105"/>
                </a:xfrm>
              </p:grpSpPr>
              <p:grpSp>
                <p:nvGrpSpPr>
                  <p:cNvPr id="110" name="Groep 109">
                    <a:extLst>
                      <a:ext uri="{FF2B5EF4-FFF2-40B4-BE49-F238E27FC236}">
                        <a16:creationId xmlns:a16="http://schemas.microsoft.com/office/drawing/2014/main" id="{E9E726B1-A7C6-4F14-9CAC-F4CD04BDDDF0}"/>
                      </a:ext>
                    </a:extLst>
                  </p:cNvPr>
                  <p:cNvGrpSpPr/>
                  <p:nvPr userDrawn="1"/>
                </p:nvGrpSpPr>
                <p:grpSpPr>
                  <a:xfrm>
                    <a:off x="1351248" y="-683635"/>
                    <a:ext cx="375186" cy="293652"/>
                    <a:chOff x="1094874" y="-884923"/>
                    <a:chExt cx="884668" cy="692417"/>
                  </a:xfrm>
                </p:grpSpPr>
                <p:sp>
                  <p:nvSpPr>
                    <p:cNvPr id="115" name="Rechthoek 114">
                      <a:extLst>
                        <a:ext uri="{FF2B5EF4-FFF2-40B4-BE49-F238E27FC236}">
                          <a16:creationId xmlns:a16="http://schemas.microsoft.com/office/drawing/2014/main" id="{CB7A4333-9006-4DEC-8C05-AB8BA2C89A4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6" name="Groep 115">
                      <a:extLst>
                        <a:ext uri="{FF2B5EF4-FFF2-40B4-BE49-F238E27FC236}">
                          <a16:creationId xmlns:a16="http://schemas.microsoft.com/office/drawing/2014/main" id="{BBDB74E0-95DA-4B1B-B0B5-526EB6020035}"/>
                        </a:ext>
                      </a:extLst>
                    </p:cNvPr>
                    <p:cNvGrpSpPr/>
                    <p:nvPr userDrawn="1"/>
                  </p:nvGrpSpPr>
                  <p:grpSpPr>
                    <a:xfrm>
                      <a:off x="1094874" y="-878306"/>
                      <a:ext cx="867364" cy="685800"/>
                      <a:chOff x="1094874" y="-878306"/>
                      <a:chExt cx="867364" cy="613611"/>
                    </a:xfrm>
                  </p:grpSpPr>
                  <p:cxnSp>
                    <p:nvCxnSpPr>
                      <p:cNvPr id="122" name="Rechte verbindingslijn 121">
                        <a:extLst>
                          <a:ext uri="{FF2B5EF4-FFF2-40B4-BE49-F238E27FC236}">
                            <a16:creationId xmlns:a16="http://schemas.microsoft.com/office/drawing/2014/main" id="{1F5CA13D-6259-465D-A375-8AADDDE629C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761B7E8-C0D2-4D72-A278-8D0AB0AC27A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4E325CC0-D128-44F7-A915-260996265FAB}"/>
                          </a:ext>
                        </a:extLst>
                      </p:cNvPr>
                      <p:cNvGrpSpPr/>
                      <p:nvPr userDrawn="1"/>
                    </p:nvGrpSpPr>
                    <p:grpSpPr>
                      <a:xfrm>
                        <a:off x="1270535" y="-878306"/>
                        <a:ext cx="526983" cy="613611"/>
                        <a:chOff x="1270535" y="-745959"/>
                        <a:chExt cx="526983" cy="481264"/>
                      </a:xfrm>
                    </p:grpSpPr>
                    <p:cxnSp>
                      <p:nvCxnSpPr>
                        <p:cNvPr id="125" name="Rechte verbindingslijn 124">
                          <a:extLst>
                            <a:ext uri="{FF2B5EF4-FFF2-40B4-BE49-F238E27FC236}">
                              <a16:creationId xmlns:a16="http://schemas.microsoft.com/office/drawing/2014/main" id="{C7638D50-02D3-4B9D-A6A4-D1014B950C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FC25F6D1-67A7-4D32-8D54-D5234326E527}"/>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D5DF2D7-D0A1-4107-A507-0C75344A26E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21D8DF3-8251-4453-9315-AC24AD6A8AD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7" name="Rechte verbindingslijn 116">
                      <a:extLst>
                        <a:ext uri="{FF2B5EF4-FFF2-40B4-BE49-F238E27FC236}">
                          <a16:creationId xmlns:a16="http://schemas.microsoft.com/office/drawing/2014/main" id="{28098B12-E9CD-4E38-8F60-278A86109DF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8" name="Groep 117">
                      <a:extLst>
                        <a:ext uri="{FF2B5EF4-FFF2-40B4-BE49-F238E27FC236}">
                          <a16:creationId xmlns:a16="http://schemas.microsoft.com/office/drawing/2014/main" id="{162FE508-906F-49AE-A86E-44E52136004B}"/>
                        </a:ext>
                      </a:extLst>
                    </p:cNvPr>
                    <p:cNvGrpSpPr/>
                    <p:nvPr userDrawn="1"/>
                  </p:nvGrpSpPr>
                  <p:grpSpPr>
                    <a:xfrm>
                      <a:off x="1094874" y="-607596"/>
                      <a:ext cx="878306" cy="276726"/>
                      <a:chOff x="1106905" y="-607596"/>
                      <a:chExt cx="878307" cy="276726"/>
                    </a:xfrm>
                  </p:grpSpPr>
                  <p:cxnSp>
                    <p:nvCxnSpPr>
                      <p:cNvPr id="119" name="Rechte verbindingslijn 118">
                        <a:extLst>
                          <a:ext uri="{FF2B5EF4-FFF2-40B4-BE49-F238E27FC236}">
                            <a16:creationId xmlns:a16="http://schemas.microsoft.com/office/drawing/2014/main" id="{5503EED9-B041-4F8A-B272-009E252CCF5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94E33E19-C581-40C2-ABEB-4BD42A33E9C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7BD10776-A3E1-48E1-86CD-8CDD6A102B0F}"/>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1" name="Groep 110">
                    <a:extLst>
                      <a:ext uri="{FF2B5EF4-FFF2-40B4-BE49-F238E27FC236}">
                        <a16:creationId xmlns:a16="http://schemas.microsoft.com/office/drawing/2014/main" id="{8B5AFAAA-DAD1-4662-9C8D-62732563B290}"/>
                      </a:ext>
                    </a:extLst>
                  </p:cNvPr>
                  <p:cNvGrpSpPr/>
                  <p:nvPr userDrawn="1"/>
                </p:nvGrpSpPr>
                <p:grpSpPr>
                  <a:xfrm rot="2700000">
                    <a:off x="1605871" y="-605080"/>
                    <a:ext cx="90079" cy="407021"/>
                    <a:chOff x="3130062" y="-817193"/>
                    <a:chExt cx="131884" cy="595920"/>
                  </a:xfrm>
                  <a:solidFill>
                    <a:srgbClr val="3399FF"/>
                  </a:solidFill>
                </p:grpSpPr>
                <p:sp>
                  <p:nvSpPr>
                    <p:cNvPr id="112" name="Rechthoek 111">
                      <a:extLst>
                        <a:ext uri="{FF2B5EF4-FFF2-40B4-BE49-F238E27FC236}">
                          <a16:creationId xmlns:a16="http://schemas.microsoft.com/office/drawing/2014/main" id="{880B84C0-5DE3-42E3-9EF9-49216969E428}"/>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afgeronde bovenhoeken 112">
                      <a:extLst>
                        <a:ext uri="{FF2B5EF4-FFF2-40B4-BE49-F238E27FC236}">
                          <a16:creationId xmlns:a16="http://schemas.microsoft.com/office/drawing/2014/main" id="{FE1C688C-1D06-4343-A0F7-B7B214ECF33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Gelijkbenige driehoek 113">
                      <a:extLst>
                        <a:ext uri="{FF2B5EF4-FFF2-40B4-BE49-F238E27FC236}">
                          <a16:creationId xmlns:a16="http://schemas.microsoft.com/office/drawing/2014/main" id="{26A48251-B39F-43D2-A5B4-8579A5A464C2}"/>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35" name="Instructie">
            <a:extLst>
              <a:ext uri="{FF2B5EF4-FFF2-40B4-BE49-F238E27FC236}">
                <a16:creationId xmlns:a16="http://schemas.microsoft.com/office/drawing/2014/main" id="{015A3A78-3E5D-474B-8118-23BEB68D7F72}"/>
              </a:ext>
            </a:extLst>
          </p:cNvPr>
          <p:cNvGrpSpPr/>
          <p:nvPr userDrawn="1"/>
        </p:nvGrpSpPr>
        <p:grpSpPr>
          <a:xfrm>
            <a:off x="12391601" y="0"/>
            <a:ext cx="3183677" cy="2499789"/>
            <a:chOff x="12391601" y="0"/>
            <a:chExt cx="3183677" cy="2499789"/>
          </a:xfrm>
        </p:grpSpPr>
        <p:sp>
          <p:nvSpPr>
            <p:cNvPr id="136" name="Rechthoek 135">
              <a:extLst>
                <a:ext uri="{FF2B5EF4-FFF2-40B4-BE49-F238E27FC236}">
                  <a16:creationId xmlns:a16="http://schemas.microsoft.com/office/drawing/2014/main" id="{1EF28382-F5DA-4222-B10F-3C1A3B1D4D1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137" name="Ovaal 136">
              <a:extLst>
                <a:ext uri="{FF2B5EF4-FFF2-40B4-BE49-F238E27FC236}">
                  <a16:creationId xmlns:a16="http://schemas.microsoft.com/office/drawing/2014/main" id="{E71F8945-6688-42DC-B6BB-F5523F38EAF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id="{E37094F8-B57D-4C64-B920-796D1AFC858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9" name="Rechte verbindingslijn 138">
              <a:extLst>
                <a:ext uri="{FF2B5EF4-FFF2-40B4-BE49-F238E27FC236}">
                  <a16:creationId xmlns:a16="http://schemas.microsoft.com/office/drawing/2014/main" id="{82D6A188-7533-4E36-BA8C-7CFBBF1DFD9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0" name="Rechthoek 139">
              <a:extLst>
                <a:ext uri="{FF2B5EF4-FFF2-40B4-BE49-F238E27FC236}">
                  <a16:creationId xmlns:a16="http://schemas.microsoft.com/office/drawing/2014/main" id="{03F6F256-BAED-42AD-B7CD-CD74E7CB53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1" name="Ovaal 140">
              <a:extLst>
                <a:ext uri="{FF2B5EF4-FFF2-40B4-BE49-F238E27FC236}">
                  <a16:creationId xmlns:a16="http://schemas.microsoft.com/office/drawing/2014/main" id="{97A56B35-5EF6-4088-816C-CB973DBB087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1107F6C4-83ED-4B0A-BA8C-C2D85F7CD01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099C7953-056F-4CF9-B984-08C5D0BB378B}"/>
                </a:ext>
              </a:extLst>
            </p:cNvPr>
            <p:cNvGrpSpPr/>
            <p:nvPr userDrawn="1"/>
          </p:nvGrpSpPr>
          <p:grpSpPr>
            <a:xfrm>
              <a:off x="12757282" y="2184550"/>
              <a:ext cx="825500" cy="209550"/>
              <a:chOff x="13504624" y="2482850"/>
              <a:chExt cx="825500" cy="209550"/>
            </a:xfrm>
          </p:grpSpPr>
          <p:sp>
            <p:nvSpPr>
              <p:cNvPr id="149" name="Rechthoek 148">
                <a:extLst>
                  <a:ext uri="{FF2B5EF4-FFF2-40B4-BE49-F238E27FC236}">
                    <a16:creationId xmlns:a16="http://schemas.microsoft.com/office/drawing/2014/main" id="{7128E767-D7C4-4F0A-A11C-C36D78ABCA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0313D5C2-5876-407F-9A6B-82883BF4BF8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81923B41-E4FE-4FEA-906E-82B89458B5D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44" name="Rechte verbindingslijn 143">
              <a:extLst>
                <a:ext uri="{FF2B5EF4-FFF2-40B4-BE49-F238E27FC236}">
                  <a16:creationId xmlns:a16="http://schemas.microsoft.com/office/drawing/2014/main" id="{8EB43433-97DE-4461-9FAE-0E382BE65E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F96A3E84-258C-4FDC-B46B-F7D1B2F335BB}"/>
                </a:ext>
              </a:extLst>
            </p:cNvPr>
            <p:cNvGrpSpPr/>
            <p:nvPr userDrawn="1"/>
          </p:nvGrpSpPr>
          <p:grpSpPr>
            <a:xfrm>
              <a:off x="12751697" y="1147804"/>
              <a:ext cx="289372" cy="314992"/>
              <a:chOff x="7322769" y="-310267"/>
              <a:chExt cx="289372" cy="314992"/>
            </a:xfrm>
          </p:grpSpPr>
          <p:sp>
            <p:nvSpPr>
              <p:cNvPr id="146" name="Rechthoek 145">
                <a:extLst>
                  <a:ext uri="{FF2B5EF4-FFF2-40B4-BE49-F238E27FC236}">
                    <a16:creationId xmlns:a16="http://schemas.microsoft.com/office/drawing/2014/main" id="{01475AE3-376C-47EE-83D5-684D16F7774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D4EE6DCE-B63B-434C-91ED-1587AF755CD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8" name="Rechthoek 147">
                <a:extLst>
                  <a:ext uri="{FF2B5EF4-FFF2-40B4-BE49-F238E27FC236}">
                    <a16:creationId xmlns:a16="http://schemas.microsoft.com/office/drawing/2014/main" id="{792EC821-EC1B-45CD-AA31-A5174D9AEE2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1" name="Onder balkje">
            <a:extLst>
              <a:ext uri="{FF2B5EF4-FFF2-40B4-BE49-F238E27FC236}">
                <a16:creationId xmlns:a16="http://schemas.microsoft.com/office/drawing/2014/main" id="{A4B100AB-4F9B-4A64-908F-0A386EE51625}"/>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Tijdelijke aanduiding voor dianummer 5">
            <a:extLst>
              <a:ext uri="{FF2B5EF4-FFF2-40B4-BE49-F238E27FC236}">
                <a16:creationId xmlns:a16="http://schemas.microsoft.com/office/drawing/2014/main" id="{FF854FE4-B0F5-4BD8-9188-4DC0CF882BB6}"/>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51911082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6987129"/>
            <a:ext cx="3140325" cy="216909"/>
          </a:xfrm>
        </p:spPr>
        <p:txBody>
          <a:bodyPr/>
          <a:lstStyle/>
          <a:p>
            <a:fld id="{A1B00CF6-CBF8-4891-A1EF-BA979A9524BF}"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6987129"/>
            <a:ext cx="671879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3" y="272177"/>
            <a:ext cx="11146224" cy="600744"/>
          </a:xfrm>
        </p:spPr>
        <p:txBody>
          <a:bodyPr/>
          <a:lstStyle>
            <a:lvl1pPr>
              <a:defRPr/>
            </a:lvl1pPr>
          </a:lstStyle>
          <a:p>
            <a:r>
              <a:rPr lang="nl-NL" noProof="0"/>
              <a:t>Plaats hier je titel</a:t>
            </a:r>
            <a:endParaRPr lang="nl-NL"/>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110534" y="-885712"/>
            <a:ext cx="1970962"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GRAFIEK (100%)</a:t>
            </a:r>
          </a:p>
        </p:txBody>
      </p:sp>
      <p:sp>
        <p:nvSpPr>
          <p:cNvPr id="91" name="grafiek">
            <a:extLst>
              <a:ext uri="{FF2B5EF4-FFF2-40B4-BE49-F238E27FC236}">
                <a16:creationId xmlns:a16="http://schemas.microsoft.com/office/drawing/2014/main" id="{BDED734F-E8EE-4A40-A3B0-CCDA1D102C45}"/>
              </a:ext>
            </a:extLst>
          </p:cNvPr>
          <p:cNvSpPr>
            <a:spLocks noGrp="1"/>
          </p:cNvSpPr>
          <p:nvPr>
            <p:ph type="chart" sz="quarter" idx="14" hasCustomPrompt="1"/>
          </p:nvPr>
        </p:nvSpPr>
        <p:spPr>
          <a:xfrm>
            <a:off x="521863" y="1388794"/>
            <a:ext cx="11133275" cy="4469349"/>
          </a:xfrm>
          <a:solidFill>
            <a:schemeClr val="bg1">
              <a:lumMod val="95000"/>
            </a:schemeClr>
          </a:solidFill>
        </p:spPr>
        <p:txBody>
          <a:bodyPr tIns="1620000"/>
          <a:lstStyle>
            <a:lvl1pPr marL="0" indent="0" algn="ctr">
              <a:spcBef>
                <a:spcPts val="0"/>
              </a:spcBef>
              <a:spcAft>
                <a:spcPts val="0"/>
              </a:spcAft>
              <a:buNone/>
              <a:defRPr sz="1050" b="1" baseline="0"/>
            </a:lvl1pPr>
          </a:lstStyle>
          <a:p>
            <a:r>
              <a:rPr lang="nl-NL"/>
              <a:t>Klik op onderstaand pictogram</a:t>
            </a:r>
            <a:br>
              <a:rPr lang="nl-NL"/>
            </a:br>
            <a:r>
              <a:rPr lang="nl-NL"/>
              <a:t>om een grafiek in te voegen</a:t>
            </a:r>
          </a:p>
        </p:txBody>
      </p:sp>
      <p:grpSp>
        <p:nvGrpSpPr>
          <p:cNvPr id="93" name="Instructie">
            <a:extLst>
              <a:ext uri="{FF2B5EF4-FFF2-40B4-BE49-F238E27FC236}">
                <a16:creationId xmlns:a16="http://schemas.microsoft.com/office/drawing/2014/main" id="{C9E001F6-3FBC-45DC-8207-6548440F7712}"/>
              </a:ext>
            </a:extLst>
          </p:cNvPr>
          <p:cNvGrpSpPr/>
          <p:nvPr userDrawn="1"/>
        </p:nvGrpSpPr>
        <p:grpSpPr>
          <a:xfrm>
            <a:off x="12389714" y="3046306"/>
            <a:ext cx="3183677" cy="2546619"/>
            <a:chOff x="12389714" y="4327164"/>
            <a:chExt cx="3183677" cy="2546619"/>
          </a:xfrm>
        </p:grpSpPr>
        <p:grpSp>
          <p:nvGrpSpPr>
            <p:cNvPr id="94" name="Meer informatie">
              <a:extLst>
                <a:ext uri="{FF2B5EF4-FFF2-40B4-BE49-F238E27FC236}">
                  <a16:creationId xmlns:a16="http://schemas.microsoft.com/office/drawing/2014/main" id="{7A1C1B78-6E2D-43F3-86BB-D14987A8AA27}"/>
                </a:ext>
              </a:extLst>
            </p:cNvPr>
            <p:cNvGrpSpPr/>
            <p:nvPr userDrawn="1"/>
          </p:nvGrpSpPr>
          <p:grpSpPr>
            <a:xfrm>
              <a:off x="12394875" y="6090510"/>
              <a:ext cx="3178515" cy="783273"/>
              <a:chOff x="-3741486" y="3359148"/>
              <a:chExt cx="3178515" cy="783273"/>
            </a:xfrm>
          </p:grpSpPr>
          <p:sp>
            <p:nvSpPr>
              <p:cNvPr id="132" name="Freeform 101">
                <a:extLst>
                  <a:ext uri="{FF2B5EF4-FFF2-40B4-BE49-F238E27FC236}">
                    <a16:creationId xmlns:a16="http://schemas.microsoft.com/office/drawing/2014/main" id="{16A53905-2267-4835-AA50-6145FC3B3FC9}"/>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33" name="Rechthoek 132">
                <a:extLst>
                  <a:ext uri="{FF2B5EF4-FFF2-40B4-BE49-F238E27FC236}">
                    <a16:creationId xmlns:a16="http://schemas.microsoft.com/office/drawing/2014/main" id="{BBC55B4F-53EC-4FA0-9FA4-A2BA84E90F87}"/>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34" name="Rechte verbindingslijn 133">
                <a:extLst>
                  <a:ext uri="{FF2B5EF4-FFF2-40B4-BE49-F238E27FC236}">
                    <a16:creationId xmlns:a16="http://schemas.microsoft.com/office/drawing/2014/main" id="{501C72D5-9204-4357-8F61-286786591090}"/>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95" name="Rechte verbindingslijn 94">
              <a:extLst>
                <a:ext uri="{FF2B5EF4-FFF2-40B4-BE49-F238E27FC236}">
                  <a16:creationId xmlns:a16="http://schemas.microsoft.com/office/drawing/2014/main" id="{E73A71B5-D298-408B-B81A-669EDBCB715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96" name="Rechthoek 95">
              <a:extLst>
                <a:ext uri="{FF2B5EF4-FFF2-40B4-BE49-F238E27FC236}">
                  <a16:creationId xmlns:a16="http://schemas.microsoft.com/office/drawing/2014/main" id="{4F090187-74DB-4F08-B9D2-5A2495208D4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97" name="Ovaal 96">
              <a:extLst>
                <a:ext uri="{FF2B5EF4-FFF2-40B4-BE49-F238E27FC236}">
                  <a16:creationId xmlns:a16="http://schemas.microsoft.com/office/drawing/2014/main" id="{56242B33-BB1A-4AC4-A7AF-6695B08F87DE}"/>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98" name="Rechte verbindingslijn 97">
              <a:extLst>
                <a:ext uri="{FF2B5EF4-FFF2-40B4-BE49-F238E27FC236}">
                  <a16:creationId xmlns:a16="http://schemas.microsoft.com/office/drawing/2014/main" id="{7E3C0BF9-E98E-44A9-8118-80E0DAB7D10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9" name="Rechthoek 98">
              <a:extLst>
                <a:ext uri="{FF2B5EF4-FFF2-40B4-BE49-F238E27FC236}">
                  <a16:creationId xmlns:a16="http://schemas.microsoft.com/office/drawing/2014/main" id="{7CFB252F-FA08-4A37-88FC-077A1F4CE17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100" name="Groep 99">
              <a:extLst>
                <a:ext uri="{FF2B5EF4-FFF2-40B4-BE49-F238E27FC236}">
                  <a16:creationId xmlns:a16="http://schemas.microsoft.com/office/drawing/2014/main" id="{5149F826-5473-4D84-B11A-B8FCED0BC60B}"/>
                </a:ext>
              </a:extLst>
            </p:cNvPr>
            <p:cNvGrpSpPr/>
            <p:nvPr userDrawn="1"/>
          </p:nvGrpSpPr>
          <p:grpSpPr>
            <a:xfrm>
              <a:off x="12755394" y="5222855"/>
              <a:ext cx="1714530" cy="639425"/>
              <a:chOff x="12757283" y="4365594"/>
              <a:chExt cx="1714530" cy="639425"/>
            </a:xfrm>
          </p:grpSpPr>
          <p:sp>
            <p:nvSpPr>
              <p:cNvPr id="101" name="Rechthoek 100">
                <a:extLst>
                  <a:ext uri="{FF2B5EF4-FFF2-40B4-BE49-F238E27FC236}">
                    <a16:creationId xmlns:a16="http://schemas.microsoft.com/office/drawing/2014/main" id="{4DBEFDC8-2B58-429A-A80F-BECE302BD1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02" name="Rechthoek 101">
                <a:extLst>
                  <a:ext uri="{FF2B5EF4-FFF2-40B4-BE49-F238E27FC236}">
                    <a16:creationId xmlns:a16="http://schemas.microsoft.com/office/drawing/2014/main" id="{D9C13CA8-362E-419F-8E5B-5423F1B8C43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03" name="Tekstvak 102">
                <a:extLst>
                  <a:ext uri="{FF2B5EF4-FFF2-40B4-BE49-F238E27FC236}">
                    <a16:creationId xmlns:a16="http://schemas.microsoft.com/office/drawing/2014/main" id="{38A87954-6B96-4840-99EE-473A13BF08BB}"/>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104" name="Tekstvak 103">
                <a:extLst>
                  <a:ext uri="{FF2B5EF4-FFF2-40B4-BE49-F238E27FC236}">
                    <a16:creationId xmlns:a16="http://schemas.microsoft.com/office/drawing/2014/main" id="{64EAE2DA-E998-42D4-AF66-6DC0D991A79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105" name="Picture 3">
                <a:extLst>
                  <a:ext uri="{FF2B5EF4-FFF2-40B4-BE49-F238E27FC236}">
                    <a16:creationId xmlns:a16="http://schemas.microsoft.com/office/drawing/2014/main" id="{2637CA94-7489-4D59-BA7C-0072F03D7793}"/>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6" name="Groep 105">
                <a:extLst>
                  <a:ext uri="{FF2B5EF4-FFF2-40B4-BE49-F238E27FC236}">
                    <a16:creationId xmlns:a16="http://schemas.microsoft.com/office/drawing/2014/main" id="{E0F65D8A-932C-4FFE-8A7C-FCD741C254C1}"/>
                  </a:ext>
                </a:extLst>
              </p:cNvPr>
              <p:cNvGrpSpPr/>
              <p:nvPr userDrawn="1"/>
            </p:nvGrpSpPr>
            <p:grpSpPr>
              <a:xfrm>
                <a:off x="12831198" y="4432250"/>
                <a:ext cx="139861" cy="152244"/>
                <a:chOff x="12574450" y="6053892"/>
                <a:chExt cx="169232" cy="184215"/>
              </a:xfrm>
            </p:grpSpPr>
            <p:sp>
              <p:nvSpPr>
                <p:cNvPr id="129" name="Rechthoek 128">
                  <a:extLst>
                    <a:ext uri="{FF2B5EF4-FFF2-40B4-BE49-F238E27FC236}">
                      <a16:creationId xmlns:a16="http://schemas.microsoft.com/office/drawing/2014/main" id="{E4F2CAC6-C286-4619-9A46-94AF0F3B4813}"/>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0" name="Rechthoek 129">
                  <a:extLst>
                    <a:ext uri="{FF2B5EF4-FFF2-40B4-BE49-F238E27FC236}">
                      <a16:creationId xmlns:a16="http://schemas.microsoft.com/office/drawing/2014/main" id="{FF309A0B-5266-403E-A702-BE9F65D24750}"/>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31" name="Rechthoek 130">
                  <a:extLst>
                    <a:ext uri="{FF2B5EF4-FFF2-40B4-BE49-F238E27FC236}">
                      <a16:creationId xmlns:a16="http://schemas.microsoft.com/office/drawing/2014/main" id="{6473A50E-AE4B-43CE-8EC8-1620785C8D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107" name="Groep 106">
                <a:extLst>
                  <a:ext uri="{FF2B5EF4-FFF2-40B4-BE49-F238E27FC236}">
                    <a16:creationId xmlns:a16="http://schemas.microsoft.com/office/drawing/2014/main" id="{A10A86B2-4771-4F86-94AC-EE55D2392979}"/>
                  </a:ext>
                </a:extLst>
              </p:cNvPr>
              <p:cNvGrpSpPr/>
              <p:nvPr userDrawn="1"/>
            </p:nvGrpSpPr>
            <p:grpSpPr>
              <a:xfrm>
                <a:off x="12831198" y="4748585"/>
                <a:ext cx="184916" cy="120210"/>
                <a:chOff x="8815516" y="1076284"/>
                <a:chExt cx="503174" cy="327105"/>
              </a:xfrm>
            </p:grpSpPr>
            <p:sp>
              <p:nvSpPr>
                <p:cNvPr id="108" name="Rechthoek 107">
                  <a:extLst>
                    <a:ext uri="{FF2B5EF4-FFF2-40B4-BE49-F238E27FC236}">
                      <a16:creationId xmlns:a16="http://schemas.microsoft.com/office/drawing/2014/main" id="{47F3F537-AC54-4DE4-9350-4910FCF53CEE}"/>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9" name="Groep 108">
                  <a:extLst>
                    <a:ext uri="{FF2B5EF4-FFF2-40B4-BE49-F238E27FC236}">
                      <a16:creationId xmlns:a16="http://schemas.microsoft.com/office/drawing/2014/main" id="{E845CEF2-5548-4E42-8AF4-6F14ED3A3499}"/>
                    </a:ext>
                  </a:extLst>
                </p:cNvPr>
                <p:cNvGrpSpPr/>
                <p:nvPr userDrawn="1"/>
              </p:nvGrpSpPr>
              <p:grpSpPr>
                <a:xfrm>
                  <a:off x="8815517" y="1076284"/>
                  <a:ext cx="503173" cy="327105"/>
                  <a:chOff x="1351248" y="-683635"/>
                  <a:chExt cx="503173" cy="327105"/>
                </a:xfrm>
              </p:grpSpPr>
              <p:grpSp>
                <p:nvGrpSpPr>
                  <p:cNvPr id="110" name="Groep 109">
                    <a:extLst>
                      <a:ext uri="{FF2B5EF4-FFF2-40B4-BE49-F238E27FC236}">
                        <a16:creationId xmlns:a16="http://schemas.microsoft.com/office/drawing/2014/main" id="{E9E726B1-A7C6-4F14-9CAC-F4CD04BDDDF0}"/>
                      </a:ext>
                    </a:extLst>
                  </p:cNvPr>
                  <p:cNvGrpSpPr/>
                  <p:nvPr userDrawn="1"/>
                </p:nvGrpSpPr>
                <p:grpSpPr>
                  <a:xfrm>
                    <a:off x="1351248" y="-683635"/>
                    <a:ext cx="375186" cy="293652"/>
                    <a:chOff x="1094874" y="-884923"/>
                    <a:chExt cx="884668" cy="692417"/>
                  </a:xfrm>
                </p:grpSpPr>
                <p:sp>
                  <p:nvSpPr>
                    <p:cNvPr id="115" name="Rechthoek 114">
                      <a:extLst>
                        <a:ext uri="{FF2B5EF4-FFF2-40B4-BE49-F238E27FC236}">
                          <a16:creationId xmlns:a16="http://schemas.microsoft.com/office/drawing/2014/main" id="{CB7A4333-9006-4DEC-8C05-AB8BA2C89A46}"/>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16" name="Groep 115">
                      <a:extLst>
                        <a:ext uri="{FF2B5EF4-FFF2-40B4-BE49-F238E27FC236}">
                          <a16:creationId xmlns:a16="http://schemas.microsoft.com/office/drawing/2014/main" id="{BBDB74E0-95DA-4B1B-B0B5-526EB6020035}"/>
                        </a:ext>
                      </a:extLst>
                    </p:cNvPr>
                    <p:cNvGrpSpPr/>
                    <p:nvPr userDrawn="1"/>
                  </p:nvGrpSpPr>
                  <p:grpSpPr>
                    <a:xfrm>
                      <a:off x="1094874" y="-878306"/>
                      <a:ext cx="867364" cy="685800"/>
                      <a:chOff x="1094874" y="-878306"/>
                      <a:chExt cx="867364" cy="613611"/>
                    </a:xfrm>
                  </p:grpSpPr>
                  <p:cxnSp>
                    <p:nvCxnSpPr>
                      <p:cNvPr id="122" name="Rechte verbindingslijn 121">
                        <a:extLst>
                          <a:ext uri="{FF2B5EF4-FFF2-40B4-BE49-F238E27FC236}">
                            <a16:creationId xmlns:a16="http://schemas.microsoft.com/office/drawing/2014/main" id="{1F5CA13D-6259-465D-A375-8AADDDE629C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F761B7E8-C0D2-4D72-A278-8D0AB0AC27A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4" name="Groep 123">
                        <a:extLst>
                          <a:ext uri="{FF2B5EF4-FFF2-40B4-BE49-F238E27FC236}">
                            <a16:creationId xmlns:a16="http://schemas.microsoft.com/office/drawing/2014/main" id="{4E325CC0-D128-44F7-A915-260996265FAB}"/>
                          </a:ext>
                        </a:extLst>
                      </p:cNvPr>
                      <p:cNvGrpSpPr/>
                      <p:nvPr userDrawn="1"/>
                    </p:nvGrpSpPr>
                    <p:grpSpPr>
                      <a:xfrm>
                        <a:off x="1270535" y="-878306"/>
                        <a:ext cx="526983" cy="613611"/>
                        <a:chOff x="1270535" y="-745959"/>
                        <a:chExt cx="526983" cy="481264"/>
                      </a:xfrm>
                    </p:grpSpPr>
                    <p:cxnSp>
                      <p:nvCxnSpPr>
                        <p:cNvPr id="125" name="Rechte verbindingslijn 124">
                          <a:extLst>
                            <a:ext uri="{FF2B5EF4-FFF2-40B4-BE49-F238E27FC236}">
                              <a16:creationId xmlns:a16="http://schemas.microsoft.com/office/drawing/2014/main" id="{C7638D50-02D3-4B9D-A6A4-D1014B950C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6" name="Rechte verbindingslijn 125">
                          <a:extLst>
                            <a:ext uri="{FF2B5EF4-FFF2-40B4-BE49-F238E27FC236}">
                              <a16:creationId xmlns:a16="http://schemas.microsoft.com/office/drawing/2014/main" id="{FC25F6D1-67A7-4D32-8D54-D5234326E527}"/>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7" name="Rechte verbindingslijn 126">
                          <a:extLst>
                            <a:ext uri="{FF2B5EF4-FFF2-40B4-BE49-F238E27FC236}">
                              <a16:creationId xmlns:a16="http://schemas.microsoft.com/office/drawing/2014/main" id="{3D5DF2D7-D0A1-4107-A507-0C75344A26E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8" name="Rechte verbindingslijn 127">
                          <a:extLst>
                            <a:ext uri="{FF2B5EF4-FFF2-40B4-BE49-F238E27FC236}">
                              <a16:creationId xmlns:a16="http://schemas.microsoft.com/office/drawing/2014/main" id="{521D8DF3-8251-4453-9315-AC24AD6A8ADD}"/>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7" name="Rechte verbindingslijn 116">
                      <a:extLst>
                        <a:ext uri="{FF2B5EF4-FFF2-40B4-BE49-F238E27FC236}">
                          <a16:creationId xmlns:a16="http://schemas.microsoft.com/office/drawing/2014/main" id="{28098B12-E9CD-4E38-8F60-278A86109DF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8" name="Groep 117">
                      <a:extLst>
                        <a:ext uri="{FF2B5EF4-FFF2-40B4-BE49-F238E27FC236}">
                          <a16:creationId xmlns:a16="http://schemas.microsoft.com/office/drawing/2014/main" id="{162FE508-906F-49AE-A86E-44E52136004B}"/>
                        </a:ext>
                      </a:extLst>
                    </p:cNvPr>
                    <p:cNvGrpSpPr/>
                    <p:nvPr userDrawn="1"/>
                  </p:nvGrpSpPr>
                  <p:grpSpPr>
                    <a:xfrm>
                      <a:off x="1094874" y="-607596"/>
                      <a:ext cx="878306" cy="276726"/>
                      <a:chOff x="1106905" y="-607596"/>
                      <a:chExt cx="878307" cy="276726"/>
                    </a:xfrm>
                  </p:grpSpPr>
                  <p:cxnSp>
                    <p:nvCxnSpPr>
                      <p:cNvPr id="119" name="Rechte verbindingslijn 118">
                        <a:extLst>
                          <a:ext uri="{FF2B5EF4-FFF2-40B4-BE49-F238E27FC236}">
                            <a16:creationId xmlns:a16="http://schemas.microsoft.com/office/drawing/2014/main" id="{5503EED9-B041-4F8A-B272-009E252CCF5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94E33E19-C581-40C2-ABEB-4BD42A33E9C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1" name="Rechte verbindingslijn 120">
                        <a:extLst>
                          <a:ext uri="{FF2B5EF4-FFF2-40B4-BE49-F238E27FC236}">
                            <a16:creationId xmlns:a16="http://schemas.microsoft.com/office/drawing/2014/main" id="{7BD10776-A3E1-48E1-86CD-8CDD6A102B0F}"/>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11" name="Groep 110">
                    <a:extLst>
                      <a:ext uri="{FF2B5EF4-FFF2-40B4-BE49-F238E27FC236}">
                        <a16:creationId xmlns:a16="http://schemas.microsoft.com/office/drawing/2014/main" id="{8B5AFAAA-DAD1-4662-9C8D-62732563B290}"/>
                      </a:ext>
                    </a:extLst>
                  </p:cNvPr>
                  <p:cNvGrpSpPr/>
                  <p:nvPr userDrawn="1"/>
                </p:nvGrpSpPr>
                <p:grpSpPr>
                  <a:xfrm rot="2700000">
                    <a:off x="1605871" y="-605080"/>
                    <a:ext cx="90079" cy="407021"/>
                    <a:chOff x="3130062" y="-817193"/>
                    <a:chExt cx="131884" cy="595920"/>
                  </a:xfrm>
                  <a:solidFill>
                    <a:srgbClr val="3399FF"/>
                  </a:solidFill>
                </p:grpSpPr>
                <p:sp>
                  <p:nvSpPr>
                    <p:cNvPr id="112" name="Rechthoek 111">
                      <a:extLst>
                        <a:ext uri="{FF2B5EF4-FFF2-40B4-BE49-F238E27FC236}">
                          <a16:creationId xmlns:a16="http://schemas.microsoft.com/office/drawing/2014/main" id="{880B84C0-5DE3-42E3-9EF9-49216969E428}"/>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3" name="Rechthoek: afgeronde bovenhoeken 112">
                      <a:extLst>
                        <a:ext uri="{FF2B5EF4-FFF2-40B4-BE49-F238E27FC236}">
                          <a16:creationId xmlns:a16="http://schemas.microsoft.com/office/drawing/2014/main" id="{FE1C688C-1D06-4343-A0F7-B7B214ECF33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14" name="Gelijkbenige driehoek 113">
                      <a:extLst>
                        <a:ext uri="{FF2B5EF4-FFF2-40B4-BE49-F238E27FC236}">
                          <a16:creationId xmlns:a16="http://schemas.microsoft.com/office/drawing/2014/main" id="{26A48251-B39F-43D2-A5B4-8579A5A464C2}"/>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73" name="GRID" hidden="1">
            <a:extLst>
              <a:ext uri="{FF2B5EF4-FFF2-40B4-BE49-F238E27FC236}">
                <a16:creationId xmlns:a16="http://schemas.microsoft.com/office/drawing/2014/main" id="{A42AA2CB-EB2C-4371-99B2-FFE1C7ABC653}"/>
              </a:ext>
            </a:extLst>
          </p:cNvPr>
          <p:cNvGrpSpPr/>
          <p:nvPr userDrawn="1"/>
        </p:nvGrpSpPr>
        <p:grpSpPr>
          <a:xfrm>
            <a:off x="0" y="0"/>
            <a:ext cx="12192000" cy="6858000"/>
            <a:chOff x="0" y="0"/>
            <a:chExt cx="12192000" cy="6858000"/>
          </a:xfrm>
        </p:grpSpPr>
        <p:sp>
          <p:nvSpPr>
            <p:cNvPr id="74" name="Rechthoek 73">
              <a:extLst>
                <a:ext uri="{FF2B5EF4-FFF2-40B4-BE49-F238E27FC236}">
                  <a16:creationId xmlns:a16="http://schemas.microsoft.com/office/drawing/2014/main" id="{1B148C1F-0DC3-40A3-9ABA-60E3F85AE7F2}"/>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5" name="Rechthoek 74">
              <a:extLst>
                <a:ext uri="{FF2B5EF4-FFF2-40B4-BE49-F238E27FC236}">
                  <a16:creationId xmlns:a16="http://schemas.microsoft.com/office/drawing/2014/main" id="{73E3192B-3823-4A68-84E9-3C984563ED0B}"/>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6" name="Rechthoek 75">
              <a:extLst>
                <a:ext uri="{FF2B5EF4-FFF2-40B4-BE49-F238E27FC236}">
                  <a16:creationId xmlns:a16="http://schemas.microsoft.com/office/drawing/2014/main" id="{9155171A-1727-48A0-9D0A-0D7C94E29723}"/>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7" name="Rechthoek 76">
              <a:extLst>
                <a:ext uri="{FF2B5EF4-FFF2-40B4-BE49-F238E27FC236}">
                  <a16:creationId xmlns:a16="http://schemas.microsoft.com/office/drawing/2014/main" id="{CED705F7-47C7-4D84-B9A4-EF4160028016}"/>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hthoek 77">
              <a:extLst>
                <a:ext uri="{FF2B5EF4-FFF2-40B4-BE49-F238E27FC236}">
                  <a16:creationId xmlns:a16="http://schemas.microsoft.com/office/drawing/2014/main" id="{51564711-4802-42AE-A003-604DAFEC66D6}"/>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9" name="Rechthoek 78">
              <a:extLst>
                <a:ext uri="{FF2B5EF4-FFF2-40B4-BE49-F238E27FC236}">
                  <a16:creationId xmlns:a16="http://schemas.microsoft.com/office/drawing/2014/main" id="{A33B453C-82AE-43AA-B3DA-4A9B0925A942}"/>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0" name="Rechthoek 79">
              <a:extLst>
                <a:ext uri="{FF2B5EF4-FFF2-40B4-BE49-F238E27FC236}">
                  <a16:creationId xmlns:a16="http://schemas.microsoft.com/office/drawing/2014/main" id="{C261EECC-4C34-4F17-AFB5-3CB1CC9E52EB}"/>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 name="Rechthoek 80">
              <a:extLst>
                <a:ext uri="{FF2B5EF4-FFF2-40B4-BE49-F238E27FC236}">
                  <a16:creationId xmlns:a16="http://schemas.microsoft.com/office/drawing/2014/main" id="{DB7F3834-98C1-4824-95C1-84A4AD0BB102}"/>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2" name="Rechthoek 81">
              <a:extLst>
                <a:ext uri="{FF2B5EF4-FFF2-40B4-BE49-F238E27FC236}">
                  <a16:creationId xmlns:a16="http://schemas.microsoft.com/office/drawing/2014/main" id="{F3EA1BE1-E41D-4388-9B5A-48435EF2F41E}"/>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3" name="Rechthoek 82">
              <a:extLst>
                <a:ext uri="{FF2B5EF4-FFF2-40B4-BE49-F238E27FC236}">
                  <a16:creationId xmlns:a16="http://schemas.microsoft.com/office/drawing/2014/main" id="{9B706927-B552-461D-8CAB-7D27387C4669}"/>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4" name="Rechthoek 83">
              <a:extLst>
                <a:ext uri="{FF2B5EF4-FFF2-40B4-BE49-F238E27FC236}">
                  <a16:creationId xmlns:a16="http://schemas.microsoft.com/office/drawing/2014/main" id="{C1979472-D81B-43AA-9831-B5D13FD80B6F}"/>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5" name="Rechthoek 84">
              <a:extLst>
                <a:ext uri="{FF2B5EF4-FFF2-40B4-BE49-F238E27FC236}">
                  <a16:creationId xmlns:a16="http://schemas.microsoft.com/office/drawing/2014/main" id="{ED3B4A7B-F5C0-4103-8E58-E0D3779A2B72}"/>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5" name="Instructie">
            <a:extLst>
              <a:ext uri="{FF2B5EF4-FFF2-40B4-BE49-F238E27FC236}">
                <a16:creationId xmlns:a16="http://schemas.microsoft.com/office/drawing/2014/main" id="{015A3A78-3E5D-474B-8118-23BEB68D7F72}"/>
              </a:ext>
            </a:extLst>
          </p:cNvPr>
          <p:cNvGrpSpPr/>
          <p:nvPr userDrawn="1"/>
        </p:nvGrpSpPr>
        <p:grpSpPr>
          <a:xfrm>
            <a:off x="12391601" y="0"/>
            <a:ext cx="3183677" cy="2499789"/>
            <a:chOff x="12391601" y="0"/>
            <a:chExt cx="3183677" cy="2499789"/>
          </a:xfrm>
        </p:grpSpPr>
        <p:sp>
          <p:nvSpPr>
            <p:cNvPr id="136" name="Rechthoek 135">
              <a:extLst>
                <a:ext uri="{FF2B5EF4-FFF2-40B4-BE49-F238E27FC236}">
                  <a16:creationId xmlns:a16="http://schemas.microsoft.com/office/drawing/2014/main" id="{1EF28382-F5DA-4222-B10F-3C1A3B1D4D1B}"/>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137" name="Ovaal 136">
              <a:extLst>
                <a:ext uri="{FF2B5EF4-FFF2-40B4-BE49-F238E27FC236}">
                  <a16:creationId xmlns:a16="http://schemas.microsoft.com/office/drawing/2014/main" id="{E71F8945-6688-42DC-B6BB-F5523F38EAFD}"/>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8" name="Rechte verbindingslijn 137">
              <a:extLst>
                <a:ext uri="{FF2B5EF4-FFF2-40B4-BE49-F238E27FC236}">
                  <a16:creationId xmlns:a16="http://schemas.microsoft.com/office/drawing/2014/main" id="{E37094F8-B57D-4C64-B920-796D1AFC858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9" name="Rechte verbindingslijn 138">
              <a:extLst>
                <a:ext uri="{FF2B5EF4-FFF2-40B4-BE49-F238E27FC236}">
                  <a16:creationId xmlns:a16="http://schemas.microsoft.com/office/drawing/2014/main" id="{82D6A188-7533-4E36-BA8C-7CFBBF1DFD9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40" name="Rechthoek 139">
              <a:extLst>
                <a:ext uri="{FF2B5EF4-FFF2-40B4-BE49-F238E27FC236}">
                  <a16:creationId xmlns:a16="http://schemas.microsoft.com/office/drawing/2014/main" id="{03F6F256-BAED-42AD-B7CD-CD74E7CB538D}"/>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1" name="Ovaal 140">
              <a:extLst>
                <a:ext uri="{FF2B5EF4-FFF2-40B4-BE49-F238E27FC236}">
                  <a16:creationId xmlns:a16="http://schemas.microsoft.com/office/drawing/2014/main" id="{97A56B35-5EF6-4088-816C-CB973DBB0871}"/>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2" name="Rechthoek 141">
              <a:extLst>
                <a:ext uri="{FF2B5EF4-FFF2-40B4-BE49-F238E27FC236}">
                  <a16:creationId xmlns:a16="http://schemas.microsoft.com/office/drawing/2014/main" id="{1107F6C4-83ED-4B0A-BA8C-C2D85F7CD015}"/>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43" name="Groep 142">
              <a:extLst>
                <a:ext uri="{FF2B5EF4-FFF2-40B4-BE49-F238E27FC236}">
                  <a16:creationId xmlns:a16="http://schemas.microsoft.com/office/drawing/2014/main" id="{099C7953-056F-4CF9-B984-08C5D0BB378B}"/>
                </a:ext>
              </a:extLst>
            </p:cNvPr>
            <p:cNvGrpSpPr/>
            <p:nvPr userDrawn="1"/>
          </p:nvGrpSpPr>
          <p:grpSpPr>
            <a:xfrm>
              <a:off x="12757282" y="2184550"/>
              <a:ext cx="825500" cy="209550"/>
              <a:chOff x="13504624" y="2482850"/>
              <a:chExt cx="825500" cy="209550"/>
            </a:xfrm>
          </p:grpSpPr>
          <p:sp>
            <p:nvSpPr>
              <p:cNvPr id="149" name="Rechthoek 148">
                <a:extLst>
                  <a:ext uri="{FF2B5EF4-FFF2-40B4-BE49-F238E27FC236}">
                    <a16:creationId xmlns:a16="http://schemas.microsoft.com/office/drawing/2014/main" id="{7128E767-D7C4-4F0A-A11C-C36D78ABCA5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0313D5C2-5876-407F-9A6B-82883BF4BF8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81923B41-E4FE-4FEA-906E-82B89458B5D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44" name="Rechte verbindingslijn 143">
              <a:extLst>
                <a:ext uri="{FF2B5EF4-FFF2-40B4-BE49-F238E27FC236}">
                  <a16:creationId xmlns:a16="http://schemas.microsoft.com/office/drawing/2014/main" id="{8EB43433-97DE-4461-9FAE-0E382BE65EC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45" name="Groep 144">
              <a:extLst>
                <a:ext uri="{FF2B5EF4-FFF2-40B4-BE49-F238E27FC236}">
                  <a16:creationId xmlns:a16="http://schemas.microsoft.com/office/drawing/2014/main" id="{F96A3E84-258C-4FDC-B46B-F7D1B2F335BB}"/>
                </a:ext>
              </a:extLst>
            </p:cNvPr>
            <p:cNvGrpSpPr/>
            <p:nvPr userDrawn="1"/>
          </p:nvGrpSpPr>
          <p:grpSpPr>
            <a:xfrm>
              <a:off x="12751697" y="1147804"/>
              <a:ext cx="289372" cy="314992"/>
              <a:chOff x="7322769" y="-310267"/>
              <a:chExt cx="289372" cy="314992"/>
            </a:xfrm>
          </p:grpSpPr>
          <p:sp>
            <p:nvSpPr>
              <p:cNvPr id="146" name="Rechthoek 145">
                <a:extLst>
                  <a:ext uri="{FF2B5EF4-FFF2-40B4-BE49-F238E27FC236}">
                    <a16:creationId xmlns:a16="http://schemas.microsoft.com/office/drawing/2014/main" id="{01475AE3-376C-47EE-83D5-684D16F77743}"/>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7" name="Rechthoek 146">
                <a:extLst>
                  <a:ext uri="{FF2B5EF4-FFF2-40B4-BE49-F238E27FC236}">
                    <a16:creationId xmlns:a16="http://schemas.microsoft.com/office/drawing/2014/main" id="{D4EE6DCE-B63B-434C-91ED-1587AF755CD2}"/>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48" name="Rechthoek 147">
                <a:extLst>
                  <a:ext uri="{FF2B5EF4-FFF2-40B4-BE49-F238E27FC236}">
                    <a16:creationId xmlns:a16="http://schemas.microsoft.com/office/drawing/2014/main" id="{792EC821-EC1B-45CD-AA31-A5174D9AEE25}"/>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71" name="Onder balkje">
            <a:extLst>
              <a:ext uri="{FF2B5EF4-FFF2-40B4-BE49-F238E27FC236}">
                <a16:creationId xmlns:a16="http://schemas.microsoft.com/office/drawing/2014/main" id="{A43B3275-0DAA-46DF-AA83-74A0CD51782F}"/>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7" name="Tijdelijke aanduiding voor dianummer 5">
            <a:extLst>
              <a:ext uri="{FF2B5EF4-FFF2-40B4-BE49-F238E27FC236}">
                <a16:creationId xmlns:a16="http://schemas.microsoft.com/office/drawing/2014/main" id="{59A8263C-BADD-4468-84A9-1E09DB414ECB}"/>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206098355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MET TABEL (50%/ 5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20856"/>
            <a:ext cx="3140325" cy="216909"/>
          </a:xfrm>
        </p:spPr>
        <p:txBody>
          <a:bodyPr/>
          <a:lstStyle/>
          <a:p>
            <a:fld id="{C8226F51-BA4F-47DD-BB27-1D52D814875C}"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20856"/>
            <a:ext cx="6718797" cy="216909"/>
          </a:xfrm>
        </p:spPr>
        <p:txBody>
          <a:bodyPr/>
          <a:lstStyle/>
          <a:p>
            <a:r>
              <a:rPr lang="nl-NL"/>
              <a:t>&lt;Plaats hier je voettekst&gt;</a:t>
            </a:r>
          </a:p>
        </p:txBody>
      </p:sp>
      <p:sp>
        <p:nvSpPr>
          <p:cNvPr id="2" name="Titel 1">
            <a:extLst>
              <a:ext uri="{FF2B5EF4-FFF2-40B4-BE49-F238E27FC236}">
                <a16:creationId xmlns:a16="http://schemas.microsoft.com/office/drawing/2014/main" id="{2AEFA4AD-513F-4FA2-94D5-B906A27FAEC0}"/>
              </a:ext>
            </a:extLst>
          </p:cNvPr>
          <p:cNvSpPr>
            <a:spLocks noGrp="1"/>
          </p:cNvSpPr>
          <p:nvPr>
            <p:ph type="title" hasCustomPrompt="1"/>
          </p:nvPr>
        </p:nvSpPr>
        <p:spPr>
          <a:xfrm>
            <a:off x="521864" y="272177"/>
            <a:ext cx="11146223" cy="600744"/>
          </a:xfrm>
        </p:spPr>
        <p:txBody>
          <a:bodyPr/>
          <a:lstStyle>
            <a:lvl1pPr>
              <a:defRPr/>
            </a:lvl1pPr>
          </a:lstStyle>
          <a:p>
            <a:r>
              <a:rPr lang="nl-NL" noProof="0"/>
              <a:t>Plaats hier je titel</a:t>
            </a:r>
            <a:endParaRPr lang="nl-NL"/>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4639252" y="-885712"/>
            <a:ext cx="2913528"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TEKST MET TABEL (50%/ 50%)</a:t>
            </a:r>
          </a:p>
        </p:txBody>
      </p:sp>
      <p:sp>
        <p:nvSpPr>
          <p:cNvPr id="152" name="tabel">
            <a:extLst>
              <a:ext uri="{FF2B5EF4-FFF2-40B4-BE49-F238E27FC236}">
                <a16:creationId xmlns:a16="http://schemas.microsoft.com/office/drawing/2014/main" id="{A53CAFF0-6C2E-4CED-9470-8DA99266AE50}"/>
              </a:ext>
            </a:extLst>
          </p:cNvPr>
          <p:cNvSpPr>
            <a:spLocks noGrp="1"/>
          </p:cNvSpPr>
          <p:nvPr>
            <p:ph type="tbl" sz="quarter" idx="14" hasCustomPrompt="1"/>
          </p:nvPr>
        </p:nvSpPr>
        <p:spPr>
          <a:xfrm>
            <a:off x="6247711" y="1407861"/>
            <a:ext cx="5412132" cy="4454808"/>
          </a:xfrm>
          <a:solidFill>
            <a:schemeClr val="bg1">
              <a:lumMod val="95000"/>
            </a:schemeClr>
          </a:solidFill>
        </p:spPr>
        <p:txBody>
          <a:bodyPr tIns="1620000"/>
          <a:lstStyle>
            <a:lvl1pPr marL="0" indent="0" algn="ctr">
              <a:spcBef>
                <a:spcPts val="0"/>
              </a:spcBef>
              <a:spcAft>
                <a:spcPts val="0"/>
              </a:spcAft>
              <a:buNone/>
              <a:defRPr sz="1050" b="1"/>
            </a:lvl1pPr>
          </a:lstStyle>
          <a:p>
            <a:r>
              <a:rPr lang="nl-NL"/>
              <a:t>Klik op onderstaand pictogram</a:t>
            </a:r>
            <a:br>
              <a:rPr lang="nl-NL"/>
            </a:br>
            <a:r>
              <a:rPr lang="nl-NL"/>
              <a:t>om een tabel in te voegen</a:t>
            </a:r>
          </a:p>
        </p:txBody>
      </p:sp>
      <p:grpSp>
        <p:nvGrpSpPr>
          <p:cNvPr id="153" name="Instructie">
            <a:extLst>
              <a:ext uri="{FF2B5EF4-FFF2-40B4-BE49-F238E27FC236}">
                <a16:creationId xmlns:a16="http://schemas.microsoft.com/office/drawing/2014/main" id="{D8FA1774-32C6-44BB-B330-6554B0E7E12D}"/>
              </a:ext>
            </a:extLst>
          </p:cNvPr>
          <p:cNvGrpSpPr/>
          <p:nvPr userDrawn="1"/>
        </p:nvGrpSpPr>
        <p:grpSpPr>
          <a:xfrm>
            <a:off x="12391601" y="0"/>
            <a:ext cx="3183678" cy="3418198"/>
            <a:chOff x="12391601" y="0"/>
            <a:chExt cx="3183678" cy="3418198"/>
          </a:xfrm>
        </p:grpSpPr>
        <p:grpSp>
          <p:nvGrpSpPr>
            <p:cNvPr id="154" name="Meer informatie">
              <a:extLst>
                <a:ext uri="{FF2B5EF4-FFF2-40B4-BE49-F238E27FC236}">
                  <a16:creationId xmlns:a16="http://schemas.microsoft.com/office/drawing/2014/main" id="{7D53CC9C-CDBE-4DFB-AE21-4160803B4CD1}"/>
                </a:ext>
              </a:extLst>
            </p:cNvPr>
            <p:cNvGrpSpPr/>
            <p:nvPr userDrawn="1"/>
          </p:nvGrpSpPr>
          <p:grpSpPr>
            <a:xfrm>
              <a:off x="12396764" y="2622893"/>
              <a:ext cx="3178515" cy="795305"/>
              <a:chOff x="-3741486" y="3347116"/>
              <a:chExt cx="3178515" cy="795305"/>
            </a:xfrm>
          </p:grpSpPr>
          <p:sp>
            <p:nvSpPr>
              <p:cNvPr id="176" name="Freeform 101">
                <a:extLst>
                  <a:ext uri="{FF2B5EF4-FFF2-40B4-BE49-F238E27FC236}">
                    <a16:creationId xmlns:a16="http://schemas.microsoft.com/office/drawing/2014/main" id="{B78FDC53-F231-49E7-A154-56F81091116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7" name="Rechthoek 176">
                <a:extLst>
                  <a:ext uri="{FF2B5EF4-FFF2-40B4-BE49-F238E27FC236}">
                    <a16:creationId xmlns:a16="http://schemas.microsoft.com/office/drawing/2014/main" id="{D40104D5-463A-4C56-920E-DB709D9672F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8" name="Rechte verbindingslijn 177">
                <a:extLst>
                  <a:ext uri="{FF2B5EF4-FFF2-40B4-BE49-F238E27FC236}">
                    <a16:creationId xmlns:a16="http://schemas.microsoft.com/office/drawing/2014/main" id="{E9CD1AE4-DA73-4EC4-81C0-1F75EE829AA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55" name="Rechthoek 154">
              <a:extLst>
                <a:ext uri="{FF2B5EF4-FFF2-40B4-BE49-F238E27FC236}">
                  <a16:creationId xmlns:a16="http://schemas.microsoft.com/office/drawing/2014/main" id="{1D0DA284-6D84-4D36-B1B6-DB37B4EE58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156" name="Ovaal 155">
              <a:extLst>
                <a:ext uri="{FF2B5EF4-FFF2-40B4-BE49-F238E27FC236}">
                  <a16:creationId xmlns:a16="http://schemas.microsoft.com/office/drawing/2014/main" id="{9F53628B-F530-4001-99B6-93A0F44C1D4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7" name="Rechte verbindingslijn 156">
              <a:extLst>
                <a:ext uri="{FF2B5EF4-FFF2-40B4-BE49-F238E27FC236}">
                  <a16:creationId xmlns:a16="http://schemas.microsoft.com/office/drawing/2014/main" id="{BA5E46A7-E4C0-420C-BD1B-206B69E2B01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8" name="Rechte verbindingslijn 157">
              <a:extLst>
                <a:ext uri="{FF2B5EF4-FFF2-40B4-BE49-F238E27FC236}">
                  <a16:creationId xmlns:a16="http://schemas.microsoft.com/office/drawing/2014/main" id="{59953485-194D-42FF-82E6-0F30D398DD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74094B7F-E9F2-4748-9700-863C8ED5247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60" name="Ovaal 159">
              <a:extLst>
                <a:ext uri="{FF2B5EF4-FFF2-40B4-BE49-F238E27FC236}">
                  <a16:creationId xmlns:a16="http://schemas.microsoft.com/office/drawing/2014/main" id="{234F4CA7-6E68-48F7-90A9-EA8ADB6F2D6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79CA1389-B637-4556-96EE-0093988A463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2" name="Groep 161">
              <a:extLst>
                <a:ext uri="{FF2B5EF4-FFF2-40B4-BE49-F238E27FC236}">
                  <a16:creationId xmlns:a16="http://schemas.microsoft.com/office/drawing/2014/main" id="{36D3135C-9114-41E0-ACB5-71D213B1A776}"/>
                </a:ext>
              </a:extLst>
            </p:cNvPr>
            <p:cNvGrpSpPr/>
            <p:nvPr userDrawn="1"/>
          </p:nvGrpSpPr>
          <p:grpSpPr>
            <a:xfrm>
              <a:off x="12757282" y="2184550"/>
              <a:ext cx="825500" cy="209550"/>
              <a:chOff x="13504624" y="2482850"/>
              <a:chExt cx="825500" cy="209550"/>
            </a:xfrm>
          </p:grpSpPr>
          <p:sp>
            <p:nvSpPr>
              <p:cNvPr id="173" name="Rechthoek 172">
                <a:extLst>
                  <a:ext uri="{FF2B5EF4-FFF2-40B4-BE49-F238E27FC236}">
                    <a16:creationId xmlns:a16="http://schemas.microsoft.com/office/drawing/2014/main" id="{F466C695-CD09-4087-A78D-68D7B0B7730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174" name="Rechte verbindingslijn 173">
                <a:extLst>
                  <a:ext uri="{FF2B5EF4-FFF2-40B4-BE49-F238E27FC236}">
                    <a16:creationId xmlns:a16="http://schemas.microsoft.com/office/drawing/2014/main" id="{D78B9D92-55AF-410D-9537-D703025B8E5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5" name="Gelijkbenige driehoek 174">
                <a:extLst>
                  <a:ext uri="{FF2B5EF4-FFF2-40B4-BE49-F238E27FC236}">
                    <a16:creationId xmlns:a16="http://schemas.microsoft.com/office/drawing/2014/main" id="{7A520EAA-77FA-4ED5-A4D4-3DE2F82853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63" name="Rechte verbindingslijn 162">
              <a:extLst>
                <a:ext uri="{FF2B5EF4-FFF2-40B4-BE49-F238E27FC236}">
                  <a16:creationId xmlns:a16="http://schemas.microsoft.com/office/drawing/2014/main" id="{65918623-D162-4D5A-9A47-3A7D5A1E091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64" name="Tabel icoon">
              <a:extLst>
                <a:ext uri="{FF2B5EF4-FFF2-40B4-BE49-F238E27FC236}">
                  <a16:creationId xmlns:a16="http://schemas.microsoft.com/office/drawing/2014/main" id="{A6113588-03B7-4533-ADB2-D0A1084B39F1}"/>
                </a:ext>
              </a:extLst>
            </p:cNvPr>
            <p:cNvGrpSpPr/>
            <p:nvPr userDrawn="1"/>
          </p:nvGrpSpPr>
          <p:grpSpPr>
            <a:xfrm>
              <a:off x="12757283" y="1133664"/>
              <a:ext cx="375500" cy="339168"/>
              <a:chOff x="6072040" y="3376043"/>
              <a:chExt cx="1227920" cy="1109109"/>
            </a:xfrm>
          </p:grpSpPr>
          <p:sp>
            <p:nvSpPr>
              <p:cNvPr id="165" name="Rechthoek 164">
                <a:extLst>
                  <a:ext uri="{FF2B5EF4-FFF2-40B4-BE49-F238E27FC236}">
                    <a16:creationId xmlns:a16="http://schemas.microsoft.com/office/drawing/2014/main" id="{4AFCC203-FD5B-468F-99FB-D1E8E80EFAB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6" name="Rechthoek 165">
                <a:extLst>
                  <a:ext uri="{FF2B5EF4-FFF2-40B4-BE49-F238E27FC236}">
                    <a16:creationId xmlns:a16="http://schemas.microsoft.com/office/drawing/2014/main" id="{41EFEE30-7FFC-401F-8547-9FBDA36DE4A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67" name="Rechte verbindingslijn 166">
                <a:extLst>
                  <a:ext uri="{FF2B5EF4-FFF2-40B4-BE49-F238E27FC236}">
                    <a16:creationId xmlns:a16="http://schemas.microsoft.com/office/drawing/2014/main" id="{B8972847-4D20-4203-B318-E85BAC05ED5B}"/>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F1C4E8A1-E26F-447E-9920-D066950EFDC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92C262A0-EBDF-4F9B-BF6B-E48D2178557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D4FE1558-6BE7-4FB4-BCDD-2FC1300DE2CE}"/>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77DE6BDA-6F53-4F6F-883C-D71B322CD5E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917903B9-C840-4B22-8332-0F6FF4E12BC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38" name="GRID" hidden="1">
            <a:extLst>
              <a:ext uri="{FF2B5EF4-FFF2-40B4-BE49-F238E27FC236}">
                <a16:creationId xmlns:a16="http://schemas.microsoft.com/office/drawing/2014/main" id="{63091A87-E469-4741-AFAE-D9FE9D31606F}"/>
              </a:ext>
            </a:extLst>
          </p:cNvPr>
          <p:cNvGrpSpPr/>
          <p:nvPr userDrawn="1"/>
        </p:nvGrpSpPr>
        <p:grpSpPr>
          <a:xfrm>
            <a:off x="0" y="0"/>
            <a:ext cx="12192000" cy="6858000"/>
            <a:chOff x="0" y="0"/>
            <a:chExt cx="12192000" cy="6858000"/>
          </a:xfrm>
        </p:grpSpPr>
        <p:sp>
          <p:nvSpPr>
            <p:cNvPr id="39" name="Rechthoek 38">
              <a:extLst>
                <a:ext uri="{FF2B5EF4-FFF2-40B4-BE49-F238E27FC236}">
                  <a16:creationId xmlns:a16="http://schemas.microsoft.com/office/drawing/2014/main" id="{5A6E0E6B-9076-4747-B72A-CE6754E64B56}"/>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6726127-9718-42DE-8B36-ACFA6484CDAD}"/>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C7B464E-EB02-44DE-B0EA-1B24AF5D234F}"/>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73496353-1240-4E64-BED4-2A49E6244083}"/>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A67ABC18-63E9-4A12-8233-B9211B2E9B3A}"/>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89377A1B-9100-4765-8EBA-772D65451901}"/>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99204BCB-084E-4A74-AFCC-C7FBCC293978}"/>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ADD40E2F-10B1-4CA7-9ED6-3F3F72DF520E}"/>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426073FA-9DF6-4303-80AD-06336912AA18}"/>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9252037A-C515-44C2-A220-ABB721F5C4A5}"/>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A06BB989-B0BE-45A8-8D37-EB49821A29C7}"/>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7EE64E67-40EE-4FF9-AA93-4EDDC2C9A948}"/>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ekst">
            <a:extLst>
              <a:ext uri="{FF2B5EF4-FFF2-40B4-BE49-F238E27FC236}">
                <a16:creationId xmlns:a16="http://schemas.microsoft.com/office/drawing/2014/main" id="{2277963E-BB3D-4657-8FDB-59BC2A5ACE82}"/>
              </a:ext>
            </a:extLst>
          </p:cNvPr>
          <p:cNvSpPr>
            <a:spLocks noGrp="1"/>
          </p:cNvSpPr>
          <p:nvPr>
            <p:ph type="body" orient="vert" idx="1" hasCustomPrompt="1"/>
          </p:nvPr>
        </p:nvSpPr>
        <p:spPr>
          <a:xfrm>
            <a:off x="521864" y="1401494"/>
            <a:ext cx="5426486" cy="4451377"/>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a:t>Klik hier om een </a:t>
            </a:r>
            <a:r>
              <a:rPr lang="nl-NL" noProof="0" err="1"/>
              <a:t>bullet</a:t>
            </a:r>
            <a:r>
              <a:rPr lang="nl-NL" noProof="0"/>
              <a:t> te plaatsen. Andere </a:t>
            </a:r>
            <a:r>
              <a:rPr lang="nl-NL" noProof="0" err="1"/>
              <a:t>bullet</a:t>
            </a:r>
            <a:r>
              <a:rPr lang="nl-NL" noProof="0"/>
              <a:t> of tekststijl nodig? Gebruik het menu Tekstopmaak.</a:t>
            </a:r>
          </a:p>
          <a:p>
            <a:pPr lvl="1"/>
            <a:r>
              <a:rPr lang="nl-NL" noProof="0"/>
              <a:t>Sub-</a:t>
            </a:r>
            <a:r>
              <a:rPr lang="nl-NL" noProof="0" err="1"/>
              <a:t>bullet</a:t>
            </a:r>
            <a:endParaRPr lang="nl-NL" noProof="0"/>
          </a:p>
          <a:p>
            <a:pPr lvl="2"/>
            <a:r>
              <a:rPr lang="nl-NL" noProof="0"/>
              <a:t>Leestekst</a:t>
            </a:r>
          </a:p>
          <a:p>
            <a:pPr lvl="3"/>
            <a:r>
              <a:rPr lang="nl-NL" noProof="0"/>
              <a:t>Subtitel</a:t>
            </a:r>
          </a:p>
          <a:p>
            <a:pPr lvl="4"/>
            <a:r>
              <a:rPr lang="nl-NL" noProof="0"/>
              <a:t>Numerieke </a:t>
            </a:r>
            <a:r>
              <a:rPr lang="nl-NL" noProof="0" err="1"/>
              <a:t>bullet</a:t>
            </a:r>
            <a:endParaRPr lang="nl-NL" noProof="0"/>
          </a:p>
          <a:p>
            <a:pPr lvl="5"/>
            <a:r>
              <a:rPr lang="nl-NL" noProof="0" err="1"/>
              <a:t>Bullet</a:t>
            </a:r>
            <a:endParaRPr lang="nl-NL" noProof="0"/>
          </a:p>
          <a:p>
            <a:pPr lvl="6"/>
            <a:r>
              <a:rPr lang="nl-NL" noProof="0"/>
              <a:t>Sub-</a:t>
            </a:r>
            <a:r>
              <a:rPr lang="nl-NL" noProof="0" err="1"/>
              <a:t>bullet</a:t>
            </a:r>
            <a:endParaRPr lang="nl-NL" noProof="0"/>
          </a:p>
          <a:p>
            <a:pPr lvl="7"/>
            <a:r>
              <a:rPr lang="nl-NL" noProof="0"/>
              <a:t>Leestekst</a:t>
            </a:r>
          </a:p>
          <a:p>
            <a:pPr lvl="8"/>
            <a:r>
              <a:rPr lang="nl-NL" noProof="0"/>
              <a:t>Subtitel</a:t>
            </a:r>
          </a:p>
        </p:txBody>
      </p:sp>
      <p:sp>
        <p:nvSpPr>
          <p:cNvPr id="53" name="Onder balkje">
            <a:extLst>
              <a:ext uri="{FF2B5EF4-FFF2-40B4-BE49-F238E27FC236}">
                <a16:creationId xmlns:a16="http://schemas.microsoft.com/office/drawing/2014/main" id="{11CB7B56-D687-4517-BBBD-5752B48393E8}"/>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ijdelijke aanduiding voor dianummer 5">
            <a:extLst>
              <a:ext uri="{FF2B5EF4-FFF2-40B4-BE49-F238E27FC236}">
                <a16:creationId xmlns:a16="http://schemas.microsoft.com/office/drawing/2014/main" id="{96F150C4-E3A4-40F1-9ED4-DC76B003B2EC}"/>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4104265457"/>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0DA75972-73CC-4A0A-9567-F2B4412F0205}"/>
              </a:ext>
            </a:extLst>
          </p:cNvPr>
          <p:cNvSpPr>
            <a:spLocks noGrp="1"/>
          </p:cNvSpPr>
          <p:nvPr>
            <p:ph type="dt" sz="half" idx="10"/>
          </p:nvPr>
        </p:nvSpPr>
        <p:spPr>
          <a:xfrm>
            <a:off x="7645707" y="7007893"/>
            <a:ext cx="3140325" cy="216909"/>
          </a:xfrm>
        </p:spPr>
        <p:txBody>
          <a:bodyPr/>
          <a:lstStyle/>
          <a:p>
            <a:fld id="{45804E2F-6799-4914-A5D0-6B51B35EFB93}" type="datetime1">
              <a:rPr lang="nl-NL" smtClean="0"/>
              <a:t>4-11-2022</a:t>
            </a:fld>
            <a:endParaRPr lang="nl-NL"/>
          </a:p>
        </p:txBody>
      </p:sp>
      <p:sp>
        <p:nvSpPr>
          <p:cNvPr id="5" name="Tijdelijke aanduiding voor voettekst 4">
            <a:extLst>
              <a:ext uri="{FF2B5EF4-FFF2-40B4-BE49-F238E27FC236}">
                <a16:creationId xmlns:a16="http://schemas.microsoft.com/office/drawing/2014/main" id="{D07A43D8-7ED9-442E-BF69-FF8902703CD0}"/>
              </a:ext>
            </a:extLst>
          </p:cNvPr>
          <p:cNvSpPr>
            <a:spLocks noGrp="1"/>
          </p:cNvSpPr>
          <p:nvPr>
            <p:ph type="ftr" sz="quarter" idx="11"/>
          </p:nvPr>
        </p:nvSpPr>
        <p:spPr>
          <a:xfrm>
            <a:off x="926910" y="7007893"/>
            <a:ext cx="6718797" cy="216909"/>
          </a:xfrm>
        </p:spPr>
        <p:txBody>
          <a:bodyPr/>
          <a:lstStyle/>
          <a:p>
            <a:r>
              <a:rPr lang="nl-NL"/>
              <a:t>&lt;Plaats hier je voettekst&gt;</a:t>
            </a:r>
          </a:p>
        </p:txBody>
      </p:sp>
      <p:sp>
        <p:nvSpPr>
          <p:cNvPr id="7" name="Tekstvak 6">
            <a:extLst>
              <a:ext uri="{FF2B5EF4-FFF2-40B4-BE49-F238E27FC236}">
                <a16:creationId xmlns:a16="http://schemas.microsoft.com/office/drawing/2014/main" id="{A6DE5EA5-27BD-42F3-BD1D-C1E35D802DEE}"/>
              </a:ext>
            </a:extLst>
          </p:cNvPr>
          <p:cNvSpPr txBox="1"/>
          <p:nvPr userDrawn="1"/>
        </p:nvSpPr>
        <p:spPr>
          <a:xfrm>
            <a:off x="5219539" y="-885712"/>
            <a:ext cx="1752954" cy="548182"/>
          </a:xfrm>
          <a:prstGeom prst="rect">
            <a:avLst/>
          </a:prstGeom>
          <a:solidFill>
            <a:schemeClr val="bg1"/>
          </a:solidFill>
        </p:spPr>
        <p:txBody>
          <a:bodyPr wrap="none" lIns="360000" tIns="180000" rIns="360000" bIns="180000" rtlCol="0">
            <a:spAutoFit/>
          </a:bodyPr>
          <a:lstStyle/>
          <a:p>
            <a:pPr algn="ctr"/>
            <a:r>
              <a:rPr lang="nl-NL" sz="1200" b="0" spc="50" baseline="0">
                <a:solidFill>
                  <a:srgbClr val="212121"/>
                </a:solidFill>
                <a:latin typeface="+mn-lt"/>
                <a:cs typeface="Calibri" panose="020F0502020204030204" pitchFamily="34" charset="0"/>
              </a:rPr>
              <a:t>TABEL (100%)</a:t>
            </a:r>
          </a:p>
        </p:txBody>
      </p:sp>
      <p:sp>
        <p:nvSpPr>
          <p:cNvPr id="152" name="tabel">
            <a:extLst>
              <a:ext uri="{FF2B5EF4-FFF2-40B4-BE49-F238E27FC236}">
                <a16:creationId xmlns:a16="http://schemas.microsoft.com/office/drawing/2014/main" id="{A53CAFF0-6C2E-4CED-9470-8DA99266AE50}"/>
              </a:ext>
            </a:extLst>
          </p:cNvPr>
          <p:cNvSpPr>
            <a:spLocks noGrp="1"/>
          </p:cNvSpPr>
          <p:nvPr>
            <p:ph type="tbl" sz="quarter" idx="14" hasCustomPrompt="1"/>
          </p:nvPr>
        </p:nvSpPr>
        <p:spPr>
          <a:xfrm>
            <a:off x="516221" y="1395160"/>
            <a:ext cx="11143622" cy="4471547"/>
          </a:xfrm>
          <a:solidFill>
            <a:schemeClr val="bg1">
              <a:lumMod val="95000"/>
            </a:schemeClr>
          </a:solidFill>
        </p:spPr>
        <p:txBody>
          <a:bodyPr tIns="1620000"/>
          <a:lstStyle>
            <a:lvl1pPr marL="0" indent="0" algn="ctr">
              <a:spcBef>
                <a:spcPts val="0"/>
              </a:spcBef>
              <a:spcAft>
                <a:spcPts val="0"/>
              </a:spcAft>
              <a:buNone/>
              <a:defRPr sz="1050" b="1"/>
            </a:lvl1pPr>
          </a:lstStyle>
          <a:p>
            <a:r>
              <a:rPr lang="nl-NL"/>
              <a:t>Klik op onderstaand pictogram</a:t>
            </a:r>
            <a:br>
              <a:rPr lang="nl-NL"/>
            </a:br>
            <a:r>
              <a:rPr lang="nl-NL"/>
              <a:t>om een tabel in te voegen</a:t>
            </a:r>
          </a:p>
        </p:txBody>
      </p:sp>
      <p:grpSp>
        <p:nvGrpSpPr>
          <p:cNvPr id="153" name="Instructie">
            <a:extLst>
              <a:ext uri="{FF2B5EF4-FFF2-40B4-BE49-F238E27FC236}">
                <a16:creationId xmlns:a16="http://schemas.microsoft.com/office/drawing/2014/main" id="{D8FA1774-32C6-44BB-B330-6554B0E7E12D}"/>
              </a:ext>
            </a:extLst>
          </p:cNvPr>
          <p:cNvGrpSpPr/>
          <p:nvPr userDrawn="1"/>
        </p:nvGrpSpPr>
        <p:grpSpPr>
          <a:xfrm>
            <a:off x="12391601" y="0"/>
            <a:ext cx="3183678" cy="3418198"/>
            <a:chOff x="12391601" y="0"/>
            <a:chExt cx="3183678" cy="3418198"/>
          </a:xfrm>
        </p:grpSpPr>
        <p:grpSp>
          <p:nvGrpSpPr>
            <p:cNvPr id="154" name="Meer informatie">
              <a:extLst>
                <a:ext uri="{FF2B5EF4-FFF2-40B4-BE49-F238E27FC236}">
                  <a16:creationId xmlns:a16="http://schemas.microsoft.com/office/drawing/2014/main" id="{7D53CC9C-CDBE-4DFB-AE21-4160803B4CD1}"/>
                </a:ext>
              </a:extLst>
            </p:cNvPr>
            <p:cNvGrpSpPr/>
            <p:nvPr userDrawn="1"/>
          </p:nvGrpSpPr>
          <p:grpSpPr>
            <a:xfrm>
              <a:off x="12396764" y="2622893"/>
              <a:ext cx="3178515" cy="795305"/>
              <a:chOff x="-3741486" y="3347116"/>
              <a:chExt cx="3178515" cy="795305"/>
            </a:xfrm>
          </p:grpSpPr>
          <p:sp>
            <p:nvSpPr>
              <p:cNvPr id="176" name="Freeform 101">
                <a:extLst>
                  <a:ext uri="{FF2B5EF4-FFF2-40B4-BE49-F238E27FC236}">
                    <a16:creationId xmlns:a16="http://schemas.microsoft.com/office/drawing/2014/main" id="{B78FDC53-F231-49E7-A154-56F81091116F}"/>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7" name="Rechthoek 176">
                <a:extLst>
                  <a:ext uri="{FF2B5EF4-FFF2-40B4-BE49-F238E27FC236}">
                    <a16:creationId xmlns:a16="http://schemas.microsoft.com/office/drawing/2014/main" id="{D40104D5-463A-4C56-920E-DB709D9672F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8" name="Rechte verbindingslijn 177">
                <a:extLst>
                  <a:ext uri="{FF2B5EF4-FFF2-40B4-BE49-F238E27FC236}">
                    <a16:creationId xmlns:a16="http://schemas.microsoft.com/office/drawing/2014/main" id="{E9CD1AE4-DA73-4EC4-81C0-1F75EE829AA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155" name="Rechthoek 154">
              <a:extLst>
                <a:ext uri="{FF2B5EF4-FFF2-40B4-BE49-F238E27FC236}">
                  <a16:creationId xmlns:a16="http://schemas.microsoft.com/office/drawing/2014/main" id="{1D0DA284-6D84-4D36-B1B6-DB37B4EE58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156" name="Ovaal 155">
              <a:extLst>
                <a:ext uri="{FF2B5EF4-FFF2-40B4-BE49-F238E27FC236}">
                  <a16:creationId xmlns:a16="http://schemas.microsoft.com/office/drawing/2014/main" id="{9F53628B-F530-4001-99B6-93A0F44C1D4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7" name="Rechte verbindingslijn 156">
              <a:extLst>
                <a:ext uri="{FF2B5EF4-FFF2-40B4-BE49-F238E27FC236}">
                  <a16:creationId xmlns:a16="http://schemas.microsoft.com/office/drawing/2014/main" id="{BA5E46A7-E4C0-420C-BD1B-206B69E2B01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8" name="Rechte verbindingslijn 157">
              <a:extLst>
                <a:ext uri="{FF2B5EF4-FFF2-40B4-BE49-F238E27FC236}">
                  <a16:creationId xmlns:a16="http://schemas.microsoft.com/office/drawing/2014/main" id="{59953485-194D-42FF-82E6-0F30D398DDD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74094B7F-E9F2-4748-9700-863C8ED52479}"/>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60" name="Ovaal 159">
              <a:extLst>
                <a:ext uri="{FF2B5EF4-FFF2-40B4-BE49-F238E27FC236}">
                  <a16:creationId xmlns:a16="http://schemas.microsoft.com/office/drawing/2014/main" id="{234F4CA7-6E68-48F7-90A9-EA8ADB6F2D6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79CA1389-B637-4556-96EE-0093988A463D}"/>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62" name="Groep 161">
              <a:extLst>
                <a:ext uri="{FF2B5EF4-FFF2-40B4-BE49-F238E27FC236}">
                  <a16:creationId xmlns:a16="http://schemas.microsoft.com/office/drawing/2014/main" id="{36D3135C-9114-41E0-ACB5-71D213B1A776}"/>
                </a:ext>
              </a:extLst>
            </p:cNvPr>
            <p:cNvGrpSpPr/>
            <p:nvPr userDrawn="1"/>
          </p:nvGrpSpPr>
          <p:grpSpPr>
            <a:xfrm>
              <a:off x="12757282" y="2184550"/>
              <a:ext cx="825500" cy="209550"/>
              <a:chOff x="13504624" y="2482850"/>
              <a:chExt cx="825500" cy="209550"/>
            </a:xfrm>
          </p:grpSpPr>
          <p:sp>
            <p:nvSpPr>
              <p:cNvPr id="173" name="Rechthoek 172">
                <a:extLst>
                  <a:ext uri="{FF2B5EF4-FFF2-40B4-BE49-F238E27FC236}">
                    <a16:creationId xmlns:a16="http://schemas.microsoft.com/office/drawing/2014/main" id="{F466C695-CD09-4087-A78D-68D7B0B7730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174" name="Rechte verbindingslijn 173">
                <a:extLst>
                  <a:ext uri="{FF2B5EF4-FFF2-40B4-BE49-F238E27FC236}">
                    <a16:creationId xmlns:a16="http://schemas.microsoft.com/office/drawing/2014/main" id="{D78B9D92-55AF-410D-9537-D703025B8E5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5" name="Gelijkbenige driehoek 174">
                <a:extLst>
                  <a:ext uri="{FF2B5EF4-FFF2-40B4-BE49-F238E27FC236}">
                    <a16:creationId xmlns:a16="http://schemas.microsoft.com/office/drawing/2014/main" id="{7A520EAA-77FA-4ED5-A4D4-3DE2F828530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63" name="Rechte verbindingslijn 162">
              <a:extLst>
                <a:ext uri="{FF2B5EF4-FFF2-40B4-BE49-F238E27FC236}">
                  <a16:creationId xmlns:a16="http://schemas.microsoft.com/office/drawing/2014/main" id="{65918623-D162-4D5A-9A47-3A7D5A1E091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64" name="Tabel icoon">
              <a:extLst>
                <a:ext uri="{FF2B5EF4-FFF2-40B4-BE49-F238E27FC236}">
                  <a16:creationId xmlns:a16="http://schemas.microsoft.com/office/drawing/2014/main" id="{A6113588-03B7-4533-ADB2-D0A1084B39F1}"/>
                </a:ext>
              </a:extLst>
            </p:cNvPr>
            <p:cNvGrpSpPr/>
            <p:nvPr userDrawn="1"/>
          </p:nvGrpSpPr>
          <p:grpSpPr>
            <a:xfrm>
              <a:off x="12757283" y="1133664"/>
              <a:ext cx="375500" cy="339168"/>
              <a:chOff x="6072040" y="3376043"/>
              <a:chExt cx="1227920" cy="1109109"/>
            </a:xfrm>
          </p:grpSpPr>
          <p:sp>
            <p:nvSpPr>
              <p:cNvPr id="165" name="Rechthoek 164">
                <a:extLst>
                  <a:ext uri="{FF2B5EF4-FFF2-40B4-BE49-F238E27FC236}">
                    <a16:creationId xmlns:a16="http://schemas.microsoft.com/office/drawing/2014/main" id="{4AFCC203-FD5B-468F-99FB-D1E8E80EFAB9}"/>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66" name="Rechthoek 165">
                <a:extLst>
                  <a:ext uri="{FF2B5EF4-FFF2-40B4-BE49-F238E27FC236}">
                    <a16:creationId xmlns:a16="http://schemas.microsoft.com/office/drawing/2014/main" id="{41EFEE30-7FFC-401F-8547-9FBDA36DE4AC}"/>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167" name="Rechte verbindingslijn 166">
                <a:extLst>
                  <a:ext uri="{FF2B5EF4-FFF2-40B4-BE49-F238E27FC236}">
                    <a16:creationId xmlns:a16="http://schemas.microsoft.com/office/drawing/2014/main" id="{B8972847-4D20-4203-B318-E85BAC05ED5B}"/>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8" name="Rechte verbindingslijn 167">
                <a:extLst>
                  <a:ext uri="{FF2B5EF4-FFF2-40B4-BE49-F238E27FC236}">
                    <a16:creationId xmlns:a16="http://schemas.microsoft.com/office/drawing/2014/main" id="{F1C4E8A1-E26F-447E-9920-D066950EFDCE}"/>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69" name="Rechte verbindingslijn 168">
                <a:extLst>
                  <a:ext uri="{FF2B5EF4-FFF2-40B4-BE49-F238E27FC236}">
                    <a16:creationId xmlns:a16="http://schemas.microsoft.com/office/drawing/2014/main" id="{92C262A0-EBDF-4F9B-BF6B-E48D2178557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0" name="Rechte verbindingslijn 169">
                <a:extLst>
                  <a:ext uri="{FF2B5EF4-FFF2-40B4-BE49-F238E27FC236}">
                    <a16:creationId xmlns:a16="http://schemas.microsoft.com/office/drawing/2014/main" id="{D4FE1558-6BE7-4FB4-BCDD-2FC1300DE2CE}"/>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77DE6BDA-6F53-4F6F-883C-D71B322CD5EA}"/>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917903B9-C840-4B22-8332-0F6FF4E12BCE}"/>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nvGrpSpPr>
          <p:cNvPr id="38" name="GRID" hidden="1">
            <a:extLst>
              <a:ext uri="{FF2B5EF4-FFF2-40B4-BE49-F238E27FC236}">
                <a16:creationId xmlns:a16="http://schemas.microsoft.com/office/drawing/2014/main" id="{639A76BF-A163-4EFD-8CFF-4BFA25D0FEBC}"/>
              </a:ext>
            </a:extLst>
          </p:cNvPr>
          <p:cNvGrpSpPr/>
          <p:nvPr userDrawn="1"/>
        </p:nvGrpSpPr>
        <p:grpSpPr>
          <a:xfrm>
            <a:off x="0" y="0"/>
            <a:ext cx="12192000" cy="6858000"/>
            <a:chOff x="0" y="0"/>
            <a:chExt cx="12192000" cy="6858000"/>
          </a:xfrm>
        </p:grpSpPr>
        <p:sp>
          <p:nvSpPr>
            <p:cNvPr id="39" name="Rechthoek 38">
              <a:extLst>
                <a:ext uri="{FF2B5EF4-FFF2-40B4-BE49-F238E27FC236}">
                  <a16:creationId xmlns:a16="http://schemas.microsoft.com/office/drawing/2014/main" id="{D00E6290-8C9C-4F77-93B2-6502D3515E19}"/>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2C27B0A1-76DD-46F5-91B4-0E59C6218A45}"/>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ACD1F38-57BF-4C6E-9241-DE4C2D895E41}"/>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2" name="Rechthoek 41">
              <a:extLst>
                <a:ext uri="{FF2B5EF4-FFF2-40B4-BE49-F238E27FC236}">
                  <a16:creationId xmlns:a16="http://schemas.microsoft.com/office/drawing/2014/main" id="{589FA1D8-466C-4112-ADD7-5B535CDFB777}"/>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a:extLst>
                <a:ext uri="{FF2B5EF4-FFF2-40B4-BE49-F238E27FC236}">
                  <a16:creationId xmlns:a16="http://schemas.microsoft.com/office/drawing/2014/main" id="{3FD6F558-5E20-4BB5-8466-ABF62A84CBDE}"/>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Rechthoek 43">
              <a:extLst>
                <a:ext uri="{FF2B5EF4-FFF2-40B4-BE49-F238E27FC236}">
                  <a16:creationId xmlns:a16="http://schemas.microsoft.com/office/drawing/2014/main" id="{D167014A-79D1-475C-B572-0DD0EBEA4FC8}"/>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44">
              <a:extLst>
                <a:ext uri="{FF2B5EF4-FFF2-40B4-BE49-F238E27FC236}">
                  <a16:creationId xmlns:a16="http://schemas.microsoft.com/office/drawing/2014/main" id="{5310A694-C177-48B0-9637-F7F43795911E}"/>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45">
              <a:extLst>
                <a:ext uri="{FF2B5EF4-FFF2-40B4-BE49-F238E27FC236}">
                  <a16:creationId xmlns:a16="http://schemas.microsoft.com/office/drawing/2014/main" id="{244BF96B-7A55-44DD-A11B-2729D6D08EF7}"/>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46">
              <a:extLst>
                <a:ext uri="{FF2B5EF4-FFF2-40B4-BE49-F238E27FC236}">
                  <a16:creationId xmlns:a16="http://schemas.microsoft.com/office/drawing/2014/main" id="{8CF30CC7-24F4-486B-BE5E-9178BF47AA80}"/>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8" name="Rechthoek 47">
              <a:extLst>
                <a:ext uri="{FF2B5EF4-FFF2-40B4-BE49-F238E27FC236}">
                  <a16:creationId xmlns:a16="http://schemas.microsoft.com/office/drawing/2014/main" id="{0D3D758D-F5D7-4981-9C91-0751CE0A3D76}"/>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9" name="Rechthoek 48">
              <a:extLst>
                <a:ext uri="{FF2B5EF4-FFF2-40B4-BE49-F238E27FC236}">
                  <a16:creationId xmlns:a16="http://schemas.microsoft.com/office/drawing/2014/main" id="{905494EE-D0BB-48C9-98FE-C0CE5007967B}"/>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CF4AC7A3-CF6E-4270-A7DC-8EFDC6DBA286}"/>
                </a:ext>
              </a:extLst>
            </p:cNvPr>
            <p:cNvSpPr/>
            <p:nvPr userDrawn="1"/>
          </p:nvSpPr>
          <p:spPr>
            <a:xfrm>
              <a:off x="5964600"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51" name="Titel 1">
            <a:extLst>
              <a:ext uri="{FF2B5EF4-FFF2-40B4-BE49-F238E27FC236}">
                <a16:creationId xmlns:a16="http://schemas.microsoft.com/office/drawing/2014/main" id="{8EEC04D4-F0CA-43BD-BFB9-58F71B9D4F2E}"/>
              </a:ext>
            </a:extLst>
          </p:cNvPr>
          <p:cNvSpPr>
            <a:spLocks noGrp="1"/>
          </p:cNvSpPr>
          <p:nvPr>
            <p:ph type="title" hasCustomPrompt="1"/>
          </p:nvPr>
        </p:nvSpPr>
        <p:spPr>
          <a:xfrm>
            <a:off x="521863" y="272177"/>
            <a:ext cx="11146224" cy="600744"/>
          </a:xfrm>
        </p:spPr>
        <p:txBody>
          <a:bodyPr/>
          <a:lstStyle>
            <a:lvl1pPr>
              <a:defRPr/>
            </a:lvl1pPr>
          </a:lstStyle>
          <a:p>
            <a:r>
              <a:rPr lang="nl-NL" noProof="0"/>
              <a:t>Plaats hier je titel</a:t>
            </a:r>
            <a:endParaRPr lang="nl-NL"/>
          </a:p>
        </p:txBody>
      </p:sp>
      <p:sp>
        <p:nvSpPr>
          <p:cNvPr id="52" name="Onder balkje">
            <a:extLst>
              <a:ext uri="{FF2B5EF4-FFF2-40B4-BE49-F238E27FC236}">
                <a16:creationId xmlns:a16="http://schemas.microsoft.com/office/drawing/2014/main" id="{B2ACF3EC-2949-48DB-9FF3-371DCF605862}"/>
              </a:ext>
            </a:extLst>
          </p:cNvPr>
          <p:cNvSpPr/>
          <p:nvPr userDrawn="1"/>
        </p:nvSpPr>
        <p:spPr>
          <a:xfrm>
            <a:off x="-2507" y="6785940"/>
            <a:ext cx="12192000" cy="769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4" name="Tijdelijke aanduiding voor dianummer 5">
            <a:extLst>
              <a:ext uri="{FF2B5EF4-FFF2-40B4-BE49-F238E27FC236}">
                <a16:creationId xmlns:a16="http://schemas.microsoft.com/office/drawing/2014/main" id="{6AF92EA9-37D8-4C42-88F3-48205D95F9C2}"/>
              </a:ext>
            </a:extLst>
          </p:cNvPr>
          <p:cNvSpPr>
            <a:spLocks noGrp="1"/>
          </p:cNvSpPr>
          <p:nvPr>
            <p:ph type="sldNum" sz="quarter" idx="12"/>
          </p:nvPr>
        </p:nvSpPr>
        <p:spPr>
          <a:xfrm>
            <a:off x="516362" y="6376061"/>
            <a:ext cx="392576" cy="216909"/>
          </a:xfrm>
        </p:spPr>
        <p:txBody>
          <a:bodyPr/>
          <a:lstStyle/>
          <a:p>
            <a:fld id="{7AD0FE45-509C-4BDF-9EDE-64426F8DF3D2}" type="slidenum">
              <a:rPr lang="nl-NL" smtClean="0"/>
              <a:t>‹nr.›</a:t>
            </a:fld>
            <a:endParaRPr lang="nl-NL"/>
          </a:p>
        </p:txBody>
      </p:sp>
    </p:spTree>
    <p:extLst>
      <p:ext uri="{BB962C8B-B14F-4D97-AF65-F5344CB8AC3E}">
        <p14:creationId xmlns:p14="http://schemas.microsoft.com/office/powerpoint/2010/main" val="153133009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4.png"/><Relationship Id="rId3" Type="http://schemas.openxmlformats.org/officeDocument/2006/relationships/slideLayout" Target="../slideLayouts/slideLayout24.xml"/><Relationship Id="rId21" Type="http://schemas.openxmlformats.org/officeDocument/2006/relationships/image" Target="../media/image23.pn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3.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image" Target="../media/image2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4.svg"/><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a:extLst>
              <a:ext uri="{FF2B5EF4-FFF2-40B4-BE49-F238E27FC236}">
                <a16:creationId xmlns:a16="http://schemas.microsoft.com/office/drawing/2014/main" id="{5584EFC4-1262-4DCE-B5BE-6643429FDF14}"/>
              </a:ext>
            </a:extLst>
          </p:cNvPr>
          <p:cNvSpPr>
            <a:spLocks noGrp="1"/>
          </p:cNvSpPr>
          <p:nvPr>
            <p:ph type="title"/>
          </p:nvPr>
        </p:nvSpPr>
        <p:spPr>
          <a:xfrm>
            <a:off x="444500" y="272177"/>
            <a:ext cx="11293914" cy="600744"/>
          </a:xfrm>
          <a:prstGeom prst="rect">
            <a:avLst/>
          </a:prstGeom>
        </p:spPr>
        <p:txBody>
          <a:bodyPr vert="horz" lIns="0" tIns="72000" rIns="0" bIns="0" rtlCol="0" anchor="t">
            <a:noAutofit/>
          </a:bodyPr>
          <a:lstStyle/>
          <a:p>
            <a:r>
              <a:rPr lang="nl-NL" noProof="0"/>
              <a:t>Plaats hier je titel</a:t>
            </a:r>
          </a:p>
        </p:txBody>
      </p:sp>
      <p:sp>
        <p:nvSpPr>
          <p:cNvPr id="3" name="tekst">
            <a:extLst>
              <a:ext uri="{FF2B5EF4-FFF2-40B4-BE49-F238E27FC236}">
                <a16:creationId xmlns:a16="http://schemas.microsoft.com/office/drawing/2014/main" id="{C176942F-F0F8-4066-905E-22E2B72C951D}"/>
              </a:ext>
            </a:extLst>
          </p:cNvPr>
          <p:cNvSpPr>
            <a:spLocks noGrp="1"/>
          </p:cNvSpPr>
          <p:nvPr>
            <p:ph type="body" idx="1"/>
          </p:nvPr>
        </p:nvSpPr>
        <p:spPr>
          <a:xfrm>
            <a:off x="444500" y="1464994"/>
            <a:ext cx="11268000" cy="4469349"/>
          </a:xfrm>
          <a:prstGeom prst="rect">
            <a:avLst/>
          </a:prstGeom>
        </p:spPr>
        <p:txBody>
          <a:bodyPr vert="horz" lIns="0" tIns="0" rIns="0" bIns="0" rtlCol="0">
            <a:noAutofit/>
          </a:bodyPr>
          <a:lstStyle/>
          <a:p>
            <a:pPr lvl="0"/>
            <a:r>
              <a:rPr lang="nl-NL" noProof="0"/>
              <a:t>JU-LEVEL1=</a:t>
            </a:r>
            <a:r>
              <a:rPr lang="nl-NL" noProof="0" err="1"/>
              <a:t>Bullet</a:t>
            </a:r>
            <a:r>
              <a:rPr lang="nl-NL" noProof="0"/>
              <a:t> oranje</a:t>
            </a:r>
          </a:p>
          <a:p>
            <a:pPr lvl="1"/>
            <a:r>
              <a:rPr lang="nl-NL" noProof="0"/>
              <a:t>JU-LEVEL2=</a:t>
            </a:r>
            <a:r>
              <a:rPr lang="nl-NL" noProof="0" err="1"/>
              <a:t>Bullet</a:t>
            </a:r>
            <a:r>
              <a:rPr lang="nl-NL" noProof="0"/>
              <a:t> rood</a:t>
            </a:r>
          </a:p>
          <a:p>
            <a:pPr lvl="2"/>
            <a:r>
              <a:rPr lang="nl-NL" noProof="0"/>
              <a:t>JU-LEVEL3=</a:t>
            </a:r>
            <a:r>
              <a:rPr lang="nl-NL" noProof="0" err="1"/>
              <a:t>Bullet</a:t>
            </a:r>
            <a:r>
              <a:rPr lang="nl-NL" noProof="0"/>
              <a:t> blauw</a:t>
            </a:r>
          </a:p>
          <a:p>
            <a:pPr lvl="3"/>
            <a:r>
              <a:rPr lang="nl-NL" noProof="0"/>
              <a:t>JU-LEVEL4=</a:t>
            </a:r>
            <a:r>
              <a:rPr lang="nl-NL" noProof="0" err="1"/>
              <a:t>Bullet</a:t>
            </a:r>
            <a:r>
              <a:rPr lang="nl-NL" noProof="0"/>
              <a:t> groen</a:t>
            </a:r>
          </a:p>
          <a:p>
            <a:pPr lvl="4"/>
            <a:r>
              <a:rPr lang="nl-NL" noProof="0"/>
              <a:t>JU-LEVEL5=Leestekst</a:t>
            </a:r>
          </a:p>
          <a:p>
            <a:pPr lvl="5"/>
            <a:r>
              <a:rPr lang="nl-NL" noProof="0"/>
              <a:t>JU-LEVEL6=Subtitel</a:t>
            </a:r>
          </a:p>
          <a:p>
            <a:pPr lvl="6"/>
            <a:r>
              <a:rPr lang="nl-NL" noProof="0"/>
              <a:t>JU-LEVEL7=Sub-</a:t>
            </a:r>
            <a:r>
              <a:rPr lang="nl-NL" noProof="0" err="1"/>
              <a:t>bullet</a:t>
            </a:r>
            <a:endParaRPr lang="nl-NL" noProof="0"/>
          </a:p>
          <a:p>
            <a:pPr lvl="7"/>
            <a:r>
              <a:rPr lang="nl-NL" noProof="0"/>
              <a:t>JU-LEVEL8=Nummers</a:t>
            </a:r>
          </a:p>
          <a:p>
            <a:pPr lvl="8"/>
            <a:r>
              <a:rPr lang="nl-NL" noProof="0"/>
              <a:t>JU-LEVEL9=Sub-nummering</a:t>
            </a:r>
          </a:p>
        </p:txBody>
      </p:sp>
      <p:grpSp>
        <p:nvGrpSpPr>
          <p:cNvPr id="103" name="GRID" hidden="1">
            <a:extLst>
              <a:ext uri="{FF2B5EF4-FFF2-40B4-BE49-F238E27FC236}">
                <a16:creationId xmlns:a16="http://schemas.microsoft.com/office/drawing/2014/main" id="{8474276A-7378-47BC-A88E-F5BABDA49AF6}"/>
              </a:ext>
            </a:extLst>
          </p:cNvPr>
          <p:cNvGrpSpPr/>
          <p:nvPr userDrawn="1"/>
        </p:nvGrpSpPr>
        <p:grpSpPr>
          <a:xfrm>
            <a:off x="0" y="0"/>
            <a:ext cx="12192000" cy="6858000"/>
            <a:chOff x="0" y="0"/>
            <a:chExt cx="12192000" cy="6858000"/>
          </a:xfrm>
        </p:grpSpPr>
        <p:sp>
          <p:nvSpPr>
            <p:cNvPr id="104" name="Rechthoek 103">
              <a:extLst>
                <a:ext uri="{FF2B5EF4-FFF2-40B4-BE49-F238E27FC236}">
                  <a16:creationId xmlns:a16="http://schemas.microsoft.com/office/drawing/2014/main" id="{F138F63C-9024-48F4-8CD3-A4992A6D91DE}"/>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5" name="Rechthoek 104">
              <a:extLst>
                <a:ext uri="{FF2B5EF4-FFF2-40B4-BE49-F238E27FC236}">
                  <a16:creationId xmlns:a16="http://schemas.microsoft.com/office/drawing/2014/main" id="{0215613B-5C64-45D6-80BB-B963DC8EDE2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6" name="Rechthoek 105">
              <a:extLst>
                <a:ext uri="{FF2B5EF4-FFF2-40B4-BE49-F238E27FC236}">
                  <a16:creationId xmlns:a16="http://schemas.microsoft.com/office/drawing/2014/main" id="{72465A97-6C2F-45B6-8024-AF684A3AD5D6}"/>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a:extLst>
                <a:ext uri="{FF2B5EF4-FFF2-40B4-BE49-F238E27FC236}">
                  <a16:creationId xmlns:a16="http://schemas.microsoft.com/office/drawing/2014/main" id="{259D72CC-F81D-4F98-A3A5-0BAD485A58A5}"/>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8" name="Rechthoek 107">
              <a:extLst>
                <a:ext uri="{FF2B5EF4-FFF2-40B4-BE49-F238E27FC236}">
                  <a16:creationId xmlns:a16="http://schemas.microsoft.com/office/drawing/2014/main" id="{28A2B9C3-3230-440F-8073-1EF9F74C13A6}"/>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a:extLst>
                <a:ext uri="{FF2B5EF4-FFF2-40B4-BE49-F238E27FC236}">
                  <a16:creationId xmlns:a16="http://schemas.microsoft.com/office/drawing/2014/main" id="{3C86417D-2D40-44D5-BED5-15D4355710CE}"/>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a:extLst>
                <a:ext uri="{FF2B5EF4-FFF2-40B4-BE49-F238E27FC236}">
                  <a16:creationId xmlns:a16="http://schemas.microsoft.com/office/drawing/2014/main" id="{ECE60979-D6D1-478E-90C1-26EFC26CC802}"/>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9" name="Rechthoek 118">
              <a:extLst>
                <a:ext uri="{FF2B5EF4-FFF2-40B4-BE49-F238E27FC236}">
                  <a16:creationId xmlns:a16="http://schemas.microsoft.com/office/drawing/2014/main" id="{3BE90DC0-51B0-4F22-86A2-1384A52355C7}"/>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0" name="Rechthoek 119">
              <a:extLst>
                <a:ext uri="{FF2B5EF4-FFF2-40B4-BE49-F238E27FC236}">
                  <a16:creationId xmlns:a16="http://schemas.microsoft.com/office/drawing/2014/main" id="{61069823-AAA4-494E-A2C2-145F92894526}"/>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Rechthoek 120">
              <a:extLst>
                <a:ext uri="{FF2B5EF4-FFF2-40B4-BE49-F238E27FC236}">
                  <a16:creationId xmlns:a16="http://schemas.microsoft.com/office/drawing/2014/main" id="{D381AF8F-0B24-47CE-8CA3-95221D67D0F6}"/>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hthoek 121">
              <a:extLst>
                <a:ext uri="{FF2B5EF4-FFF2-40B4-BE49-F238E27FC236}">
                  <a16:creationId xmlns:a16="http://schemas.microsoft.com/office/drawing/2014/main" id="{36C3D69B-F065-4A21-8578-E48BFBEA8144}"/>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KADER" hidden="1">
            <a:extLst>
              <a:ext uri="{FF2B5EF4-FFF2-40B4-BE49-F238E27FC236}">
                <a16:creationId xmlns:a16="http://schemas.microsoft.com/office/drawing/2014/main" id="{E6E7F0C9-3A01-4084-9EFF-E9B01BB674B9}"/>
              </a:ext>
            </a:extLst>
          </p:cNvPr>
          <p:cNvGrpSpPr/>
          <p:nvPr userDrawn="1"/>
        </p:nvGrpSpPr>
        <p:grpSpPr>
          <a:xfrm>
            <a:off x="-355722" y="-212464"/>
            <a:ext cx="12894355" cy="7257527"/>
            <a:chOff x="-355722" y="-212464"/>
            <a:chExt cx="12894355" cy="7257527"/>
          </a:xfrm>
        </p:grpSpPr>
        <p:sp>
          <p:nvSpPr>
            <p:cNvPr id="23" name="Rechthoek 22">
              <a:extLst>
                <a:ext uri="{FF2B5EF4-FFF2-40B4-BE49-F238E27FC236}">
                  <a16:creationId xmlns:a16="http://schemas.microsoft.com/office/drawing/2014/main" id="{EA8EF71D-19CD-4203-9B9C-9F56A2224E5B}"/>
                </a:ext>
              </a:extLst>
            </p:cNvPr>
            <p:cNvSpPr/>
            <p:nvPr userDrawn="1"/>
          </p:nvSpPr>
          <p:spPr>
            <a:xfrm rot="16200000">
              <a:off x="8439105" y="3287562"/>
              <a:ext cx="7257527" cy="257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4" name="Rechthoek 23">
              <a:extLst>
                <a:ext uri="{FF2B5EF4-FFF2-40B4-BE49-F238E27FC236}">
                  <a16:creationId xmlns:a16="http://schemas.microsoft.com/office/drawing/2014/main" id="{2EDA6DA0-A430-44EF-88B3-6F36E44BBC17}"/>
                </a:ext>
              </a:extLst>
            </p:cNvPr>
            <p:cNvSpPr/>
            <p:nvPr userDrawn="1"/>
          </p:nvSpPr>
          <p:spPr>
            <a:xfrm rot="16200000">
              <a:off x="-3498895" y="3287562"/>
              <a:ext cx="7257527" cy="257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5" name="Rechthoek 24">
              <a:extLst>
                <a:ext uri="{FF2B5EF4-FFF2-40B4-BE49-F238E27FC236}">
                  <a16:creationId xmlns:a16="http://schemas.microsoft.com/office/drawing/2014/main" id="{37A82A2E-5716-4F29-AA63-0242AA0E4216}"/>
                </a:ext>
              </a:extLst>
            </p:cNvPr>
            <p:cNvSpPr/>
            <p:nvPr userDrawn="1"/>
          </p:nvSpPr>
          <p:spPr>
            <a:xfrm>
              <a:off x="-355722" y="-5619"/>
              <a:ext cx="12894355" cy="257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6" name="Rechthoek 25">
              <a:extLst>
                <a:ext uri="{FF2B5EF4-FFF2-40B4-BE49-F238E27FC236}">
                  <a16:creationId xmlns:a16="http://schemas.microsoft.com/office/drawing/2014/main" id="{BCF563EC-A799-4E63-B987-7B93FFBDF726}"/>
                </a:ext>
              </a:extLst>
            </p:cNvPr>
            <p:cNvSpPr/>
            <p:nvPr userDrawn="1"/>
          </p:nvSpPr>
          <p:spPr>
            <a:xfrm>
              <a:off x="-355722" y="6604685"/>
              <a:ext cx="12894355" cy="257475"/>
            </a:xfrm>
            <a:prstGeom prst="rect">
              <a:avLst/>
            </a:prstGeom>
            <a:solidFill>
              <a:schemeClr val="accent3">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4" name="datum">
            <a:extLst>
              <a:ext uri="{FF2B5EF4-FFF2-40B4-BE49-F238E27FC236}">
                <a16:creationId xmlns:a16="http://schemas.microsoft.com/office/drawing/2014/main" id="{BA8A27F1-40C7-4ABA-A23D-ABF73FB6F10F}"/>
              </a:ext>
            </a:extLst>
          </p:cNvPr>
          <p:cNvSpPr>
            <a:spLocks noGrp="1"/>
          </p:cNvSpPr>
          <p:nvPr>
            <p:ph type="dt" sz="half" idx="2"/>
          </p:nvPr>
        </p:nvSpPr>
        <p:spPr>
          <a:xfrm>
            <a:off x="7645707" y="6379766"/>
            <a:ext cx="2999359" cy="213204"/>
          </a:xfrm>
          <a:prstGeom prst="rect">
            <a:avLst/>
          </a:prstGeom>
        </p:spPr>
        <p:txBody>
          <a:bodyPr vert="horz" lIns="0" tIns="0" rIns="0" bIns="0" rtlCol="0" anchor="ctr">
            <a:noAutofit/>
          </a:bodyPr>
          <a:lstStyle>
            <a:lvl1pPr algn="r">
              <a:defRPr sz="1200">
                <a:solidFill>
                  <a:schemeClr val="tx1"/>
                </a:solidFill>
              </a:defRPr>
            </a:lvl1pPr>
          </a:lstStyle>
          <a:p>
            <a:fld id="{A3BC5AFA-D9DA-4B84-B0D7-1918E212144A}" type="datetime1">
              <a:rPr lang="nl-NL" smtClean="0"/>
              <a:t>4-11-2022</a:t>
            </a:fld>
            <a:endParaRPr lang="nl-NL"/>
          </a:p>
        </p:txBody>
      </p:sp>
      <p:sp>
        <p:nvSpPr>
          <p:cNvPr id="5" name="voettekst">
            <a:extLst>
              <a:ext uri="{FF2B5EF4-FFF2-40B4-BE49-F238E27FC236}">
                <a16:creationId xmlns:a16="http://schemas.microsoft.com/office/drawing/2014/main" id="{A8CC3061-3BED-4D38-839F-6419010C85E6}"/>
              </a:ext>
            </a:extLst>
          </p:cNvPr>
          <p:cNvSpPr>
            <a:spLocks noGrp="1"/>
          </p:cNvSpPr>
          <p:nvPr>
            <p:ph type="ftr" sz="quarter" idx="3"/>
          </p:nvPr>
        </p:nvSpPr>
        <p:spPr>
          <a:xfrm>
            <a:off x="926910" y="6376061"/>
            <a:ext cx="6718797" cy="216909"/>
          </a:xfrm>
          <a:prstGeom prst="rect">
            <a:avLst/>
          </a:prstGeom>
        </p:spPr>
        <p:txBody>
          <a:bodyPr vert="horz" lIns="0" tIns="0" rIns="0" bIns="0" rtlCol="0" anchor="ctr">
            <a:noAutofit/>
          </a:bodyPr>
          <a:lstStyle>
            <a:lvl1pPr algn="l">
              <a:defRPr sz="1200" cap="all" baseline="0">
                <a:solidFill>
                  <a:schemeClr val="tx1"/>
                </a:solidFill>
              </a:defRPr>
            </a:lvl1pPr>
          </a:lstStyle>
          <a:p>
            <a:r>
              <a:rPr lang="nl-NL"/>
              <a:t>&lt;Plaats hier je voettekst&gt;</a:t>
            </a:r>
          </a:p>
        </p:txBody>
      </p:sp>
      <p:sp>
        <p:nvSpPr>
          <p:cNvPr id="6" name="nummer">
            <a:extLst>
              <a:ext uri="{FF2B5EF4-FFF2-40B4-BE49-F238E27FC236}">
                <a16:creationId xmlns:a16="http://schemas.microsoft.com/office/drawing/2014/main" id="{94213057-4619-486A-8604-BE7285D39778}"/>
              </a:ext>
            </a:extLst>
          </p:cNvPr>
          <p:cNvSpPr>
            <a:spLocks noGrp="1"/>
          </p:cNvSpPr>
          <p:nvPr>
            <p:ph type="sldNum" sz="quarter" idx="4"/>
          </p:nvPr>
        </p:nvSpPr>
        <p:spPr>
          <a:xfrm>
            <a:off x="516362" y="6376061"/>
            <a:ext cx="392576" cy="216909"/>
          </a:xfrm>
          <a:prstGeom prst="rect">
            <a:avLst/>
          </a:prstGeom>
        </p:spPr>
        <p:txBody>
          <a:bodyPr vert="horz" lIns="0" tIns="0" rIns="0" bIns="0" rtlCol="0" anchor="ctr">
            <a:noAutofit/>
          </a:bodyPr>
          <a:lstStyle>
            <a:lvl1pPr algn="l">
              <a:defRPr sz="1200" b="1">
                <a:solidFill>
                  <a:schemeClr val="tx1"/>
                </a:solidFill>
              </a:defRPr>
            </a:lvl1pPr>
          </a:lstStyle>
          <a:p>
            <a:fld id="{0E7476D2-0896-4839-9387-ABF8745D58E4}" type="slidenum">
              <a:rPr lang="nl-NL" smtClean="0"/>
              <a:pPr/>
              <a:t>‹nr.›</a:t>
            </a:fld>
            <a:endParaRPr lang="nl-NL"/>
          </a:p>
        </p:txBody>
      </p:sp>
      <p:pic>
        <p:nvPicPr>
          <p:cNvPr id="13" name="Afbeelding 12">
            <a:extLst>
              <a:ext uri="{FF2B5EF4-FFF2-40B4-BE49-F238E27FC236}">
                <a16:creationId xmlns:a16="http://schemas.microsoft.com/office/drawing/2014/main" id="{7582A720-88D9-46B2-B873-3D2496848AE8}"/>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783937" y="6135651"/>
            <a:ext cx="1155194" cy="475489"/>
          </a:xfrm>
          <a:prstGeom prst="rect">
            <a:avLst/>
          </a:prstGeom>
        </p:spPr>
      </p:pic>
      <p:pic>
        <p:nvPicPr>
          <p:cNvPr id="123" name="Afbeelding 122">
            <a:extLst>
              <a:ext uri="{FF2B5EF4-FFF2-40B4-BE49-F238E27FC236}">
                <a16:creationId xmlns:a16="http://schemas.microsoft.com/office/drawing/2014/main" id="{3E047C4F-03CC-48A4-8A34-2C7B35B219D7}"/>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513858" y="-1441694"/>
            <a:ext cx="1155194" cy="475489"/>
          </a:xfrm>
          <a:prstGeom prst="rect">
            <a:avLst/>
          </a:prstGeom>
        </p:spPr>
      </p:pic>
    </p:spTree>
    <p:extLst>
      <p:ext uri="{BB962C8B-B14F-4D97-AF65-F5344CB8AC3E}">
        <p14:creationId xmlns:p14="http://schemas.microsoft.com/office/powerpoint/2010/main" val="1807704489"/>
      </p:ext>
    </p:extLst>
  </p:cSld>
  <p:clrMap bg1="lt1" tx1="dk1" bg2="lt2" tx2="dk2" accent1="accent1" accent2="accent2" accent3="accent3" accent4="accent4" accent5="accent5" accent6="accent6" hlink="hlink" folHlink="folHlink"/>
  <p:sldLayoutIdLst>
    <p:sldLayoutId id="2147483689" r:id="rId1"/>
    <p:sldLayoutId id="2147483718" r:id="rId2"/>
    <p:sldLayoutId id="2147483736" r:id="rId3"/>
    <p:sldLayoutId id="2147483723" r:id="rId4"/>
    <p:sldLayoutId id="2147483725" r:id="rId5"/>
    <p:sldLayoutId id="2147483730" r:id="rId6"/>
    <p:sldLayoutId id="2147483731" r:id="rId7"/>
    <p:sldLayoutId id="2147483732" r:id="rId8"/>
    <p:sldLayoutId id="2147483733" r:id="rId9"/>
    <p:sldLayoutId id="2147483737" r:id="rId10"/>
    <p:sldLayoutId id="2147483738" r:id="rId11"/>
    <p:sldLayoutId id="2147483739" r:id="rId12"/>
    <p:sldLayoutId id="2147483740" r:id="rId13"/>
    <p:sldLayoutId id="2147483721" r:id="rId14"/>
    <p:sldLayoutId id="2147483741" r:id="rId15"/>
    <p:sldLayoutId id="2147483745" r:id="rId16"/>
    <p:sldLayoutId id="2147483743" r:id="rId17"/>
    <p:sldLayoutId id="2147483759" r:id="rId18"/>
  </p:sldLayoutIdLst>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hf hdr="0" ftr="0" dt="0"/>
  <p:txStyles>
    <p:titleStyle>
      <a:lvl1pPr algn="l" defTabSz="914400" rtl="0" eaLnBrk="1" latinLnBrk="0" hangingPunct="1">
        <a:lnSpc>
          <a:spcPct val="80000"/>
        </a:lnSpc>
        <a:spcBef>
          <a:spcPct val="0"/>
        </a:spcBef>
        <a:buNone/>
        <a:defRPr sz="3200" b="1" kern="1200" cap="none" baseline="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600"/>
        </a:spcBef>
        <a:spcAft>
          <a:spcPts val="600"/>
        </a:spcAft>
        <a:buClr>
          <a:schemeClr val="accent1"/>
        </a:buClr>
        <a:buFontTx/>
        <a:buBlip>
          <a:blip r:embed="rId21"/>
        </a:buBlip>
        <a:tabLst/>
        <a:defRPr sz="2000" kern="1200">
          <a:solidFill>
            <a:schemeClr val="tx1"/>
          </a:solidFill>
          <a:latin typeface="+mn-lt"/>
          <a:ea typeface="+mn-ea"/>
          <a:cs typeface="+mn-cs"/>
        </a:defRPr>
      </a:lvl1pPr>
      <a:lvl2pPr marL="269875" indent="-269875" algn="l" defTabSz="914400" rtl="0" eaLnBrk="1" latinLnBrk="0" hangingPunct="1">
        <a:lnSpc>
          <a:spcPct val="100000"/>
        </a:lnSpc>
        <a:spcBef>
          <a:spcPts val="600"/>
        </a:spcBef>
        <a:spcAft>
          <a:spcPts val="600"/>
        </a:spcAft>
        <a:buClr>
          <a:schemeClr val="accent4"/>
        </a:buClr>
        <a:buFontTx/>
        <a:buBlip>
          <a:blip r:embed="rId22"/>
        </a:buBlip>
        <a:tabLst/>
        <a:defRPr sz="2000" kern="1200">
          <a:solidFill>
            <a:schemeClr val="tx1"/>
          </a:solidFill>
          <a:latin typeface="+mn-lt"/>
          <a:ea typeface="+mn-ea"/>
          <a:cs typeface="+mn-cs"/>
        </a:defRPr>
      </a:lvl2pPr>
      <a:lvl3pPr marL="269875" indent="-269875" algn="l" defTabSz="914400" rtl="0" eaLnBrk="1" latinLnBrk="0" hangingPunct="1">
        <a:lnSpc>
          <a:spcPct val="100000"/>
        </a:lnSpc>
        <a:spcBef>
          <a:spcPts val="600"/>
        </a:spcBef>
        <a:spcAft>
          <a:spcPts val="600"/>
        </a:spcAft>
        <a:buFontTx/>
        <a:buBlip>
          <a:blip r:embed="rId23"/>
        </a:buBlip>
        <a:tabLst/>
        <a:defRPr sz="2000" kern="1200">
          <a:solidFill>
            <a:schemeClr val="tx1"/>
          </a:solidFill>
          <a:latin typeface="+mn-lt"/>
          <a:ea typeface="+mn-ea"/>
          <a:cs typeface="+mn-cs"/>
        </a:defRPr>
      </a:lvl3pPr>
      <a:lvl4pPr marL="269875" indent="-269875" algn="l" defTabSz="914400" rtl="0" eaLnBrk="1" latinLnBrk="0" hangingPunct="1">
        <a:lnSpc>
          <a:spcPct val="100000"/>
        </a:lnSpc>
        <a:spcBef>
          <a:spcPts val="600"/>
        </a:spcBef>
        <a:spcAft>
          <a:spcPts val="600"/>
        </a:spcAft>
        <a:buFontTx/>
        <a:buBlip>
          <a:blip r:embed="rId24"/>
        </a:buBlip>
        <a:tabLst/>
        <a:defRPr sz="2000" b="0" kern="1200" cap="none" baseline="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mj-lt"/>
        <a:buNone/>
        <a:defRPr sz="20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2000" b="1" kern="1200">
          <a:solidFill>
            <a:schemeClr val="tx1"/>
          </a:solidFill>
          <a:latin typeface="+mn-lt"/>
          <a:ea typeface="+mn-ea"/>
          <a:cs typeface="+mn-cs"/>
        </a:defRPr>
      </a:lvl6pPr>
      <a:lvl7pPr marL="533400" indent="-271463" algn="l" defTabSz="914400" rtl="0" eaLnBrk="1" latinLnBrk="0" hangingPunct="1">
        <a:lnSpc>
          <a:spcPct val="100000"/>
        </a:lnSpc>
        <a:spcBef>
          <a:spcPts val="600"/>
        </a:spcBef>
        <a:spcAft>
          <a:spcPts val="600"/>
        </a:spcAft>
        <a:buClrTx/>
        <a:buFont typeface="Calibri" panose="020F0502020204030204" pitchFamily="34" charset="0"/>
        <a:buChar char="→"/>
        <a:defRPr sz="2000" kern="1200">
          <a:solidFill>
            <a:schemeClr val="tx1"/>
          </a:solidFill>
          <a:latin typeface="+mn-lt"/>
          <a:ea typeface="+mn-ea"/>
          <a:cs typeface="+mn-cs"/>
        </a:defRPr>
      </a:lvl7pPr>
      <a:lvl8pPr marL="261938" indent="-261938" algn="l" defTabSz="914400" rtl="0" eaLnBrk="1" latinLnBrk="0" hangingPunct="1">
        <a:lnSpc>
          <a:spcPct val="100000"/>
        </a:lnSpc>
        <a:spcBef>
          <a:spcPts val="600"/>
        </a:spcBef>
        <a:spcAft>
          <a:spcPts val="600"/>
        </a:spcAft>
        <a:buFont typeface="+mj-lt"/>
        <a:buAutoNum type="arabicPeriod"/>
        <a:defRPr sz="2000" kern="1200">
          <a:solidFill>
            <a:schemeClr val="tx1"/>
          </a:solidFill>
          <a:latin typeface="+mn-lt"/>
          <a:ea typeface="+mn-ea"/>
          <a:cs typeface="+mn-cs"/>
        </a:defRPr>
      </a:lvl8pPr>
      <a:lvl9pPr marL="536575" indent="-274638" algn="l" defTabSz="914400" rtl="0" eaLnBrk="1" latinLnBrk="0" hangingPunct="1">
        <a:lnSpc>
          <a:spcPct val="100000"/>
        </a:lnSpc>
        <a:spcBef>
          <a:spcPts val="600"/>
        </a:spcBef>
        <a:spcAft>
          <a:spcPts val="600"/>
        </a:spcAft>
        <a:buFont typeface="+mj-lt"/>
        <a:buAutoNum type="arabicPeriod"/>
        <a:defRPr sz="2000" kern="1200" cap="none" baseline="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34309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9" name="logo">
            <a:extLst>
              <a:ext uri="{FF2B5EF4-FFF2-40B4-BE49-F238E27FC236}">
                <a16:creationId xmlns:a16="http://schemas.microsoft.com/office/drawing/2014/main" id="{A9EF41EF-91DB-4F13-83A5-72C0E41968CA}"/>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10987093" y="6122145"/>
            <a:ext cx="952038" cy="482540"/>
          </a:xfrm>
          <a:prstGeom prst="rect">
            <a:avLst/>
          </a:prstGeom>
        </p:spPr>
      </p:pic>
      <p:sp>
        <p:nvSpPr>
          <p:cNvPr id="2" name="titel">
            <a:extLst>
              <a:ext uri="{FF2B5EF4-FFF2-40B4-BE49-F238E27FC236}">
                <a16:creationId xmlns:a16="http://schemas.microsoft.com/office/drawing/2014/main" id="{5584EFC4-1262-4DCE-B5BE-6643429FDF14}"/>
              </a:ext>
            </a:extLst>
          </p:cNvPr>
          <p:cNvSpPr>
            <a:spLocks noGrp="1"/>
          </p:cNvSpPr>
          <p:nvPr>
            <p:ph type="title"/>
          </p:nvPr>
        </p:nvSpPr>
        <p:spPr>
          <a:xfrm>
            <a:off x="444500" y="272177"/>
            <a:ext cx="11293914" cy="600744"/>
          </a:xfrm>
          <a:prstGeom prst="rect">
            <a:avLst/>
          </a:prstGeom>
        </p:spPr>
        <p:txBody>
          <a:bodyPr vert="horz" lIns="0" tIns="72000" rIns="0" bIns="0" rtlCol="0" anchor="t">
            <a:noAutofit/>
          </a:bodyPr>
          <a:lstStyle/>
          <a:p>
            <a:r>
              <a:rPr lang="nl-NL" noProof="0"/>
              <a:t>Plaats hier je titel</a:t>
            </a:r>
          </a:p>
        </p:txBody>
      </p:sp>
      <p:sp>
        <p:nvSpPr>
          <p:cNvPr id="3" name="tekst">
            <a:extLst>
              <a:ext uri="{FF2B5EF4-FFF2-40B4-BE49-F238E27FC236}">
                <a16:creationId xmlns:a16="http://schemas.microsoft.com/office/drawing/2014/main" id="{C176942F-F0F8-4066-905E-22E2B72C951D}"/>
              </a:ext>
            </a:extLst>
          </p:cNvPr>
          <p:cNvSpPr>
            <a:spLocks noGrp="1"/>
          </p:cNvSpPr>
          <p:nvPr>
            <p:ph type="body" idx="1"/>
          </p:nvPr>
        </p:nvSpPr>
        <p:spPr>
          <a:xfrm>
            <a:off x="444500" y="1464994"/>
            <a:ext cx="11268000" cy="4469349"/>
          </a:xfrm>
          <a:prstGeom prst="rect">
            <a:avLst/>
          </a:prstGeom>
        </p:spPr>
        <p:txBody>
          <a:bodyPr vert="horz" lIns="0" tIns="0" rIns="0" bIns="0" rtlCol="0">
            <a:noAutofit/>
          </a:bodyPr>
          <a:lstStyle/>
          <a:p>
            <a:pPr lvl="0"/>
            <a:r>
              <a:rPr lang="nl-NL" noProof="0"/>
              <a:t>JU-LEVEL1=</a:t>
            </a:r>
            <a:r>
              <a:rPr lang="nl-NL" noProof="0" err="1"/>
              <a:t>Bullet</a:t>
            </a:r>
            <a:r>
              <a:rPr lang="nl-NL" noProof="0"/>
              <a:t> oranje</a:t>
            </a:r>
          </a:p>
          <a:p>
            <a:pPr lvl="1"/>
            <a:r>
              <a:rPr lang="nl-NL" noProof="0"/>
              <a:t>JU-LEVEL2=</a:t>
            </a:r>
            <a:r>
              <a:rPr lang="nl-NL" noProof="0" err="1"/>
              <a:t>Bullet</a:t>
            </a:r>
            <a:r>
              <a:rPr lang="nl-NL" noProof="0"/>
              <a:t> rood</a:t>
            </a:r>
          </a:p>
          <a:p>
            <a:pPr lvl="2"/>
            <a:r>
              <a:rPr lang="nl-NL" noProof="0"/>
              <a:t>JU-LEVEL3=</a:t>
            </a:r>
            <a:r>
              <a:rPr lang="nl-NL" noProof="0" err="1"/>
              <a:t>Bullet</a:t>
            </a:r>
            <a:r>
              <a:rPr lang="nl-NL" noProof="0"/>
              <a:t> blauw</a:t>
            </a:r>
          </a:p>
          <a:p>
            <a:pPr lvl="3"/>
            <a:r>
              <a:rPr lang="nl-NL" noProof="0"/>
              <a:t>JU-LEVEL4=</a:t>
            </a:r>
            <a:r>
              <a:rPr lang="nl-NL" noProof="0" err="1"/>
              <a:t>Bullet</a:t>
            </a:r>
            <a:r>
              <a:rPr lang="nl-NL" noProof="0"/>
              <a:t> groen</a:t>
            </a:r>
          </a:p>
          <a:p>
            <a:pPr lvl="4"/>
            <a:r>
              <a:rPr lang="nl-NL" noProof="0"/>
              <a:t>JU-LEVEL5=Leestekst</a:t>
            </a:r>
          </a:p>
          <a:p>
            <a:pPr lvl="5"/>
            <a:r>
              <a:rPr lang="nl-NL" noProof="0"/>
              <a:t>JU-LEVEL6=Subtitel</a:t>
            </a:r>
          </a:p>
          <a:p>
            <a:pPr lvl="6"/>
            <a:r>
              <a:rPr lang="nl-NL" noProof="0"/>
              <a:t>JU-LEVEL7=Sub-</a:t>
            </a:r>
            <a:r>
              <a:rPr lang="nl-NL" noProof="0" err="1"/>
              <a:t>bullet</a:t>
            </a:r>
            <a:endParaRPr lang="nl-NL" noProof="0"/>
          </a:p>
          <a:p>
            <a:pPr lvl="7"/>
            <a:r>
              <a:rPr lang="nl-NL" noProof="0"/>
              <a:t>JU-LEVEL8=Nummers</a:t>
            </a:r>
          </a:p>
          <a:p>
            <a:pPr lvl="8"/>
            <a:r>
              <a:rPr lang="nl-NL" noProof="0"/>
              <a:t>JU-LEVEL9=Sub-nummering</a:t>
            </a:r>
          </a:p>
        </p:txBody>
      </p:sp>
      <p:grpSp>
        <p:nvGrpSpPr>
          <p:cNvPr id="103" name="GRID" hidden="1">
            <a:extLst>
              <a:ext uri="{FF2B5EF4-FFF2-40B4-BE49-F238E27FC236}">
                <a16:creationId xmlns:a16="http://schemas.microsoft.com/office/drawing/2014/main" id="{8474276A-7378-47BC-A88E-F5BABDA49AF6}"/>
              </a:ext>
            </a:extLst>
          </p:cNvPr>
          <p:cNvGrpSpPr/>
          <p:nvPr userDrawn="1"/>
        </p:nvGrpSpPr>
        <p:grpSpPr>
          <a:xfrm>
            <a:off x="0" y="0"/>
            <a:ext cx="12192000" cy="6858000"/>
            <a:chOff x="0" y="0"/>
            <a:chExt cx="12192000" cy="6858000"/>
          </a:xfrm>
        </p:grpSpPr>
        <p:sp>
          <p:nvSpPr>
            <p:cNvPr id="104" name="Rechthoek 103">
              <a:extLst>
                <a:ext uri="{FF2B5EF4-FFF2-40B4-BE49-F238E27FC236}">
                  <a16:creationId xmlns:a16="http://schemas.microsoft.com/office/drawing/2014/main" id="{F138F63C-9024-48F4-8CD3-A4992A6D91DE}"/>
                </a:ext>
              </a:extLst>
            </p:cNvPr>
            <p:cNvSpPr/>
            <p:nvPr userDrawn="1"/>
          </p:nvSpPr>
          <p:spPr>
            <a:xfrm>
              <a:off x="0" y="0"/>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5" name="Rechthoek 104">
              <a:extLst>
                <a:ext uri="{FF2B5EF4-FFF2-40B4-BE49-F238E27FC236}">
                  <a16:creationId xmlns:a16="http://schemas.microsoft.com/office/drawing/2014/main" id="{0215613B-5C64-45D6-80BB-B963DC8EDE2A}"/>
                </a:ext>
              </a:extLst>
            </p:cNvPr>
            <p:cNvSpPr/>
            <p:nvPr userDrawn="1"/>
          </p:nvSpPr>
          <p:spPr>
            <a:xfrm>
              <a:off x="0" y="6596744"/>
              <a:ext cx="12192000" cy="261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6" name="Rechthoek 105">
              <a:extLst>
                <a:ext uri="{FF2B5EF4-FFF2-40B4-BE49-F238E27FC236}">
                  <a16:creationId xmlns:a16="http://schemas.microsoft.com/office/drawing/2014/main" id="{72465A97-6C2F-45B6-8024-AF684A3AD5D6}"/>
                </a:ext>
              </a:extLst>
            </p:cNvPr>
            <p:cNvSpPr/>
            <p:nvPr userDrawn="1"/>
          </p:nvSpPr>
          <p:spPr>
            <a:xfrm>
              <a:off x="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a:extLst>
                <a:ext uri="{FF2B5EF4-FFF2-40B4-BE49-F238E27FC236}">
                  <a16:creationId xmlns:a16="http://schemas.microsoft.com/office/drawing/2014/main" id="{259D72CC-F81D-4F98-A3A5-0BAD485A58A5}"/>
                </a:ext>
              </a:extLst>
            </p:cNvPr>
            <p:cNvSpPr/>
            <p:nvPr userDrawn="1"/>
          </p:nvSpPr>
          <p:spPr>
            <a:xfrm>
              <a:off x="11929200" y="0"/>
              <a:ext cx="2628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8" name="Rechthoek 107">
              <a:extLst>
                <a:ext uri="{FF2B5EF4-FFF2-40B4-BE49-F238E27FC236}">
                  <a16:creationId xmlns:a16="http://schemas.microsoft.com/office/drawing/2014/main" id="{28A2B9C3-3230-440F-8073-1EF9F74C13A6}"/>
                </a:ext>
              </a:extLst>
            </p:cNvPr>
            <p:cNvSpPr/>
            <p:nvPr userDrawn="1"/>
          </p:nvSpPr>
          <p:spPr>
            <a:xfrm>
              <a:off x="0" y="262512"/>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a:extLst>
                <a:ext uri="{FF2B5EF4-FFF2-40B4-BE49-F238E27FC236}">
                  <a16:creationId xmlns:a16="http://schemas.microsoft.com/office/drawing/2014/main" id="{3C86417D-2D40-44D5-BED5-15D4355710CE}"/>
                </a:ext>
              </a:extLst>
            </p:cNvPr>
            <p:cNvSpPr/>
            <p:nvPr userDrawn="1"/>
          </p:nvSpPr>
          <p:spPr>
            <a:xfrm>
              <a:off x="259064"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a:extLst>
                <a:ext uri="{FF2B5EF4-FFF2-40B4-BE49-F238E27FC236}">
                  <a16:creationId xmlns:a16="http://schemas.microsoft.com/office/drawing/2014/main" id="{ECE60979-D6D1-478E-90C1-26EFC26CC802}"/>
                </a:ext>
              </a:extLst>
            </p:cNvPr>
            <p:cNvSpPr/>
            <p:nvPr userDrawn="1"/>
          </p:nvSpPr>
          <p:spPr>
            <a:xfrm>
              <a:off x="11668087"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9" name="Rechthoek 118">
              <a:extLst>
                <a:ext uri="{FF2B5EF4-FFF2-40B4-BE49-F238E27FC236}">
                  <a16:creationId xmlns:a16="http://schemas.microsoft.com/office/drawing/2014/main" id="{3BE90DC0-51B0-4F22-86A2-1384A52355C7}"/>
                </a:ext>
              </a:extLst>
            </p:cNvPr>
            <p:cNvSpPr/>
            <p:nvPr userDrawn="1"/>
          </p:nvSpPr>
          <p:spPr>
            <a:xfrm>
              <a:off x="0" y="6337267"/>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0" name="Rechthoek 119">
              <a:extLst>
                <a:ext uri="{FF2B5EF4-FFF2-40B4-BE49-F238E27FC236}">
                  <a16:creationId xmlns:a16="http://schemas.microsoft.com/office/drawing/2014/main" id="{61069823-AAA4-494E-A2C2-145F92894526}"/>
                </a:ext>
              </a:extLst>
            </p:cNvPr>
            <p:cNvSpPr/>
            <p:nvPr userDrawn="1"/>
          </p:nvSpPr>
          <p:spPr>
            <a:xfrm>
              <a:off x="9491269" y="0"/>
              <a:ext cx="262800" cy="6858000"/>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1" name="Rechthoek 120">
              <a:extLst>
                <a:ext uri="{FF2B5EF4-FFF2-40B4-BE49-F238E27FC236}">
                  <a16:creationId xmlns:a16="http://schemas.microsoft.com/office/drawing/2014/main" id="{D381AF8F-0B24-47CE-8CA3-95221D67D0F6}"/>
                </a:ext>
              </a:extLst>
            </p:cNvPr>
            <p:cNvSpPr/>
            <p:nvPr userDrawn="1"/>
          </p:nvSpPr>
          <p:spPr>
            <a:xfrm>
              <a:off x="0" y="1132976"/>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2" name="Rechthoek 121">
              <a:extLst>
                <a:ext uri="{FF2B5EF4-FFF2-40B4-BE49-F238E27FC236}">
                  <a16:creationId xmlns:a16="http://schemas.microsoft.com/office/drawing/2014/main" id="{36C3D69B-F065-4A21-8578-E48BFBEA8144}"/>
                </a:ext>
              </a:extLst>
            </p:cNvPr>
            <p:cNvSpPr/>
            <p:nvPr userDrawn="1"/>
          </p:nvSpPr>
          <p:spPr>
            <a:xfrm>
              <a:off x="0" y="5859033"/>
              <a:ext cx="12192000" cy="261256"/>
            </a:xfrm>
            <a:prstGeom prst="rect">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27" name="KADER" hidden="1">
            <a:extLst>
              <a:ext uri="{FF2B5EF4-FFF2-40B4-BE49-F238E27FC236}">
                <a16:creationId xmlns:a16="http://schemas.microsoft.com/office/drawing/2014/main" id="{E6E7F0C9-3A01-4084-9EFF-E9B01BB674B9}"/>
              </a:ext>
            </a:extLst>
          </p:cNvPr>
          <p:cNvGrpSpPr/>
          <p:nvPr userDrawn="1"/>
        </p:nvGrpSpPr>
        <p:grpSpPr>
          <a:xfrm>
            <a:off x="-355722" y="-212464"/>
            <a:ext cx="12894355" cy="7257527"/>
            <a:chOff x="-355722" y="-212464"/>
            <a:chExt cx="12894355" cy="7257527"/>
          </a:xfrm>
        </p:grpSpPr>
        <p:sp>
          <p:nvSpPr>
            <p:cNvPr id="23" name="Rechthoek 22">
              <a:extLst>
                <a:ext uri="{FF2B5EF4-FFF2-40B4-BE49-F238E27FC236}">
                  <a16:creationId xmlns:a16="http://schemas.microsoft.com/office/drawing/2014/main" id="{EA8EF71D-19CD-4203-9B9C-9F56A2224E5B}"/>
                </a:ext>
              </a:extLst>
            </p:cNvPr>
            <p:cNvSpPr/>
            <p:nvPr userDrawn="1"/>
          </p:nvSpPr>
          <p:spPr>
            <a:xfrm rot="16200000">
              <a:off x="8439105" y="3287562"/>
              <a:ext cx="7257527" cy="257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4" name="Rechthoek 23">
              <a:extLst>
                <a:ext uri="{FF2B5EF4-FFF2-40B4-BE49-F238E27FC236}">
                  <a16:creationId xmlns:a16="http://schemas.microsoft.com/office/drawing/2014/main" id="{2EDA6DA0-A430-44EF-88B3-6F36E44BBC17}"/>
                </a:ext>
              </a:extLst>
            </p:cNvPr>
            <p:cNvSpPr/>
            <p:nvPr userDrawn="1"/>
          </p:nvSpPr>
          <p:spPr>
            <a:xfrm rot="16200000">
              <a:off x="-3498895" y="3287562"/>
              <a:ext cx="7257527" cy="257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5" name="Rechthoek 24">
              <a:extLst>
                <a:ext uri="{FF2B5EF4-FFF2-40B4-BE49-F238E27FC236}">
                  <a16:creationId xmlns:a16="http://schemas.microsoft.com/office/drawing/2014/main" id="{37A82A2E-5716-4F29-AA63-0242AA0E4216}"/>
                </a:ext>
              </a:extLst>
            </p:cNvPr>
            <p:cNvSpPr/>
            <p:nvPr userDrawn="1"/>
          </p:nvSpPr>
          <p:spPr>
            <a:xfrm>
              <a:off x="-355722" y="-5619"/>
              <a:ext cx="12894355" cy="2574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26" name="Rechthoek 25">
              <a:extLst>
                <a:ext uri="{FF2B5EF4-FFF2-40B4-BE49-F238E27FC236}">
                  <a16:creationId xmlns:a16="http://schemas.microsoft.com/office/drawing/2014/main" id="{BCF563EC-A799-4E63-B987-7B93FFBDF726}"/>
                </a:ext>
              </a:extLst>
            </p:cNvPr>
            <p:cNvSpPr/>
            <p:nvPr userDrawn="1"/>
          </p:nvSpPr>
          <p:spPr>
            <a:xfrm>
              <a:off x="-355722" y="6604685"/>
              <a:ext cx="12894355" cy="257475"/>
            </a:xfrm>
            <a:prstGeom prst="rect">
              <a:avLst/>
            </a:prstGeom>
            <a:solidFill>
              <a:schemeClr val="accent3">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sp>
        <p:nvSpPr>
          <p:cNvPr id="4" name="datum">
            <a:extLst>
              <a:ext uri="{FF2B5EF4-FFF2-40B4-BE49-F238E27FC236}">
                <a16:creationId xmlns:a16="http://schemas.microsoft.com/office/drawing/2014/main" id="{BA8A27F1-40C7-4ABA-A23D-ABF73FB6F10F}"/>
              </a:ext>
            </a:extLst>
          </p:cNvPr>
          <p:cNvSpPr>
            <a:spLocks noGrp="1"/>
          </p:cNvSpPr>
          <p:nvPr>
            <p:ph type="dt" sz="half" idx="2"/>
          </p:nvPr>
        </p:nvSpPr>
        <p:spPr>
          <a:xfrm>
            <a:off x="7645707" y="6376061"/>
            <a:ext cx="3140325" cy="216909"/>
          </a:xfrm>
          <a:prstGeom prst="rect">
            <a:avLst/>
          </a:prstGeom>
        </p:spPr>
        <p:txBody>
          <a:bodyPr vert="horz" lIns="0" tIns="0" rIns="0" bIns="0" rtlCol="0" anchor="ctr">
            <a:noAutofit/>
          </a:bodyPr>
          <a:lstStyle>
            <a:lvl1pPr algn="r">
              <a:defRPr sz="1200">
                <a:solidFill>
                  <a:schemeClr val="tx1"/>
                </a:solidFill>
              </a:defRPr>
            </a:lvl1pPr>
          </a:lstStyle>
          <a:p>
            <a:fld id="{A3BC5AFA-D9DA-4B84-B0D7-1918E212144A}" type="datetime1">
              <a:rPr lang="nl-NL" smtClean="0"/>
              <a:t>4-11-2022</a:t>
            </a:fld>
            <a:endParaRPr lang="nl-NL"/>
          </a:p>
        </p:txBody>
      </p:sp>
      <p:sp>
        <p:nvSpPr>
          <p:cNvPr id="5" name="voettekst">
            <a:extLst>
              <a:ext uri="{FF2B5EF4-FFF2-40B4-BE49-F238E27FC236}">
                <a16:creationId xmlns:a16="http://schemas.microsoft.com/office/drawing/2014/main" id="{A8CC3061-3BED-4D38-839F-6419010C85E6}"/>
              </a:ext>
            </a:extLst>
          </p:cNvPr>
          <p:cNvSpPr>
            <a:spLocks noGrp="1"/>
          </p:cNvSpPr>
          <p:nvPr>
            <p:ph type="ftr" sz="quarter" idx="3"/>
          </p:nvPr>
        </p:nvSpPr>
        <p:spPr>
          <a:xfrm>
            <a:off x="926910" y="6376061"/>
            <a:ext cx="6718797" cy="216909"/>
          </a:xfrm>
          <a:prstGeom prst="rect">
            <a:avLst/>
          </a:prstGeom>
        </p:spPr>
        <p:txBody>
          <a:bodyPr vert="horz" lIns="0" tIns="0" rIns="0" bIns="0" rtlCol="0" anchor="ctr">
            <a:noAutofit/>
          </a:bodyPr>
          <a:lstStyle>
            <a:lvl1pPr algn="l">
              <a:defRPr sz="1200" cap="all" baseline="0">
                <a:solidFill>
                  <a:schemeClr val="tx1"/>
                </a:solidFill>
              </a:defRPr>
            </a:lvl1pPr>
          </a:lstStyle>
          <a:p>
            <a:r>
              <a:rPr lang="nl-NL"/>
              <a:t>&lt;Plaats hier je voettekst&gt;</a:t>
            </a:r>
          </a:p>
        </p:txBody>
      </p:sp>
      <p:sp>
        <p:nvSpPr>
          <p:cNvPr id="6" name="nummer">
            <a:extLst>
              <a:ext uri="{FF2B5EF4-FFF2-40B4-BE49-F238E27FC236}">
                <a16:creationId xmlns:a16="http://schemas.microsoft.com/office/drawing/2014/main" id="{94213057-4619-486A-8604-BE7285D39778}"/>
              </a:ext>
            </a:extLst>
          </p:cNvPr>
          <p:cNvSpPr>
            <a:spLocks noGrp="1"/>
          </p:cNvSpPr>
          <p:nvPr>
            <p:ph type="sldNum" sz="quarter" idx="4"/>
          </p:nvPr>
        </p:nvSpPr>
        <p:spPr>
          <a:xfrm>
            <a:off x="516362" y="6376061"/>
            <a:ext cx="392576" cy="216909"/>
          </a:xfrm>
          <a:prstGeom prst="rect">
            <a:avLst/>
          </a:prstGeom>
        </p:spPr>
        <p:txBody>
          <a:bodyPr vert="horz" lIns="0" tIns="0" rIns="0" bIns="0" rtlCol="0" anchor="ctr">
            <a:noAutofit/>
          </a:bodyPr>
          <a:lstStyle>
            <a:lvl1pPr algn="l">
              <a:defRPr sz="1200" b="1">
                <a:solidFill>
                  <a:schemeClr val="tx1"/>
                </a:solidFill>
              </a:defRPr>
            </a:lvl1pPr>
          </a:lstStyle>
          <a:p>
            <a:fld id="{0E7476D2-0896-4839-9387-ABF8745D58E4}" type="slidenum">
              <a:rPr lang="nl-NL" smtClean="0"/>
              <a:pPr/>
              <a:t>‹nr.›</a:t>
            </a:fld>
            <a:endParaRPr lang="nl-NL"/>
          </a:p>
        </p:txBody>
      </p:sp>
      <p:pic>
        <p:nvPicPr>
          <p:cNvPr id="22" name="logoboven">
            <a:extLst>
              <a:ext uri="{FF2B5EF4-FFF2-40B4-BE49-F238E27FC236}">
                <a16:creationId xmlns:a16="http://schemas.microsoft.com/office/drawing/2014/main" id="{CBC6162C-9627-4687-89A5-937B0031F48B}"/>
              </a:ext>
            </a:extLst>
          </p:cNvPr>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5615266" y="-1395191"/>
            <a:ext cx="952381" cy="482540"/>
          </a:xfrm>
          <a:prstGeom prst="rect">
            <a:avLst/>
          </a:prstGeom>
        </p:spPr>
      </p:pic>
    </p:spTree>
    <p:extLst>
      <p:ext uri="{BB962C8B-B14F-4D97-AF65-F5344CB8AC3E}">
        <p14:creationId xmlns:p14="http://schemas.microsoft.com/office/powerpoint/2010/main" val="2122788900"/>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hf hdr="0" ftr="0" dt="0"/>
  <p:txStyles>
    <p:titleStyle>
      <a:lvl1pPr algn="l" defTabSz="914400" rtl="0" eaLnBrk="1" latinLnBrk="0" hangingPunct="1">
        <a:lnSpc>
          <a:spcPct val="80000"/>
        </a:lnSpc>
        <a:spcBef>
          <a:spcPct val="0"/>
        </a:spcBef>
        <a:buNone/>
        <a:defRPr sz="3200" b="1" kern="1200" cap="none" baseline="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600"/>
        </a:spcBef>
        <a:spcAft>
          <a:spcPts val="600"/>
        </a:spcAft>
        <a:buClr>
          <a:schemeClr val="accent1"/>
        </a:buClr>
        <a:buFontTx/>
        <a:buBlip>
          <a:blip r:embed="rId24"/>
        </a:buBlip>
        <a:tabLst/>
        <a:defRPr sz="2000" kern="1200">
          <a:solidFill>
            <a:schemeClr val="tx1"/>
          </a:solidFill>
          <a:latin typeface="+mn-lt"/>
          <a:ea typeface="+mn-ea"/>
          <a:cs typeface="+mn-cs"/>
        </a:defRPr>
      </a:lvl1pPr>
      <a:lvl2pPr marL="269875" indent="-269875" algn="l" defTabSz="914400" rtl="0" eaLnBrk="1" latinLnBrk="0" hangingPunct="1">
        <a:lnSpc>
          <a:spcPct val="100000"/>
        </a:lnSpc>
        <a:spcBef>
          <a:spcPts val="600"/>
        </a:spcBef>
        <a:spcAft>
          <a:spcPts val="600"/>
        </a:spcAft>
        <a:buClr>
          <a:schemeClr val="accent4"/>
        </a:buClr>
        <a:buFontTx/>
        <a:buBlip>
          <a:blip r:embed="rId25"/>
        </a:buBlip>
        <a:tabLst/>
        <a:defRPr sz="2000" kern="1200">
          <a:solidFill>
            <a:schemeClr val="tx1"/>
          </a:solidFill>
          <a:latin typeface="+mn-lt"/>
          <a:ea typeface="+mn-ea"/>
          <a:cs typeface="+mn-cs"/>
        </a:defRPr>
      </a:lvl2pPr>
      <a:lvl3pPr marL="269875" indent="-269875" algn="l" defTabSz="914400" rtl="0" eaLnBrk="1" latinLnBrk="0" hangingPunct="1">
        <a:lnSpc>
          <a:spcPct val="100000"/>
        </a:lnSpc>
        <a:spcBef>
          <a:spcPts val="600"/>
        </a:spcBef>
        <a:spcAft>
          <a:spcPts val="600"/>
        </a:spcAft>
        <a:buFontTx/>
        <a:buBlip>
          <a:blip r:embed="rId26"/>
        </a:buBlip>
        <a:tabLst/>
        <a:defRPr sz="2000" kern="1200">
          <a:solidFill>
            <a:schemeClr val="tx1"/>
          </a:solidFill>
          <a:latin typeface="+mn-lt"/>
          <a:ea typeface="+mn-ea"/>
          <a:cs typeface="+mn-cs"/>
        </a:defRPr>
      </a:lvl3pPr>
      <a:lvl4pPr marL="269875" indent="-269875" algn="l" defTabSz="914400" rtl="0" eaLnBrk="1" latinLnBrk="0" hangingPunct="1">
        <a:lnSpc>
          <a:spcPct val="100000"/>
        </a:lnSpc>
        <a:spcBef>
          <a:spcPts val="600"/>
        </a:spcBef>
        <a:spcAft>
          <a:spcPts val="600"/>
        </a:spcAft>
        <a:buFontTx/>
        <a:buBlip>
          <a:blip r:embed="rId27"/>
        </a:buBlip>
        <a:tabLst/>
        <a:defRPr sz="2000" b="0" kern="1200" cap="none" baseline="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mj-lt"/>
        <a:buNone/>
        <a:defRPr sz="2000" kern="1200">
          <a:solidFill>
            <a:schemeClr val="tx1"/>
          </a:solidFill>
          <a:latin typeface="+mn-lt"/>
          <a:ea typeface="+mn-ea"/>
          <a:cs typeface="+mn-cs"/>
        </a:defRPr>
      </a:lvl5pPr>
      <a:lvl6pPr marL="0" indent="0" algn="l" defTabSz="914400" rtl="0" eaLnBrk="1" latinLnBrk="0" hangingPunct="1">
        <a:lnSpc>
          <a:spcPct val="100000"/>
        </a:lnSpc>
        <a:spcBef>
          <a:spcPts val="600"/>
        </a:spcBef>
        <a:spcAft>
          <a:spcPts val="600"/>
        </a:spcAft>
        <a:buClr>
          <a:schemeClr val="accent3"/>
        </a:buClr>
        <a:buFont typeface="Arial" panose="020B0604020202020204" pitchFamily="34" charset="0"/>
        <a:buNone/>
        <a:defRPr sz="2000" b="1" kern="1200">
          <a:solidFill>
            <a:schemeClr val="tx1"/>
          </a:solidFill>
          <a:latin typeface="+mn-lt"/>
          <a:ea typeface="+mn-ea"/>
          <a:cs typeface="+mn-cs"/>
        </a:defRPr>
      </a:lvl6pPr>
      <a:lvl7pPr marL="533400" indent="-271463" algn="l" defTabSz="914400" rtl="0" eaLnBrk="1" latinLnBrk="0" hangingPunct="1">
        <a:lnSpc>
          <a:spcPct val="100000"/>
        </a:lnSpc>
        <a:spcBef>
          <a:spcPts val="600"/>
        </a:spcBef>
        <a:spcAft>
          <a:spcPts val="600"/>
        </a:spcAft>
        <a:buClrTx/>
        <a:buFont typeface="Calibri" panose="020F0502020204030204" pitchFamily="34" charset="0"/>
        <a:buChar char="→"/>
        <a:defRPr sz="2000" kern="1200">
          <a:solidFill>
            <a:schemeClr val="tx1"/>
          </a:solidFill>
          <a:latin typeface="+mn-lt"/>
          <a:ea typeface="+mn-ea"/>
          <a:cs typeface="+mn-cs"/>
        </a:defRPr>
      </a:lvl7pPr>
      <a:lvl8pPr marL="261938" indent="-261938" algn="l" defTabSz="914400" rtl="0" eaLnBrk="1" latinLnBrk="0" hangingPunct="1">
        <a:lnSpc>
          <a:spcPct val="100000"/>
        </a:lnSpc>
        <a:spcBef>
          <a:spcPts val="600"/>
        </a:spcBef>
        <a:spcAft>
          <a:spcPts val="600"/>
        </a:spcAft>
        <a:buFont typeface="+mj-lt"/>
        <a:buAutoNum type="arabicPeriod"/>
        <a:defRPr sz="2000" kern="1200">
          <a:solidFill>
            <a:schemeClr val="tx1"/>
          </a:solidFill>
          <a:latin typeface="+mn-lt"/>
          <a:ea typeface="+mn-ea"/>
          <a:cs typeface="+mn-cs"/>
        </a:defRPr>
      </a:lvl8pPr>
      <a:lvl9pPr marL="536575" indent="-274638" algn="l" defTabSz="914400" rtl="0" eaLnBrk="1" latinLnBrk="0" hangingPunct="1">
        <a:lnSpc>
          <a:spcPct val="100000"/>
        </a:lnSpc>
        <a:spcBef>
          <a:spcPts val="600"/>
        </a:spcBef>
        <a:spcAft>
          <a:spcPts val="600"/>
        </a:spcAft>
        <a:buFont typeface="+mj-lt"/>
        <a:buAutoNum type="arabicPeriod"/>
        <a:defRPr sz="2000" kern="1200" cap="none" baseline="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8.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hyperlink" Target="https://maken.wikiwijs.nl/userfiles/a9b793da48ea17b3cbd619fd2d8652fb54a21444.docx"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hyperlink" Target="https://maken.wikiwijs.nl/userfiles/3af20fb8777d6070f99a4476949dad635e4db550.docx" TargetMode="External"/><Relationship Id="rId5" Type="http://schemas.openxmlformats.org/officeDocument/2006/relationships/hyperlink" Target="https://maken.wikiwijs.nl/176149/Handleiding_Leermateriaal_delen_met_SURFsharekit"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hyperlink" Target="https://edusources.nl/collecties/810e2ec9-172d-4f8a-9fa7-d6fb63a25c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sources.nl/materialen/zoeken?search_text=%22%22&amp;filters=%7B%22aggregation_level%22%3A%5B%224%22%5D,%22publishers.keyword%22%3A%5B%22SURFnet%22,%22Stimuleringsregeling%20Open%20en%20Online%20Onderwijs%22%5D%7D&amp;page_size=10&amp;page=1&amp;is_prefilter=0" TargetMode="External"/><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dev.surfedushare.nl/" TargetMode="External"/><Relationship Id="rId2" Type="http://schemas.openxmlformats.org/officeDocument/2006/relationships/image" Target="../media/image39.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3DCA8EF-F45A-D24C-A63D-3FD7601F17B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9250" b="9250"/>
          <a:stretch>
            <a:fillRect/>
          </a:stretch>
        </p:blipFill>
        <p:spPr/>
      </p:pic>
      <p:sp>
        <p:nvSpPr>
          <p:cNvPr id="3" name="Text Placeholder 2">
            <a:extLst>
              <a:ext uri="{FF2B5EF4-FFF2-40B4-BE49-F238E27FC236}">
                <a16:creationId xmlns:a16="http://schemas.microsoft.com/office/drawing/2014/main" id="{F3D173CE-FBF1-D14A-801A-07BED6FB3D8F}"/>
              </a:ext>
            </a:extLst>
          </p:cNvPr>
          <p:cNvSpPr>
            <a:spLocks noGrp="1"/>
          </p:cNvSpPr>
          <p:nvPr>
            <p:ph type="body" sz="quarter" idx="61"/>
          </p:nvPr>
        </p:nvSpPr>
        <p:spPr>
          <a:xfrm>
            <a:off x="423435" y="524498"/>
            <a:ext cx="5556741" cy="2904502"/>
          </a:xfrm>
        </p:spPr>
        <p:txBody>
          <a:bodyPr/>
          <a:lstStyle/>
          <a:p>
            <a:r>
              <a:rPr lang="nl-NL"/>
              <a:t>Collecties en verzamelingen</a:t>
            </a:r>
          </a:p>
          <a:p>
            <a:r>
              <a:rPr lang="nl-NL" sz="1400"/>
              <a:t>Structuur aanbrengen in je leermaterialen</a:t>
            </a:r>
          </a:p>
          <a:p>
            <a:endParaRPr lang="nl-NL" sz="1400"/>
          </a:p>
          <a:p>
            <a:r>
              <a:rPr lang="nl-NL" sz="1400"/>
              <a:t>4 november 2022	</a:t>
            </a:r>
          </a:p>
        </p:txBody>
      </p:sp>
      <p:sp>
        <p:nvSpPr>
          <p:cNvPr id="5" name="Text Placeholder 4">
            <a:extLst>
              <a:ext uri="{FF2B5EF4-FFF2-40B4-BE49-F238E27FC236}">
                <a16:creationId xmlns:a16="http://schemas.microsoft.com/office/drawing/2014/main" id="{62FE59CB-4B69-D545-A711-771AB8518248}"/>
              </a:ext>
            </a:extLst>
          </p:cNvPr>
          <p:cNvSpPr>
            <a:spLocks noGrp="1"/>
          </p:cNvSpPr>
          <p:nvPr>
            <p:ph type="body" sz="quarter" idx="64"/>
          </p:nvPr>
        </p:nvSpPr>
        <p:spPr/>
        <p:txBody>
          <a:bodyPr/>
          <a:lstStyle/>
          <a:p>
            <a:endParaRPr lang="nl-NL"/>
          </a:p>
        </p:txBody>
      </p:sp>
      <p:sp>
        <p:nvSpPr>
          <p:cNvPr id="6" name="Text Placeholder 5">
            <a:extLst>
              <a:ext uri="{FF2B5EF4-FFF2-40B4-BE49-F238E27FC236}">
                <a16:creationId xmlns:a16="http://schemas.microsoft.com/office/drawing/2014/main" id="{4E2F94BA-B745-954B-893C-FCE68637726B}"/>
              </a:ext>
            </a:extLst>
          </p:cNvPr>
          <p:cNvSpPr>
            <a:spLocks noGrp="1"/>
          </p:cNvSpPr>
          <p:nvPr>
            <p:ph type="body" sz="quarter" idx="65"/>
          </p:nvPr>
        </p:nvSpPr>
        <p:spPr/>
        <p:txBody>
          <a:bodyPr/>
          <a:lstStyle/>
          <a:p>
            <a:endParaRPr lang="nl-NL"/>
          </a:p>
        </p:txBody>
      </p:sp>
      <p:sp>
        <p:nvSpPr>
          <p:cNvPr id="7" name="Slide Number Placeholder 6">
            <a:extLst>
              <a:ext uri="{FF2B5EF4-FFF2-40B4-BE49-F238E27FC236}">
                <a16:creationId xmlns:a16="http://schemas.microsoft.com/office/drawing/2014/main" id="{9022A7AC-C790-6740-8838-464EAF7E544C}"/>
              </a:ext>
            </a:extLst>
          </p:cNvPr>
          <p:cNvSpPr>
            <a:spLocks noGrp="1"/>
          </p:cNvSpPr>
          <p:nvPr>
            <p:ph type="sldNum" sz="quarter" idx="12"/>
          </p:nvPr>
        </p:nvSpPr>
        <p:spPr/>
        <p:txBody>
          <a:bodyPr/>
          <a:lstStyle/>
          <a:p>
            <a:fld id="{7AD0FE45-509C-4BDF-9EDE-64426F8DF3D2}" type="slidenum">
              <a:rPr lang="nl-NL" smtClean="0"/>
              <a:t>1</a:t>
            </a:fld>
            <a:endParaRPr lang="nl-NL"/>
          </a:p>
        </p:txBody>
      </p:sp>
      <p:pic>
        <p:nvPicPr>
          <p:cNvPr id="1026" name="Picture 2" descr="Creative Commons License">
            <a:extLst>
              <a:ext uri="{FF2B5EF4-FFF2-40B4-BE49-F238E27FC236}">
                <a16:creationId xmlns:a16="http://schemas.microsoft.com/office/drawing/2014/main" id="{DFB0F12E-0253-974F-B3FC-38B794E97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35" y="6167320"/>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90288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194DF46-2EF4-4E2C-AC10-28F5277D5B97}"/>
              </a:ext>
            </a:extLst>
          </p:cNvPr>
          <p:cNvPicPr>
            <a:picLocks noChangeAspect="1"/>
          </p:cNvPicPr>
          <p:nvPr/>
        </p:nvPicPr>
        <p:blipFill rotWithShape="1">
          <a:blip r:embed="rId3"/>
          <a:srcRect t="4737"/>
          <a:stretch/>
        </p:blipFill>
        <p:spPr>
          <a:xfrm>
            <a:off x="1029545" y="33510"/>
            <a:ext cx="7958044" cy="6824489"/>
          </a:xfrm>
          <a:prstGeom prst="rect">
            <a:avLst/>
          </a:prstGeom>
        </p:spPr>
      </p:pic>
      <p:sp>
        <p:nvSpPr>
          <p:cNvPr id="4" name="Bijschrift: lijn 3">
            <a:extLst>
              <a:ext uri="{FF2B5EF4-FFF2-40B4-BE49-F238E27FC236}">
                <a16:creationId xmlns:a16="http://schemas.microsoft.com/office/drawing/2014/main" id="{CF58492D-6B33-46A8-A651-B039168F3530}"/>
              </a:ext>
            </a:extLst>
          </p:cNvPr>
          <p:cNvSpPr/>
          <p:nvPr/>
        </p:nvSpPr>
        <p:spPr>
          <a:xfrm>
            <a:off x="8698831" y="192506"/>
            <a:ext cx="3080084" cy="1371600"/>
          </a:xfrm>
          <a:prstGeom prst="borderCallout1">
            <a:avLst>
              <a:gd name="adj1" fmla="val 18750"/>
              <a:gd name="adj2" fmla="val -8333"/>
              <a:gd name="adj3" fmla="val 2851"/>
              <a:gd name="adj4" fmla="val -99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Maakt deel uit van de middelste laag</a:t>
            </a:r>
          </a:p>
        </p:txBody>
      </p:sp>
      <p:sp>
        <p:nvSpPr>
          <p:cNvPr id="5" name="Bijschrift: lijn 4">
            <a:extLst>
              <a:ext uri="{FF2B5EF4-FFF2-40B4-BE49-F238E27FC236}">
                <a16:creationId xmlns:a16="http://schemas.microsoft.com/office/drawing/2014/main" id="{80D1A5DD-4640-4A49-92CC-854CB514B9B1}"/>
              </a:ext>
            </a:extLst>
          </p:cNvPr>
          <p:cNvSpPr/>
          <p:nvPr/>
        </p:nvSpPr>
        <p:spPr>
          <a:xfrm>
            <a:off x="8253662" y="2743200"/>
            <a:ext cx="2213812" cy="1371600"/>
          </a:xfrm>
          <a:prstGeom prst="borderCallout1">
            <a:avLst>
              <a:gd name="adj1" fmla="val 18750"/>
              <a:gd name="adj2" fmla="val -8333"/>
              <a:gd name="adj3" fmla="val 22149"/>
              <a:gd name="adj4" fmla="val -69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De onderdelen van de onderste laag worden getoond</a:t>
            </a:r>
          </a:p>
        </p:txBody>
      </p:sp>
      <p:sp>
        <p:nvSpPr>
          <p:cNvPr id="6" name="Bijschrift: lijn 5">
            <a:extLst>
              <a:ext uri="{FF2B5EF4-FFF2-40B4-BE49-F238E27FC236}">
                <a16:creationId xmlns:a16="http://schemas.microsoft.com/office/drawing/2014/main" id="{9A494FC0-4042-4869-A5E0-5B36F0259D1E}"/>
              </a:ext>
            </a:extLst>
          </p:cNvPr>
          <p:cNvSpPr/>
          <p:nvPr/>
        </p:nvSpPr>
        <p:spPr>
          <a:xfrm>
            <a:off x="8827167" y="5510463"/>
            <a:ext cx="2687054" cy="1070810"/>
          </a:xfrm>
          <a:prstGeom prst="borderCallout1">
            <a:avLst>
              <a:gd name="adj1" fmla="val 18750"/>
              <a:gd name="adj2" fmla="val -8333"/>
              <a:gd name="adj3" fmla="val 95449"/>
              <a:gd name="adj4" fmla="val -1466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Getoond wordt bij welke bovenliggende verzameling het materiaal hoort</a:t>
            </a:r>
          </a:p>
        </p:txBody>
      </p:sp>
      <p:sp>
        <p:nvSpPr>
          <p:cNvPr id="2" name="Tekstballon: rechthoek met afgeronde hoeken 1">
            <a:extLst>
              <a:ext uri="{FF2B5EF4-FFF2-40B4-BE49-F238E27FC236}">
                <a16:creationId xmlns:a16="http://schemas.microsoft.com/office/drawing/2014/main" id="{015878FB-98C3-AC91-749A-DEA0A67A2429}"/>
              </a:ext>
            </a:extLst>
          </p:cNvPr>
          <p:cNvSpPr/>
          <p:nvPr/>
        </p:nvSpPr>
        <p:spPr>
          <a:xfrm>
            <a:off x="1442978" y="97221"/>
            <a:ext cx="831742" cy="577915"/>
          </a:xfrm>
          <a:prstGeom prst="wedgeRoundRectCallout">
            <a:avLst>
              <a:gd name="adj1" fmla="val 158223"/>
              <a:gd name="adj2" fmla="val -28266"/>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3</a:t>
            </a:r>
          </a:p>
        </p:txBody>
      </p:sp>
      <p:sp>
        <p:nvSpPr>
          <p:cNvPr id="7" name="Tekstballon: rechthoek met afgeronde hoeken 6">
            <a:extLst>
              <a:ext uri="{FF2B5EF4-FFF2-40B4-BE49-F238E27FC236}">
                <a16:creationId xmlns:a16="http://schemas.microsoft.com/office/drawing/2014/main" id="{527BBCD4-4351-766B-60DB-24F9B48ADD1E}"/>
              </a:ext>
            </a:extLst>
          </p:cNvPr>
          <p:cNvSpPr/>
          <p:nvPr/>
        </p:nvSpPr>
        <p:spPr>
          <a:xfrm>
            <a:off x="2028904" y="3825842"/>
            <a:ext cx="831742" cy="577915"/>
          </a:xfrm>
          <a:prstGeom prst="wedgeRoundRectCallout">
            <a:avLst>
              <a:gd name="adj1" fmla="val 69632"/>
              <a:gd name="adj2" fmla="val 102307"/>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2</a:t>
            </a:r>
          </a:p>
        </p:txBody>
      </p:sp>
      <p:sp>
        <p:nvSpPr>
          <p:cNvPr id="8" name="Tekstballon: rechthoek met afgeronde hoeken 7">
            <a:extLst>
              <a:ext uri="{FF2B5EF4-FFF2-40B4-BE49-F238E27FC236}">
                <a16:creationId xmlns:a16="http://schemas.microsoft.com/office/drawing/2014/main" id="{AD2E59CC-46E9-BEDF-9C0A-C82B630E49D9}"/>
              </a:ext>
            </a:extLst>
          </p:cNvPr>
          <p:cNvSpPr/>
          <p:nvPr/>
        </p:nvSpPr>
        <p:spPr>
          <a:xfrm>
            <a:off x="2028904" y="5851576"/>
            <a:ext cx="831742" cy="577915"/>
          </a:xfrm>
          <a:prstGeom prst="wedgeRoundRectCallout">
            <a:avLst>
              <a:gd name="adj1" fmla="val 69632"/>
              <a:gd name="adj2" fmla="val 102307"/>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4</a:t>
            </a:r>
          </a:p>
        </p:txBody>
      </p:sp>
    </p:spTree>
    <p:extLst>
      <p:ext uri="{BB962C8B-B14F-4D97-AF65-F5344CB8AC3E}">
        <p14:creationId xmlns:p14="http://schemas.microsoft.com/office/powerpoint/2010/main" val="213603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C04EE1-3623-408F-86CE-C9F8D695A95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C26C92E-C93A-4128-B27C-DE07A6F9E596}"/>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B7ABD26-9515-41AC-BE85-3F6F5616D4EB}"/>
              </a:ext>
            </a:extLst>
          </p:cNvPr>
          <p:cNvPicPr>
            <a:picLocks noChangeAspect="1"/>
          </p:cNvPicPr>
          <p:nvPr/>
        </p:nvPicPr>
        <p:blipFill>
          <a:blip r:embed="rId3"/>
          <a:stretch>
            <a:fillRect/>
          </a:stretch>
        </p:blipFill>
        <p:spPr>
          <a:xfrm>
            <a:off x="733926" y="99755"/>
            <a:ext cx="10619874" cy="6724513"/>
          </a:xfrm>
          <a:prstGeom prst="rect">
            <a:avLst/>
          </a:prstGeom>
        </p:spPr>
      </p:pic>
      <p:sp>
        <p:nvSpPr>
          <p:cNvPr id="6" name="Bijschrift: lijn 5">
            <a:extLst>
              <a:ext uri="{FF2B5EF4-FFF2-40B4-BE49-F238E27FC236}">
                <a16:creationId xmlns:a16="http://schemas.microsoft.com/office/drawing/2014/main" id="{FD8C0F01-8056-40BD-BE7F-6FF1E08EFD74}"/>
              </a:ext>
            </a:extLst>
          </p:cNvPr>
          <p:cNvSpPr/>
          <p:nvPr/>
        </p:nvSpPr>
        <p:spPr>
          <a:xfrm>
            <a:off x="9396662" y="818147"/>
            <a:ext cx="2213812" cy="1137911"/>
          </a:xfrm>
          <a:prstGeom prst="borderCallout1">
            <a:avLst>
              <a:gd name="adj1" fmla="val 18750"/>
              <a:gd name="adj2" fmla="val -8333"/>
              <a:gd name="adj3" fmla="val 14254"/>
              <a:gd name="adj4" fmla="val -171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Maakt deel uit van de onderste laag</a:t>
            </a:r>
          </a:p>
        </p:txBody>
      </p:sp>
      <p:sp>
        <p:nvSpPr>
          <p:cNvPr id="8" name="Bijschrift: lijn 7">
            <a:extLst>
              <a:ext uri="{FF2B5EF4-FFF2-40B4-BE49-F238E27FC236}">
                <a16:creationId xmlns:a16="http://schemas.microsoft.com/office/drawing/2014/main" id="{BD0216F5-17C6-4BBF-A5E1-9466839DC14B}"/>
              </a:ext>
            </a:extLst>
          </p:cNvPr>
          <p:cNvSpPr/>
          <p:nvPr/>
        </p:nvSpPr>
        <p:spPr>
          <a:xfrm>
            <a:off x="8666746" y="4632158"/>
            <a:ext cx="2687054" cy="1070810"/>
          </a:xfrm>
          <a:prstGeom prst="borderCallout1">
            <a:avLst>
              <a:gd name="adj1" fmla="val 18750"/>
              <a:gd name="adj2" fmla="val -8333"/>
              <a:gd name="adj3" fmla="val 43764"/>
              <a:gd name="adj4" fmla="val -1162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Getoond wordt bij welke bovenliggende verzameling het materiaal hoort</a:t>
            </a:r>
          </a:p>
        </p:txBody>
      </p:sp>
      <p:sp>
        <p:nvSpPr>
          <p:cNvPr id="4" name="Tekstballon: rechthoek met afgeronde hoeken 3">
            <a:extLst>
              <a:ext uri="{FF2B5EF4-FFF2-40B4-BE49-F238E27FC236}">
                <a16:creationId xmlns:a16="http://schemas.microsoft.com/office/drawing/2014/main" id="{19E38450-18EC-1323-7825-EC0892F75EB6}"/>
              </a:ext>
            </a:extLst>
          </p:cNvPr>
          <p:cNvSpPr/>
          <p:nvPr/>
        </p:nvSpPr>
        <p:spPr>
          <a:xfrm>
            <a:off x="2357378" y="240232"/>
            <a:ext cx="831742" cy="577915"/>
          </a:xfrm>
          <a:prstGeom prst="wedgeRoundRectCallout">
            <a:avLst>
              <a:gd name="adj1" fmla="val 79238"/>
              <a:gd name="adj2" fmla="val 39325"/>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2</a:t>
            </a:r>
          </a:p>
        </p:txBody>
      </p:sp>
      <p:sp>
        <p:nvSpPr>
          <p:cNvPr id="7" name="Tekstballon: rechthoek met afgeronde hoeken 6">
            <a:extLst>
              <a:ext uri="{FF2B5EF4-FFF2-40B4-BE49-F238E27FC236}">
                <a16:creationId xmlns:a16="http://schemas.microsoft.com/office/drawing/2014/main" id="{9736E424-1990-BA61-29B2-608E4166B6D9}"/>
              </a:ext>
            </a:extLst>
          </p:cNvPr>
          <p:cNvSpPr/>
          <p:nvPr/>
        </p:nvSpPr>
        <p:spPr>
          <a:xfrm>
            <a:off x="2278959" y="4614782"/>
            <a:ext cx="831742" cy="577915"/>
          </a:xfrm>
          <a:prstGeom prst="wedgeRoundRectCallout">
            <a:avLst>
              <a:gd name="adj1" fmla="val 79238"/>
              <a:gd name="adj2" fmla="val 39325"/>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3</a:t>
            </a:r>
          </a:p>
        </p:txBody>
      </p:sp>
    </p:spTree>
    <p:extLst>
      <p:ext uri="{BB962C8B-B14F-4D97-AF65-F5344CB8AC3E}">
        <p14:creationId xmlns:p14="http://schemas.microsoft.com/office/powerpoint/2010/main" val="409413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1C791A75-9CA6-4E19-945E-466096127363}"/>
              </a:ext>
            </a:extLst>
          </p:cNvPr>
          <p:cNvSpPr/>
          <p:nvPr/>
        </p:nvSpPr>
        <p:spPr>
          <a:xfrm>
            <a:off x="878305" y="673768"/>
            <a:ext cx="6346072" cy="721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1</a:t>
            </a:r>
          </a:p>
        </p:txBody>
      </p:sp>
      <p:sp>
        <p:nvSpPr>
          <p:cNvPr id="5" name="Rechthoek 4">
            <a:extLst>
              <a:ext uri="{FF2B5EF4-FFF2-40B4-BE49-F238E27FC236}">
                <a16:creationId xmlns:a16="http://schemas.microsoft.com/office/drawing/2014/main" id="{C5D70F35-B1BA-4848-B809-5637D39520FE}"/>
              </a:ext>
            </a:extLst>
          </p:cNvPr>
          <p:cNvSpPr/>
          <p:nvPr/>
        </p:nvSpPr>
        <p:spPr>
          <a:xfrm>
            <a:off x="2322095" y="1596189"/>
            <a:ext cx="4902282" cy="7218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2</a:t>
            </a:r>
          </a:p>
        </p:txBody>
      </p:sp>
      <p:sp>
        <p:nvSpPr>
          <p:cNvPr id="6" name="Rechthoek 5">
            <a:extLst>
              <a:ext uri="{FF2B5EF4-FFF2-40B4-BE49-F238E27FC236}">
                <a16:creationId xmlns:a16="http://schemas.microsoft.com/office/drawing/2014/main" id="{86B1DF3E-CCF6-44EF-B4CB-5FB909DCCB4D}"/>
              </a:ext>
            </a:extLst>
          </p:cNvPr>
          <p:cNvSpPr/>
          <p:nvPr/>
        </p:nvSpPr>
        <p:spPr>
          <a:xfrm>
            <a:off x="2322094" y="4319336"/>
            <a:ext cx="4902283" cy="7218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2</a:t>
            </a:r>
          </a:p>
        </p:txBody>
      </p:sp>
      <p:sp>
        <p:nvSpPr>
          <p:cNvPr id="7" name="Rechthoek 6">
            <a:extLst>
              <a:ext uri="{FF2B5EF4-FFF2-40B4-BE49-F238E27FC236}">
                <a16:creationId xmlns:a16="http://schemas.microsoft.com/office/drawing/2014/main" id="{17E4A8A9-CF47-4B87-975F-D9FC0F1FE0CA}"/>
              </a:ext>
            </a:extLst>
          </p:cNvPr>
          <p:cNvSpPr/>
          <p:nvPr/>
        </p:nvSpPr>
        <p:spPr>
          <a:xfrm>
            <a:off x="3951240" y="2518610"/>
            <a:ext cx="3273137"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3</a:t>
            </a:r>
          </a:p>
        </p:txBody>
      </p:sp>
      <p:sp>
        <p:nvSpPr>
          <p:cNvPr id="8" name="Rechthoek 7">
            <a:extLst>
              <a:ext uri="{FF2B5EF4-FFF2-40B4-BE49-F238E27FC236}">
                <a16:creationId xmlns:a16="http://schemas.microsoft.com/office/drawing/2014/main" id="{5B46C3BD-2CE9-4388-B7A9-49088C3E299A}"/>
              </a:ext>
            </a:extLst>
          </p:cNvPr>
          <p:cNvSpPr/>
          <p:nvPr/>
        </p:nvSpPr>
        <p:spPr>
          <a:xfrm>
            <a:off x="3946358" y="3396915"/>
            <a:ext cx="3278019"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3</a:t>
            </a:r>
          </a:p>
        </p:txBody>
      </p:sp>
      <p:sp>
        <p:nvSpPr>
          <p:cNvPr id="9" name="Rechthoek 8">
            <a:extLst>
              <a:ext uri="{FF2B5EF4-FFF2-40B4-BE49-F238E27FC236}">
                <a16:creationId xmlns:a16="http://schemas.microsoft.com/office/drawing/2014/main" id="{5B7BD3BD-E8BE-462B-8C75-7C6DFBFF9C82}"/>
              </a:ext>
            </a:extLst>
          </p:cNvPr>
          <p:cNvSpPr/>
          <p:nvPr/>
        </p:nvSpPr>
        <p:spPr>
          <a:xfrm>
            <a:off x="3946358" y="5261811"/>
            <a:ext cx="3278019"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3</a:t>
            </a:r>
          </a:p>
        </p:txBody>
      </p:sp>
      <p:sp>
        <p:nvSpPr>
          <p:cNvPr id="2" name="Tekstballon: rechthoek met afgeronde hoeken 1">
            <a:extLst>
              <a:ext uri="{FF2B5EF4-FFF2-40B4-BE49-F238E27FC236}">
                <a16:creationId xmlns:a16="http://schemas.microsoft.com/office/drawing/2014/main" id="{78DCE765-2368-4469-9EDB-ECD80CEF533E}"/>
              </a:ext>
            </a:extLst>
          </p:cNvPr>
          <p:cNvSpPr/>
          <p:nvPr/>
        </p:nvSpPr>
        <p:spPr>
          <a:xfrm>
            <a:off x="7996716" y="513969"/>
            <a:ext cx="3845223" cy="6170915"/>
          </a:xfrm>
          <a:prstGeom prst="wedgeRoundRectCallout">
            <a:avLst>
              <a:gd name="adj1" fmla="val -60880"/>
              <a:gd name="adj2" fmla="val 21743"/>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pPr marL="457200" indent="-457200">
              <a:buFont typeface="Arial" panose="020B0604020202020204" pitchFamily="34" charset="0"/>
              <a:buChar char="•"/>
            </a:pPr>
            <a:r>
              <a:rPr lang="nl-NL" sz="2800"/>
              <a:t>Voer eerst de cursus in</a:t>
            </a:r>
          </a:p>
          <a:p>
            <a:pPr marL="457200" indent="-457200">
              <a:buFont typeface="Arial" panose="020B0604020202020204" pitchFamily="34" charset="0"/>
              <a:buChar char="•"/>
            </a:pPr>
            <a:r>
              <a:rPr lang="nl-NL" sz="2800"/>
              <a:t>Voer dan de lessen in</a:t>
            </a:r>
          </a:p>
          <a:p>
            <a:pPr marL="457200" indent="-457200">
              <a:buFont typeface="Arial" panose="020B0604020202020204" pitchFamily="34" charset="0"/>
              <a:buChar char="•"/>
            </a:pPr>
            <a:r>
              <a:rPr lang="nl-NL" sz="2800"/>
              <a:t>Koppel de lessen aan de cursus</a:t>
            </a:r>
          </a:p>
          <a:p>
            <a:pPr marL="457200" indent="-457200">
              <a:buFont typeface="Arial" panose="020B0604020202020204" pitchFamily="34" charset="0"/>
              <a:buChar char="•"/>
            </a:pPr>
            <a:r>
              <a:rPr lang="nl-NL" sz="2800"/>
              <a:t>Maak de lesonderdelen aan</a:t>
            </a:r>
          </a:p>
          <a:p>
            <a:pPr marL="457200" indent="-457200">
              <a:buFont typeface="Arial" panose="020B0604020202020204" pitchFamily="34" charset="0"/>
              <a:buChar char="•"/>
            </a:pPr>
            <a:r>
              <a:rPr lang="nl-NL" sz="2800"/>
              <a:t>Koppel de lesonderdelen aan de lessen</a:t>
            </a:r>
          </a:p>
          <a:p>
            <a:endParaRPr lang="nl-NL" sz="2800"/>
          </a:p>
          <a:p>
            <a:r>
              <a:rPr lang="nl-NL" sz="2800"/>
              <a:t>enzovoorts</a:t>
            </a:r>
          </a:p>
        </p:txBody>
      </p:sp>
      <p:sp>
        <p:nvSpPr>
          <p:cNvPr id="10" name="Rechthoek 9">
            <a:extLst>
              <a:ext uri="{FF2B5EF4-FFF2-40B4-BE49-F238E27FC236}">
                <a16:creationId xmlns:a16="http://schemas.microsoft.com/office/drawing/2014/main" id="{E8719577-C399-4D67-B3C7-C5713B0AFCC7}"/>
              </a:ext>
            </a:extLst>
          </p:cNvPr>
          <p:cNvSpPr/>
          <p:nvPr/>
        </p:nvSpPr>
        <p:spPr>
          <a:xfrm>
            <a:off x="306220" y="673768"/>
            <a:ext cx="6918158" cy="721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1</a:t>
            </a:r>
          </a:p>
        </p:txBody>
      </p:sp>
      <p:sp>
        <p:nvSpPr>
          <p:cNvPr id="11" name="Rechthoek 10">
            <a:extLst>
              <a:ext uri="{FF2B5EF4-FFF2-40B4-BE49-F238E27FC236}">
                <a16:creationId xmlns:a16="http://schemas.microsoft.com/office/drawing/2014/main" id="{BD8CE1A6-FE6B-4C86-860C-0C5A36192A90}"/>
              </a:ext>
            </a:extLst>
          </p:cNvPr>
          <p:cNvSpPr/>
          <p:nvPr/>
        </p:nvSpPr>
        <p:spPr>
          <a:xfrm>
            <a:off x="1750010" y="1596189"/>
            <a:ext cx="5474368" cy="7218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2</a:t>
            </a:r>
          </a:p>
        </p:txBody>
      </p:sp>
      <p:sp>
        <p:nvSpPr>
          <p:cNvPr id="12" name="Rechthoek 11">
            <a:extLst>
              <a:ext uri="{FF2B5EF4-FFF2-40B4-BE49-F238E27FC236}">
                <a16:creationId xmlns:a16="http://schemas.microsoft.com/office/drawing/2014/main" id="{E663FFB4-FAC6-45D8-BF93-DFFF62807CFA}"/>
              </a:ext>
            </a:extLst>
          </p:cNvPr>
          <p:cNvSpPr/>
          <p:nvPr/>
        </p:nvSpPr>
        <p:spPr>
          <a:xfrm>
            <a:off x="1750009" y="4319336"/>
            <a:ext cx="5474368" cy="7218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2</a:t>
            </a:r>
          </a:p>
        </p:txBody>
      </p:sp>
      <p:sp>
        <p:nvSpPr>
          <p:cNvPr id="13" name="Rechthoek 12">
            <a:extLst>
              <a:ext uri="{FF2B5EF4-FFF2-40B4-BE49-F238E27FC236}">
                <a16:creationId xmlns:a16="http://schemas.microsoft.com/office/drawing/2014/main" id="{88195656-3D2C-489C-A982-B775D4A674B5}"/>
              </a:ext>
            </a:extLst>
          </p:cNvPr>
          <p:cNvSpPr/>
          <p:nvPr/>
        </p:nvSpPr>
        <p:spPr>
          <a:xfrm>
            <a:off x="3379155" y="2518610"/>
            <a:ext cx="3845224"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3</a:t>
            </a:r>
          </a:p>
        </p:txBody>
      </p:sp>
      <p:sp>
        <p:nvSpPr>
          <p:cNvPr id="14" name="Rechthoek 13">
            <a:extLst>
              <a:ext uri="{FF2B5EF4-FFF2-40B4-BE49-F238E27FC236}">
                <a16:creationId xmlns:a16="http://schemas.microsoft.com/office/drawing/2014/main" id="{FDFF85F8-7680-44E0-8A1C-BCA2086C1C5F}"/>
              </a:ext>
            </a:extLst>
          </p:cNvPr>
          <p:cNvSpPr/>
          <p:nvPr/>
        </p:nvSpPr>
        <p:spPr>
          <a:xfrm>
            <a:off x="3374273" y="3396915"/>
            <a:ext cx="3850106"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3</a:t>
            </a:r>
          </a:p>
        </p:txBody>
      </p:sp>
      <p:sp>
        <p:nvSpPr>
          <p:cNvPr id="15" name="Rechthoek 14">
            <a:extLst>
              <a:ext uri="{FF2B5EF4-FFF2-40B4-BE49-F238E27FC236}">
                <a16:creationId xmlns:a16="http://schemas.microsoft.com/office/drawing/2014/main" id="{7F0B1FEF-7549-43BC-87C8-EF1E7459C3BA}"/>
              </a:ext>
            </a:extLst>
          </p:cNvPr>
          <p:cNvSpPr/>
          <p:nvPr/>
        </p:nvSpPr>
        <p:spPr>
          <a:xfrm>
            <a:off x="3374273" y="5261811"/>
            <a:ext cx="3850106"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Niveau 3</a:t>
            </a:r>
          </a:p>
        </p:txBody>
      </p:sp>
      <p:sp>
        <p:nvSpPr>
          <p:cNvPr id="16" name="Rechthoek 15">
            <a:extLst>
              <a:ext uri="{FF2B5EF4-FFF2-40B4-BE49-F238E27FC236}">
                <a16:creationId xmlns:a16="http://schemas.microsoft.com/office/drawing/2014/main" id="{6C4586F6-4BCC-42ED-8786-6011AF559B33}"/>
              </a:ext>
            </a:extLst>
          </p:cNvPr>
          <p:cNvSpPr/>
          <p:nvPr/>
        </p:nvSpPr>
        <p:spPr>
          <a:xfrm>
            <a:off x="306220" y="673768"/>
            <a:ext cx="6918158" cy="7218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Cursus (4)</a:t>
            </a:r>
          </a:p>
        </p:txBody>
      </p:sp>
      <p:sp>
        <p:nvSpPr>
          <p:cNvPr id="17" name="Rechthoek 16">
            <a:extLst>
              <a:ext uri="{FF2B5EF4-FFF2-40B4-BE49-F238E27FC236}">
                <a16:creationId xmlns:a16="http://schemas.microsoft.com/office/drawing/2014/main" id="{5E728316-B712-4EE4-9543-E1B78DE3188F}"/>
              </a:ext>
            </a:extLst>
          </p:cNvPr>
          <p:cNvSpPr/>
          <p:nvPr/>
        </p:nvSpPr>
        <p:spPr>
          <a:xfrm>
            <a:off x="1750010" y="1596189"/>
            <a:ext cx="5474368" cy="7218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Les (3)</a:t>
            </a:r>
          </a:p>
        </p:txBody>
      </p:sp>
      <p:sp>
        <p:nvSpPr>
          <p:cNvPr id="18" name="Rechthoek 17">
            <a:extLst>
              <a:ext uri="{FF2B5EF4-FFF2-40B4-BE49-F238E27FC236}">
                <a16:creationId xmlns:a16="http://schemas.microsoft.com/office/drawing/2014/main" id="{6D4345B6-0A97-4621-9F3B-5D3306BAA342}"/>
              </a:ext>
            </a:extLst>
          </p:cNvPr>
          <p:cNvSpPr/>
          <p:nvPr/>
        </p:nvSpPr>
        <p:spPr>
          <a:xfrm>
            <a:off x="1750009" y="4319336"/>
            <a:ext cx="5474368" cy="7218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Les (3)</a:t>
            </a:r>
          </a:p>
        </p:txBody>
      </p:sp>
      <p:sp>
        <p:nvSpPr>
          <p:cNvPr id="19" name="Rechthoek 18">
            <a:extLst>
              <a:ext uri="{FF2B5EF4-FFF2-40B4-BE49-F238E27FC236}">
                <a16:creationId xmlns:a16="http://schemas.microsoft.com/office/drawing/2014/main" id="{448BB393-28CC-416C-8331-2F98A718787C}"/>
              </a:ext>
            </a:extLst>
          </p:cNvPr>
          <p:cNvSpPr/>
          <p:nvPr/>
        </p:nvSpPr>
        <p:spPr>
          <a:xfrm>
            <a:off x="3379155" y="2518610"/>
            <a:ext cx="3845224"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Lesonderdeel (2)</a:t>
            </a:r>
          </a:p>
        </p:txBody>
      </p:sp>
      <p:sp>
        <p:nvSpPr>
          <p:cNvPr id="20" name="Rechthoek 19">
            <a:extLst>
              <a:ext uri="{FF2B5EF4-FFF2-40B4-BE49-F238E27FC236}">
                <a16:creationId xmlns:a16="http://schemas.microsoft.com/office/drawing/2014/main" id="{65FA56B3-BD54-42FD-B39A-1324DDB4499A}"/>
              </a:ext>
            </a:extLst>
          </p:cNvPr>
          <p:cNvSpPr/>
          <p:nvPr/>
        </p:nvSpPr>
        <p:spPr>
          <a:xfrm>
            <a:off x="3374273" y="3396915"/>
            <a:ext cx="3850106"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Lesonderdeel (2)</a:t>
            </a:r>
          </a:p>
        </p:txBody>
      </p:sp>
      <p:sp>
        <p:nvSpPr>
          <p:cNvPr id="21" name="Rechthoek 20">
            <a:extLst>
              <a:ext uri="{FF2B5EF4-FFF2-40B4-BE49-F238E27FC236}">
                <a16:creationId xmlns:a16="http://schemas.microsoft.com/office/drawing/2014/main" id="{73534227-61D9-422A-996E-468521940A1E}"/>
              </a:ext>
            </a:extLst>
          </p:cNvPr>
          <p:cNvSpPr/>
          <p:nvPr/>
        </p:nvSpPr>
        <p:spPr>
          <a:xfrm>
            <a:off x="3374273" y="5261811"/>
            <a:ext cx="3850106" cy="72189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a:t>Lesonderdeel (2)</a:t>
            </a:r>
          </a:p>
        </p:txBody>
      </p:sp>
    </p:spTree>
    <p:extLst>
      <p:ext uri="{BB962C8B-B14F-4D97-AF65-F5344CB8AC3E}">
        <p14:creationId xmlns:p14="http://schemas.microsoft.com/office/powerpoint/2010/main" val="202055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F3DCA8EF-F45A-D24C-A63D-3FD7601F17B2}"/>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9250" b="9250"/>
          <a:stretch>
            <a:fillRect/>
          </a:stretch>
        </p:blipFill>
        <p:spPr/>
      </p:pic>
      <p:sp>
        <p:nvSpPr>
          <p:cNvPr id="3" name="Text Placeholder 2">
            <a:extLst>
              <a:ext uri="{FF2B5EF4-FFF2-40B4-BE49-F238E27FC236}">
                <a16:creationId xmlns:a16="http://schemas.microsoft.com/office/drawing/2014/main" id="{F3D173CE-FBF1-D14A-801A-07BED6FB3D8F}"/>
              </a:ext>
            </a:extLst>
          </p:cNvPr>
          <p:cNvSpPr>
            <a:spLocks noGrp="1"/>
          </p:cNvSpPr>
          <p:nvPr>
            <p:ph type="body" sz="quarter" idx="61"/>
          </p:nvPr>
        </p:nvSpPr>
        <p:spPr>
          <a:xfrm>
            <a:off x="423435" y="524498"/>
            <a:ext cx="5556741" cy="2904502"/>
          </a:xfrm>
        </p:spPr>
        <p:txBody>
          <a:bodyPr/>
          <a:lstStyle/>
          <a:p>
            <a:r>
              <a:rPr lang="nl-NL" dirty="0"/>
              <a:t>Demo en zelf uitproberen</a:t>
            </a:r>
          </a:p>
          <a:p>
            <a:r>
              <a:rPr lang="nl-NL" sz="1400" dirty="0"/>
              <a:t>Verzamelingen, collecties</a:t>
            </a:r>
          </a:p>
          <a:p>
            <a:endParaRPr lang="nl-NL" sz="1400" dirty="0"/>
          </a:p>
          <a:p>
            <a:r>
              <a:rPr lang="nl-NL" sz="1400" dirty="0"/>
              <a:t>4 november 2022	</a:t>
            </a:r>
          </a:p>
        </p:txBody>
      </p:sp>
      <p:sp>
        <p:nvSpPr>
          <p:cNvPr id="5" name="Text Placeholder 4">
            <a:extLst>
              <a:ext uri="{FF2B5EF4-FFF2-40B4-BE49-F238E27FC236}">
                <a16:creationId xmlns:a16="http://schemas.microsoft.com/office/drawing/2014/main" id="{62FE59CB-4B69-D545-A711-771AB8518248}"/>
              </a:ext>
            </a:extLst>
          </p:cNvPr>
          <p:cNvSpPr>
            <a:spLocks noGrp="1"/>
          </p:cNvSpPr>
          <p:nvPr>
            <p:ph type="body" sz="quarter" idx="64"/>
          </p:nvPr>
        </p:nvSpPr>
        <p:spPr/>
        <p:txBody>
          <a:bodyPr/>
          <a:lstStyle/>
          <a:p>
            <a:endParaRPr lang="nl-NL"/>
          </a:p>
        </p:txBody>
      </p:sp>
      <p:sp>
        <p:nvSpPr>
          <p:cNvPr id="6" name="Text Placeholder 5">
            <a:extLst>
              <a:ext uri="{FF2B5EF4-FFF2-40B4-BE49-F238E27FC236}">
                <a16:creationId xmlns:a16="http://schemas.microsoft.com/office/drawing/2014/main" id="{4E2F94BA-B745-954B-893C-FCE68637726B}"/>
              </a:ext>
            </a:extLst>
          </p:cNvPr>
          <p:cNvSpPr>
            <a:spLocks noGrp="1"/>
          </p:cNvSpPr>
          <p:nvPr>
            <p:ph type="body" sz="quarter" idx="65"/>
          </p:nvPr>
        </p:nvSpPr>
        <p:spPr/>
        <p:txBody>
          <a:bodyPr/>
          <a:lstStyle/>
          <a:p>
            <a:endParaRPr lang="nl-NL"/>
          </a:p>
        </p:txBody>
      </p:sp>
      <p:sp>
        <p:nvSpPr>
          <p:cNvPr id="7" name="Slide Number Placeholder 6">
            <a:extLst>
              <a:ext uri="{FF2B5EF4-FFF2-40B4-BE49-F238E27FC236}">
                <a16:creationId xmlns:a16="http://schemas.microsoft.com/office/drawing/2014/main" id="{9022A7AC-C790-6740-8838-464EAF7E544C}"/>
              </a:ext>
            </a:extLst>
          </p:cNvPr>
          <p:cNvSpPr>
            <a:spLocks noGrp="1"/>
          </p:cNvSpPr>
          <p:nvPr>
            <p:ph type="sldNum" sz="quarter" idx="12"/>
          </p:nvPr>
        </p:nvSpPr>
        <p:spPr/>
        <p:txBody>
          <a:bodyPr/>
          <a:lstStyle/>
          <a:p>
            <a:fld id="{7AD0FE45-509C-4BDF-9EDE-64426F8DF3D2}" type="slidenum">
              <a:rPr lang="nl-NL" smtClean="0"/>
              <a:t>13</a:t>
            </a:fld>
            <a:endParaRPr lang="nl-NL"/>
          </a:p>
        </p:txBody>
      </p:sp>
      <p:pic>
        <p:nvPicPr>
          <p:cNvPr id="1026" name="Picture 2" descr="Creative Commons License">
            <a:extLst>
              <a:ext uri="{FF2B5EF4-FFF2-40B4-BE49-F238E27FC236}">
                <a16:creationId xmlns:a16="http://schemas.microsoft.com/office/drawing/2014/main" id="{DFB0F12E-0253-974F-B3FC-38B794E97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35" y="6167320"/>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166201"/>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77778D7-D276-EBFF-6FF8-BEB4759E8BB9}"/>
              </a:ext>
            </a:extLst>
          </p:cNvPr>
          <p:cNvSpPr>
            <a:spLocks noGrp="1"/>
          </p:cNvSpPr>
          <p:nvPr>
            <p:ph type="sldNum" sz="quarter" idx="12"/>
          </p:nvPr>
        </p:nvSpPr>
        <p:spPr/>
        <p:txBody>
          <a:bodyPr/>
          <a:lstStyle/>
          <a:p>
            <a:fld id="{673DC88C-BD8F-4C1B-8C89-7F87A2BBCBF9}" type="slidenum">
              <a:rPr lang="nl-NL" smtClean="0"/>
              <a:t>14</a:t>
            </a:fld>
            <a:endParaRPr lang="nl-NL"/>
          </a:p>
        </p:txBody>
      </p:sp>
      <p:pic>
        <p:nvPicPr>
          <p:cNvPr id="4" name="Afbeelding 3">
            <a:extLst>
              <a:ext uri="{FF2B5EF4-FFF2-40B4-BE49-F238E27FC236}">
                <a16:creationId xmlns:a16="http://schemas.microsoft.com/office/drawing/2014/main" id="{3B184FBF-C063-AE6A-9612-1A7D33D30854}"/>
              </a:ext>
            </a:extLst>
          </p:cNvPr>
          <p:cNvPicPr>
            <a:picLocks noChangeAspect="1"/>
          </p:cNvPicPr>
          <p:nvPr/>
        </p:nvPicPr>
        <p:blipFill>
          <a:blip r:embed="rId3"/>
          <a:stretch>
            <a:fillRect/>
          </a:stretch>
        </p:blipFill>
        <p:spPr>
          <a:xfrm>
            <a:off x="0" y="583450"/>
            <a:ext cx="12192000" cy="5691099"/>
          </a:xfrm>
          <a:prstGeom prst="rect">
            <a:avLst/>
          </a:prstGeom>
        </p:spPr>
      </p:pic>
      <p:sp>
        <p:nvSpPr>
          <p:cNvPr id="5" name="Tekstballon: rechthoek met afgeronde hoeken 4">
            <a:extLst>
              <a:ext uri="{FF2B5EF4-FFF2-40B4-BE49-F238E27FC236}">
                <a16:creationId xmlns:a16="http://schemas.microsoft.com/office/drawing/2014/main" id="{7E19D55F-82C6-FC21-4DD8-2F3B55A402E9}"/>
              </a:ext>
            </a:extLst>
          </p:cNvPr>
          <p:cNvSpPr/>
          <p:nvPr/>
        </p:nvSpPr>
        <p:spPr>
          <a:xfrm>
            <a:off x="5269558" y="161043"/>
            <a:ext cx="3845223" cy="1764010"/>
          </a:xfrm>
          <a:prstGeom prst="wedgeRoundRectCallout">
            <a:avLst>
              <a:gd name="adj1" fmla="val -95507"/>
              <a:gd name="adj2" fmla="val 53572"/>
              <a:gd name="adj3" fmla="val 16667"/>
            </a:avLst>
          </a:prstGeom>
          <a:ln/>
        </p:spPr>
        <p:style>
          <a:lnRef idx="2">
            <a:schemeClr val="dk1"/>
          </a:lnRef>
          <a:fillRef idx="1">
            <a:schemeClr val="lt1"/>
          </a:fillRef>
          <a:effectRef idx="0">
            <a:schemeClr val="dk1"/>
          </a:effectRef>
          <a:fontRef idx="minor">
            <a:schemeClr val="dk1"/>
          </a:fontRef>
        </p:style>
        <p:txBody>
          <a:bodyPr rtlCol="0" anchor="ctr"/>
          <a:lstStyle/>
          <a:p>
            <a:r>
              <a:rPr lang="nl-NL" sz="2800" dirty="0"/>
              <a:t>Uitnodiging </a:t>
            </a:r>
            <a:r>
              <a:rPr lang="nl-NL" sz="2800" dirty="0" err="1"/>
              <a:t>SURFconext</a:t>
            </a:r>
            <a:r>
              <a:rPr lang="nl-NL" sz="2800" dirty="0"/>
              <a:t> teams</a:t>
            </a:r>
          </a:p>
          <a:p>
            <a:endParaRPr lang="nl-NL" sz="2800" dirty="0"/>
          </a:p>
        </p:txBody>
      </p:sp>
    </p:spTree>
    <p:extLst>
      <p:ext uri="{BB962C8B-B14F-4D97-AF65-F5344CB8AC3E}">
        <p14:creationId xmlns:p14="http://schemas.microsoft.com/office/powerpoint/2010/main" val="144343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58445-69F5-1292-F868-B659FB55BC0D}"/>
              </a:ext>
            </a:extLst>
          </p:cNvPr>
          <p:cNvSpPr>
            <a:spLocks noGrp="1"/>
          </p:cNvSpPr>
          <p:nvPr>
            <p:ph type="title"/>
          </p:nvPr>
        </p:nvSpPr>
        <p:spPr/>
        <p:txBody>
          <a:bodyPr/>
          <a:lstStyle/>
          <a:p>
            <a:r>
              <a:rPr lang="nl-NL"/>
              <a:t>Demo</a:t>
            </a:r>
          </a:p>
        </p:txBody>
      </p:sp>
      <p:sp>
        <p:nvSpPr>
          <p:cNvPr id="3" name="Tijdelijke aanduiding voor verticale tekst 2">
            <a:extLst>
              <a:ext uri="{FF2B5EF4-FFF2-40B4-BE49-F238E27FC236}">
                <a16:creationId xmlns:a16="http://schemas.microsoft.com/office/drawing/2014/main" id="{9EB7BE39-7AF8-676D-1E23-9E5B10855D5B}"/>
              </a:ext>
            </a:extLst>
          </p:cNvPr>
          <p:cNvSpPr>
            <a:spLocks noGrp="1"/>
          </p:cNvSpPr>
          <p:nvPr>
            <p:ph type="body" orient="vert" idx="1"/>
          </p:nvPr>
        </p:nvSpPr>
        <p:spPr/>
        <p:txBody>
          <a:bodyPr/>
          <a:lstStyle/>
          <a:p>
            <a:pPr marL="0" indent="0">
              <a:buNone/>
            </a:pPr>
            <a:r>
              <a:rPr lang="nl-NL" b="1"/>
              <a:t>Collectie</a:t>
            </a:r>
          </a:p>
          <a:p>
            <a:pPr>
              <a:buFont typeface="Arial" panose="020B0604020202020204" pitchFamily="34" charset="0"/>
              <a:buChar char="•"/>
            </a:pPr>
            <a:r>
              <a:rPr lang="nl-NL"/>
              <a:t>aanmaken collectie</a:t>
            </a:r>
          </a:p>
          <a:p>
            <a:pPr>
              <a:buFont typeface="Arial" panose="020B0604020202020204" pitchFamily="34" charset="0"/>
              <a:buChar char="•"/>
            </a:pPr>
            <a:r>
              <a:rPr lang="nl-NL"/>
              <a:t>toevoegen materiaal via collectie</a:t>
            </a:r>
          </a:p>
          <a:p>
            <a:pPr>
              <a:buFont typeface="Arial" panose="020B0604020202020204" pitchFamily="34" charset="0"/>
              <a:buChar char="•"/>
            </a:pPr>
            <a:r>
              <a:rPr lang="nl-NL"/>
              <a:t>toevoegen materiaal via Edusources (verschillen)</a:t>
            </a:r>
          </a:p>
          <a:p>
            <a:pPr>
              <a:buFont typeface="Arial" panose="020B0604020202020204" pitchFamily="34" charset="0"/>
              <a:buChar char="•"/>
            </a:pPr>
            <a:r>
              <a:rPr lang="nl-NL"/>
              <a:t>verwijderen materiaal</a:t>
            </a:r>
          </a:p>
          <a:p>
            <a:pPr>
              <a:buFont typeface="Arial" panose="020B0604020202020204" pitchFamily="34" charset="0"/>
              <a:buChar char="•"/>
            </a:pPr>
            <a:r>
              <a:rPr lang="nl-NL"/>
              <a:t>verwijderen collectie</a:t>
            </a:r>
          </a:p>
          <a:p>
            <a:pPr marL="0" indent="0">
              <a:buNone/>
            </a:pPr>
            <a:endParaRPr lang="nl-NL" b="1"/>
          </a:p>
          <a:p>
            <a:pPr marL="0" indent="0">
              <a:buNone/>
            </a:pPr>
            <a:r>
              <a:rPr lang="nl-NL" b="1"/>
              <a:t>Verzameling</a:t>
            </a:r>
          </a:p>
          <a:p>
            <a:pPr>
              <a:buFont typeface="Arial" panose="020B0604020202020204" pitchFamily="34" charset="0"/>
              <a:buChar char="•"/>
            </a:pPr>
            <a:r>
              <a:rPr lang="nl-NL"/>
              <a:t>Koppelen vanuit hoger niveau</a:t>
            </a:r>
          </a:p>
          <a:p>
            <a:pPr>
              <a:buFont typeface="Arial" panose="020B0604020202020204" pitchFamily="34" charset="0"/>
              <a:buChar char="•"/>
            </a:pPr>
            <a:r>
              <a:rPr lang="nl-NL"/>
              <a:t>Bekijken in Edusources</a:t>
            </a:r>
          </a:p>
          <a:p>
            <a:pPr>
              <a:buFont typeface="Arial" panose="020B0604020202020204" pitchFamily="34" charset="0"/>
              <a:buChar char="•"/>
            </a:pPr>
            <a:endParaRPr lang="nl-NL"/>
          </a:p>
        </p:txBody>
      </p:sp>
      <p:sp>
        <p:nvSpPr>
          <p:cNvPr id="4" name="Tijdelijke aanduiding voor tekst 3">
            <a:extLst>
              <a:ext uri="{FF2B5EF4-FFF2-40B4-BE49-F238E27FC236}">
                <a16:creationId xmlns:a16="http://schemas.microsoft.com/office/drawing/2014/main" id="{54D5B882-5E9B-3078-4404-97C9F59422F4}"/>
              </a:ext>
            </a:extLst>
          </p:cNvPr>
          <p:cNvSpPr>
            <a:spLocks noGrp="1"/>
          </p:cNvSpPr>
          <p:nvPr>
            <p:ph type="body" sz="quarter" idx="65"/>
          </p:nvPr>
        </p:nvSpPr>
        <p:spPr/>
        <p:txBody>
          <a:bodyPr/>
          <a:lstStyle/>
          <a:p>
            <a:endParaRPr lang="nl-NL" dirty="0"/>
          </a:p>
        </p:txBody>
      </p:sp>
      <p:sp>
        <p:nvSpPr>
          <p:cNvPr id="5" name="Tijdelijke aanduiding voor dianummer 4">
            <a:extLst>
              <a:ext uri="{FF2B5EF4-FFF2-40B4-BE49-F238E27FC236}">
                <a16:creationId xmlns:a16="http://schemas.microsoft.com/office/drawing/2014/main" id="{55D85CC5-6A4D-626B-ABD6-4AFE1C5F26B6}"/>
              </a:ext>
            </a:extLst>
          </p:cNvPr>
          <p:cNvSpPr>
            <a:spLocks noGrp="1"/>
          </p:cNvSpPr>
          <p:nvPr>
            <p:ph type="sldNum" sz="quarter" idx="12"/>
          </p:nvPr>
        </p:nvSpPr>
        <p:spPr/>
        <p:txBody>
          <a:bodyPr/>
          <a:lstStyle/>
          <a:p>
            <a:fld id="{7AD0FE45-509C-4BDF-9EDE-64426F8DF3D2}" type="slidenum">
              <a:rPr lang="nl-NL" smtClean="0"/>
              <a:t>15</a:t>
            </a:fld>
            <a:endParaRPr lang="nl-NL"/>
          </a:p>
        </p:txBody>
      </p:sp>
      <p:sp>
        <p:nvSpPr>
          <p:cNvPr id="6" name="Tekstballon: rechthoek 5">
            <a:extLst>
              <a:ext uri="{FF2B5EF4-FFF2-40B4-BE49-F238E27FC236}">
                <a16:creationId xmlns:a16="http://schemas.microsoft.com/office/drawing/2014/main" id="{C0081059-985F-AF54-2637-965D14B17E0E}"/>
              </a:ext>
            </a:extLst>
          </p:cNvPr>
          <p:cNvSpPr/>
          <p:nvPr/>
        </p:nvSpPr>
        <p:spPr>
          <a:xfrm>
            <a:off x="5262280" y="4830634"/>
            <a:ext cx="4491789" cy="1026695"/>
          </a:xfrm>
          <a:prstGeom prst="wedgeRectCallout">
            <a:avLst>
              <a:gd name="adj1" fmla="val -71904"/>
              <a:gd name="adj2" fmla="val -109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https://acc.surfsharekit.nl/</a:t>
            </a:r>
          </a:p>
        </p:txBody>
      </p:sp>
      <p:sp>
        <p:nvSpPr>
          <p:cNvPr id="7" name="Tekstballon: rechthoek 6">
            <a:extLst>
              <a:ext uri="{FF2B5EF4-FFF2-40B4-BE49-F238E27FC236}">
                <a16:creationId xmlns:a16="http://schemas.microsoft.com/office/drawing/2014/main" id="{41BCE040-9596-9C3E-A386-58098FDCD28D}"/>
              </a:ext>
            </a:extLst>
          </p:cNvPr>
          <p:cNvSpPr/>
          <p:nvPr/>
        </p:nvSpPr>
        <p:spPr>
          <a:xfrm>
            <a:off x="5134230" y="1400483"/>
            <a:ext cx="4491789" cy="1026695"/>
          </a:xfrm>
          <a:prstGeom prst="wedgeRectCallout">
            <a:avLst>
              <a:gd name="adj1" fmla="val -71904"/>
              <a:gd name="adj2" fmla="val -1093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https://edusources.nl/</a:t>
            </a:r>
          </a:p>
        </p:txBody>
      </p:sp>
    </p:spTree>
    <p:extLst>
      <p:ext uri="{BB962C8B-B14F-4D97-AF65-F5344CB8AC3E}">
        <p14:creationId xmlns:p14="http://schemas.microsoft.com/office/powerpoint/2010/main" val="1528027576"/>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728B3-4EA5-E011-F3AC-B116C94AA84B}"/>
              </a:ext>
            </a:extLst>
          </p:cNvPr>
          <p:cNvSpPr>
            <a:spLocks noGrp="1"/>
          </p:cNvSpPr>
          <p:nvPr>
            <p:ph type="title"/>
          </p:nvPr>
        </p:nvSpPr>
        <p:spPr/>
        <p:txBody>
          <a:bodyPr/>
          <a:lstStyle/>
          <a:p>
            <a:r>
              <a:rPr lang="nl-NL"/>
              <a:t>Collecties in de toekomst</a:t>
            </a:r>
          </a:p>
        </p:txBody>
      </p:sp>
      <p:sp>
        <p:nvSpPr>
          <p:cNvPr id="3" name="Tijdelijke aanduiding voor verticale tekst 2">
            <a:extLst>
              <a:ext uri="{FF2B5EF4-FFF2-40B4-BE49-F238E27FC236}">
                <a16:creationId xmlns:a16="http://schemas.microsoft.com/office/drawing/2014/main" id="{68F0D5EB-7C2D-B576-C891-A81C227553F1}"/>
              </a:ext>
            </a:extLst>
          </p:cNvPr>
          <p:cNvSpPr>
            <a:spLocks noGrp="1"/>
          </p:cNvSpPr>
          <p:nvPr>
            <p:ph type="body" orient="vert" idx="1"/>
          </p:nvPr>
        </p:nvSpPr>
        <p:spPr>
          <a:xfrm>
            <a:off x="523807" y="994612"/>
            <a:ext cx="8974163" cy="5598358"/>
          </a:xfrm>
        </p:spPr>
        <p:txBody>
          <a:bodyPr/>
          <a:lstStyle/>
          <a:p>
            <a:pPr marL="0" indent="0">
              <a:buNone/>
            </a:pPr>
            <a:r>
              <a:rPr lang="nl-NL" b="1" dirty="0"/>
              <a:t>Deze week gerealiseerd:</a:t>
            </a:r>
          </a:p>
          <a:p>
            <a:pPr>
              <a:buFont typeface="Arial" panose="020B0604020202020204" pitchFamily="34" charset="0"/>
              <a:buChar char="•"/>
            </a:pPr>
            <a:r>
              <a:rPr lang="nl-NL" dirty="0"/>
              <a:t>Apart tabblad voor informatie over community</a:t>
            </a:r>
          </a:p>
          <a:p>
            <a:pPr>
              <a:buFont typeface="Arial" panose="020B0604020202020204" pitchFamily="34" charset="0"/>
              <a:buChar char="•"/>
            </a:pPr>
            <a:r>
              <a:rPr lang="nl-NL" dirty="0"/>
              <a:t>Aparte plek voor verwijzing naar website community</a:t>
            </a:r>
          </a:p>
          <a:p>
            <a:pPr marL="0" indent="0">
              <a:buNone/>
            </a:pPr>
            <a:endParaRPr lang="nl-NL" b="1" dirty="0"/>
          </a:p>
          <a:p>
            <a:pPr marL="0" indent="0">
              <a:buNone/>
            </a:pPr>
            <a:r>
              <a:rPr lang="nl-NL" b="1" dirty="0"/>
              <a:t>In ontwikkeling:</a:t>
            </a:r>
          </a:p>
          <a:p>
            <a:r>
              <a:rPr lang="nl-NL" dirty="0" err="1"/>
              <a:t>Vakvocabulaires</a:t>
            </a:r>
            <a:r>
              <a:rPr lang="nl-NL" dirty="0"/>
              <a:t> automatisch tonen (dynamisch)</a:t>
            </a:r>
          </a:p>
          <a:p>
            <a:pPr marL="0" indent="0">
              <a:buNone/>
            </a:pPr>
            <a:endParaRPr lang="nl-NL" dirty="0"/>
          </a:p>
          <a:p>
            <a:pPr marL="0" indent="0">
              <a:buNone/>
            </a:pPr>
            <a:r>
              <a:rPr lang="nl-NL" b="1" dirty="0"/>
              <a:t>Wensen:</a:t>
            </a:r>
          </a:p>
          <a:p>
            <a:r>
              <a:rPr lang="nl-NL" dirty="0"/>
              <a:t>Collectie kunnen doorzoeken</a:t>
            </a:r>
          </a:p>
          <a:p>
            <a:r>
              <a:rPr lang="nl-NL" dirty="0"/>
              <a:t>In </a:t>
            </a:r>
            <a:r>
              <a:rPr lang="nl-NL" dirty="0" err="1"/>
              <a:t>Edusources</a:t>
            </a:r>
            <a:r>
              <a:rPr lang="nl-NL" dirty="0"/>
              <a:t> kunnen zien tot welke collectie(s) materiaal behoort</a:t>
            </a:r>
          </a:p>
          <a:p>
            <a:r>
              <a:rPr lang="nl-NL" dirty="0"/>
              <a:t>Bij het toekennen van een collectiekenmerk kunnen zien welk materiaal al tot de collectie hoort</a:t>
            </a:r>
          </a:p>
        </p:txBody>
      </p:sp>
      <p:sp>
        <p:nvSpPr>
          <p:cNvPr id="4" name="Tijdelijke aanduiding voor tekst 3">
            <a:extLst>
              <a:ext uri="{FF2B5EF4-FFF2-40B4-BE49-F238E27FC236}">
                <a16:creationId xmlns:a16="http://schemas.microsoft.com/office/drawing/2014/main" id="{02D71097-5643-7F51-664F-360C04ECC4D8}"/>
              </a:ext>
            </a:extLst>
          </p:cNvPr>
          <p:cNvSpPr>
            <a:spLocks noGrp="1"/>
          </p:cNvSpPr>
          <p:nvPr>
            <p:ph type="body" sz="quarter" idx="65"/>
          </p:nvPr>
        </p:nvSpPr>
        <p:spPr/>
        <p:txBody>
          <a:bodyPr/>
          <a:lstStyle/>
          <a:p>
            <a:endParaRPr lang="nl-NL" dirty="0"/>
          </a:p>
        </p:txBody>
      </p:sp>
      <p:sp>
        <p:nvSpPr>
          <p:cNvPr id="6" name="Tijdelijke aanduiding voor dianummer 5">
            <a:extLst>
              <a:ext uri="{FF2B5EF4-FFF2-40B4-BE49-F238E27FC236}">
                <a16:creationId xmlns:a16="http://schemas.microsoft.com/office/drawing/2014/main" id="{C14AB010-9BBC-A272-4CC5-CB0DE76667F5}"/>
              </a:ext>
            </a:extLst>
          </p:cNvPr>
          <p:cNvSpPr>
            <a:spLocks noGrp="1"/>
          </p:cNvSpPr>
          <p:nvPr>
            <p:ph type="sldNum" sz="quarter" idx="12"/>
          </p:nvPr>
        </p:nvSpPr>
        <p:spPr/>
        <p:txBody>
          <a:bodyPr/>
          <a:lstStyle/>
          <a:p>
            <a:fld id="{7AD0FE45-509C-4BDF-9EDE-64426F8DF3D2}" type="slidenum">
              <a:rPr lang="nl-NL" smtClean="0"/>
              <a:t>16</a:t>
            </a:fld>
            <a:endParaRPr lang="nl-NL"/>
          </a:p>
        </p:txBody>
      </p:sp>
      <p:sp>
        <p:nvSpPr>
          <p:cNvPr id="7" name="Tekstballon: rechthoek met afgeronde hoeken 6">
            <a:extLst>
              <a:ext uri="{FF2B5EF4-FFF2-40B4-BE49-F238E27FC236}">
                <a16:creationId xmlns:a16="http://schemas.microsoft.com/office/drawing/2014/main" id="{CCA6EEC5-654C-8858-817F-1BC70434E067}"/>
              </a:ext>
            </a:extLst>
          </p:cNvPr>
          <p:cNvSpPr/>
          <p:nvPr/>
        </p:nvSpPr>
        <p:spPr>
          <a:xfrm>
            <a:off x="7122720" y="1743610"/>
            <a:ext cx="4545367" cy="2249082"/>
          </a:xfrm>
          <a:prstGeom prst="wedgeRoundRectCallout">
            <a:avLst>
              <a:gd name="adj1" fmla="val -74162"/>
              <a:gd name="adj2" fmla="val 26379"/>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r>
              <a:rPr lang="nl-NL" sz="2800"/>
              <a:t>Huidige collecties zijn vaak onderdelen van een vakvocabulaire. In de toekomst minder handwerk. </a:t>
            </a:r>
          </a:p>
        </p:txBody>
      </p:sp>
    </p:spTree>
    <p:extLst>
      <p:ext uri="{BB962C8B-B14F-4D97-AF65-F5344CB8AC3E}">
        <p14:creationId xmlns:p14="http://schemas.microsoft.com/office/powerpoint/2010/main" val="1934689565"/>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C36BC9-3131-FCD5-A8AC-C288BDE79338}"/>
              </a:ext>
            </a:extLst>
          </p:cNvPr>
          <p:cNvSpPr>
            <a:spLocks noGrp="1"/>
          </p:cNvSpPr>
          <p:nvPr>
            <p:ph type="title"/>
          </p:nvPr>
        </p:nvSpPr>
        <p:spPr/>
        <p:txBody>
          <a:bodyPr/>
          <a:lstStyle/>
          <a:p>
            <a:r>
              <a:rPr lang="nl-NL" dirty="0"/>
              <a:t>Voorbeeld</a:t>
            </a:r>
          </a:p>
        </p:txBody>
      </p:sp>
      <p:sp>
        <p:nvSpPr>
          <p:cNvPr id="3" name="Tijdelijke aanduiding voor verticale tekst 2">
            <a:extLst>
              <a:ext uri="{FF2B5EF4-FFF2-40B4-BE49-F238E27FC236}">
                <a16:creationId xmlns:a16="http://schemas.microsoft.com/office/drawing/2014/main" id="{129AFA4F-A248-81EE-1244-EEE7FCC0DDA3}"/>
              </a:ext>
            </a:extLst>
          </p:cNvPr>
          <p:cNvSpPr>
            <a:spLocks noGrp="1"/>
          </p:cNvSpPr>
          <p:nvPr>
            <p:ph type="body" orient="vert" idx="1"/>
          </p:nvPr>
        </p:nvSpPr>
        <p:spPr/>
        <p:txBody>
          <a:bodyPr/>
          <a:lstStyle/>
          <a:p>
            <a:r>
              <a:rPr lang="nl-NL" sz="2800" dirty="0"/>
              <a:t>Materiaal in een specifiek formaat (bijv. video’s)</a:t>
            </a:r>
          </a:p>
          <a:p>
            <a:r>
              <a:rPr lang="nl-NL" sz="2800" dirty="0"/>
              <a:t>Materiaal van bronnen buiten de community</a:t>
            </a:r>
          </a:p>
          <a:p>
            <a:r>
              <a:rPr lang="nl-NL" sz="2800" dirty="0"/>
              <a:t>Materiaal ‘uitlichten’ bijv. </a:t>
            </a:r>
            <a:r>
              <a:rPr lang="nl-NL" sz="2800"/>
              <a:t>o.b.v. kwaliteit</a:t>
            </a:r>
            <a:endParaRPr lang="nl-NL" sz="2800" dirty="0"/>
          </a:p>
          <a:p>
            <a:r>
              <a:rPr lang="nl-NL" sz="2800" dirty="0"/>
              <a:t>Tijdelijk i.v.m. actualiteit</a:t>
            </a:r>
          </a:p>
          <a:p>
            <a:endParaRPr lang="nl-NL" dirty="0"/>
          </a:p>
        </p:txBody>
      </p:sp>
      <p:sp>
        <p:nvSpPr>
          <p:cNvPr id="4" name="Tijdelijke aanduiding voor tekst 3">
            <a:extLst>
              <a:ext uri="{FF2B5EF4-FFF2-40B4-BE49-F238E27FC236}">
                <a16:creationId xmlns:a16="http://schemas.microsoft.com/office/drawing/2014/main" id="{CED6409F-A240-0317-02BF-019540FE4665}"/>
              </a:ext>
            </a:extLst>
          </p:cNvPr>
          <p:cNvSpPr>
            <a:spLocks noGrp="1"/>
          </p:cNvSpPr>
          <p:nvPr>
            <p:ph type="body" sz="quarter" idx="65"/>
          </p:nvPr>
        </p:nvSpPr>
        <p:spPr/>
        <p:txBody>
          <a:bodyPr/>
          <a:lstStyle/>
          <a:p>
            <a:endParaRPr lang="nl-NL" dirty="0"/>
          </a:p>
        </p:txBody>
      </p:sp>
      <p:sp>
        <p:nvSpPr>
          <p:cNvPr id="5" name="Tijdelijke aanduiding voor dianummer 4">
            <a:extLst>
              <a:ext uri="{FF2B5EF4-FFF2-40B4-BE49-F238E27FC236}">
                <a16:creationId xmlns:a16="http://schemas.microsoft.com/office/drawing/2014/main" id="{0BF768F5-C8DA-2E85-0671-9585B8095259}"/>
              </a:ext>
            </a:extLst>
          </p:cNvPr>
          <p:cNvSpPr>
            <a:spLocks noGrp="1"/>
          </p:cNvSpPr>
          <p:nvPr>
            <p:ph type="sldNum" sz="quarter" idx="12"/>
          </p:nvPr>
        </p:nvSpPr>
        <p:spPr/>
        <p:txBody>
          <a:bodyPr/>
          <a:lstStyle/>
          <a:p>
            <a:fld id="{7AD0FE45-509C-4BDF-9EDE-64426F8DF3D2}" type="slidenum">
              <a:rPr lang="nl-NL" smtClean="0"/>
              <a:t>17</a:t>
            </a:fld>
            <a:endParaRPr lang="nl-NL"/>
          </a:p>
        </p:txBody>
      </p:sp>
      <p:pic>
        <p:nvPicPr>
          <p:cNvPr id="9" name="Afbeelding 8">
            <a:extLst>
              <a:ext uri="{FF2B5EF4-FFF2-40B4-BE49-F238E27FC236}">
                <a16:creationId xmlns:a16="http://schemas.microsoft.com/office/drawing/2014/main" id="{CAB534D1-1D0C-ADC9-7CDB-4E17FD81B05A}"/>
              </a:ext>
            </a:extLst>
          </p:cNvPr>
          <p:cNvPicPr>
            <a:picLocks noChangeAspect="1"/>
          </p:cNvPicPr>
          <p:nvPr/>
        </p:nvPicPr>
        <p:blipFill>
          <a:blip r:embed="rId2"/>
          <a:stretch>
            <a:fillRect/>
          </a:stretch>
        </p:blipFill>
        <p:spPr>
          <a:xfrm>
            <a:off x="0" y="4506869"/>
            <a:ext cx="12192000" cy="2247585"/>
          </a:xfrm>
          <a:prstGeom prst="rect">
            <a:avLst/>
          </a:prstGeom>
        </p:spPr>
      </p:pic>
    </p:spTree>
    <p:extLst>
      <p:ext uri="{BB962C8B-B14F-4D97-AF65-F5344CB8AC3E}">
        <p14:creationId xmlns:p14="http://schemas.microsoft.com/office/powerpoint/2010/main" val="243461796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01019-E6D9-38C1-F0B9-9DE5A5AB7A47}"/>
              </a:ext>
            </a:extLst>
          </p:cNvPr>
          <p:cNvSpPr>
            <a:spLocks noGrp="1"/>
          </p:cNvSpPr>
          <p:nvPr>
            <p:ph type="title"/>
          </p:nvPr>
        </p:nvSpPr>
        <p:spPr/>
        <p:txBody>
          <a:bodyPr/>
          <a:lstStyle/>
          <a:p>
            <a:endParaRPr lang="nl-NL"/>
          </a:p>
        </p:txBody>
      </p:sp>
      <p:sp>
        <p:nvSpPr>
          <p:cNvPr id="3" name="Tijdelijke aanduiding voor verticale tekst 2">
            <a:extLst>
              <a:ext uri="{FF2B5EF4-FFF2-40B4-BE49-F238E27FC236}">
                <a16:creationId xmlns:a16="http://schemas.microsoft.com/office/drawing/2014/main" id="{D05118CC-2F2E-1751-6719-364FA66229D1}"/>
              </a:ext>
            </a:extLst>
          </p:cNvPr>
          <p:cNvSpPr>
            <a:spLocks noGrp="1"/>
          </p:cNvSpPr>
          <p:nvPr>
            <p:ph type="body" orient="vert" idx="1"/>
          </p:nvPr>
        </p:nvSpPr>
        <p:spPr/>
        <p:txBody>
          <a:bodyPr/>
          <a:lstStyle/>
          <a:p>
            <a:endParaRPr lang="nl-NL"/>
          </a:p>
        </p:txBody>
      </p:sp>
      <p:sp>
        <p:nvSpPr>
          <p:cNvPr id="4" name="Tijdelijke aanduiding voor tekst 3">
            <a:extLst>
              <a:ext uri="{FF2B5EF4-FFF2-40B4-BE49-F238E27FC236}">
                <a16:creationId xmlns:a16="http://schemas.microsoft.com/office/drawing/2014/main" id="{411F03C0-224A-336D-672D-144501D7E129}"/>
              </a:ext>
            </a:extLst>
          </p:cNvPr>
          <p:cNvSpPr>
            <a:spLocks noGrp="1"/>
          </p:cNvSpPr>
          <p:nvPr>
            <p:ph type="body" sz="quarter" idx="65"/>
          </p:nvPr>
        </p:nvSpPr>
        <p:spPr/>
        <p:txBody>
          <a:bodyPr/>
          <a:lstStyle/>
          <a:p>
            <a:endParaRPr lang="nl-NL"/>
          </a:p>
        </p:txBody>
      </p:sp>
      <p:sp>
        <p:nvSpPr>
          <p:cNvPr id="5" name="Tijdelijke aanduiding voor dianummer 4">
            <a:extLst>
              <a:ext uri="{FF2B5EF4-FFF2-40B4-BE49-F238E27FC236}">
                <a16:creationId xmlns:a16="http://schemas.microsoft.com/office/drawing/2014/main" id="{911FA4AE-C451-D4E9-27D0-A68830C3FFF6}"/>
              </a:ext>
            </a:extLst>
          </p:cNvPr>
          <p:cNvSpPr>
            <a:spLocks noGrp="1"/>
          </p:cNvSpPr>
          <p:nvPr>
            <p:ph type="sldNum" sz="quarter" idx="12"/>
          </p:nvPr>
        </p:nvSpPr>
        <p:spPr/>
        <p:txBody>
          <a:bodyPr/>
          <a:lstStyle/>
          <a:p>
            <a:fld id="{7AD0FE45-509C-4BDF-9EDE-64426F8DF3D2}" type="slidenum">
              <a:rPr lang="nl-NL" smtClean="0"/>
              <a:t>18</a:t>
            </a:fld>
            <a:endParaRPr lang="nl-NL"/>
          </a:p>
        </p:txBody>
      </p:sp>
      <p:pic>
        <p:nvPicPr>
          <p:cNvPr id="7" name="Afbeelding 6">
            <a:extLst>
              <a:ext uri="{FF2B5EF4-FFF2-40B4-BE49-F238E27FC236}">
                <a16:creationId xmlns:a16="http://schemas.microsoft.com/office/drawing/2014/main" id="{3F4083C2-B76A-5831-AA29-2EFFB7EA1B0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73441413"/>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D0BF45-6676-ED43-935A-9330A6A9C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134350"/>
          </a:xfrm>
          <a:prstGeom prst="rect">
            <a:avLst/>
          </a:prstGeom>
        </p:spPr>
      </p:pic>
      <p:sp>
        <p:nvSpPr>
          <p:cNvPr id="5" name="Slide Number Placeholder 4">
            <a:extLst>
              <a:ext uri="{FF2B5EF4-FFF2-40B4-BE49-F238E27FC236}">
                <a16:creationId xmlns:a16="http://schemas.microsoft.com/office/drawing/2014/main" id="{1B8F71FD-5DC7-C349-BCCC-8A7EDF094B4F}"/>
              </a:ext>
            </a:extLst>
          </p:cNvPr>
          <p:cNvSpPr>
            <a:spLocks noGrp="1"/>
          </p:cNvSpPr>
          <p:nvPr>
            <p:ph type="sldNum" sz="quarter" idx="12"/>
          </p:nvPr>
        </p:nvSpPr>
        <p:spPr/>
        <p:txBody>
          <a:bodyPr/>
          <a:lstStyle/>
          <a:p>
            <a:fld id="{7AD0FE45-509C-4BDF-9EDE-64426F8DF3D2}" type="slidenum">
              <a:rPr lang="nl-NL" smtClean="0"/>
              <a:t>19</a:t>
            </a:fld>
            <a:endParaRPr lang="nl-NL"/>
          </a:p>
        </p:txBody>
      </p:sp>
      <p:sp>
        <p:nvSpPr>
          <p:cNvPr id="10" name="TextBox 9">
            <a:extLst>
              <a:ext uri="{FF2B5EF4-FFF2-40B4-BE49-F238E27FC236}">
                <a16:creationId xmlns:a16="http://schemas.microsoft.com/office/drawing/2014/main" id="{4F2D1833-9014-B146-80D5-A7E04E868F66}"/>
              </a:ext>
            </a:extLst>
          </p:cNvPr>
          <p:cNvSpPr txBox="1"/>
          <p:nvPr/>
        </p:nvSpPr>
        <p:spPr>
          <a:xfrm>
            <a:off x="7489371" y="7445829"/>
            <a:ext cx="4485652" cy="276999"/>
          </a:xfrm>
          <a:prstGeom prst="rect">
            <a:avLst/>
          </a:prstGeom>
          <a:noFill/>
        </p:spPr>
        <p:txBody>
          <a:bodyPr wrap="none" lIns="0" tIns="0" rIns="0" bIns="0" rtlCol="0">
            <a:spAutoFit/>
          </a:bodyPr>
          <a:lstStyle/>
          <a:p>
            <a:r>
              <a:rPr lang="nl-NL" cap="all" err="1">
                <a:solidFill>
                  <a:schemeClr val="bg1"/>
                </a:solidFill>
              </a:rPr>
              <a:t>https</a:t>
            </a:r>
            <a:r>
              <a:rPr lang="nl-NL" cap="all">
                <a:solidFill>
                  <a:schemeClr val="bg1"/>
                </a:solidFill>
              </a:rPr>
              <a:t>://</a:t>
            </a:r>
            <a:r>
              <a:rPr lang="nl-NL" cap="all" err="1">
                <a:solidFill>
                  <a:schemeClr val="bg1"/>
                </a:solidFill>
              </a:rPr>
              <a:t>www.flickr.com</a:t>
            </a:r>
            <a:r>
              <a:rPr lang="nl-NL" cap="all">
                <a:solidFill>
                  <a:schemeClr val="bg1"/>
                </a:solidFill>
              </a:rPr>
              <a:t>/</a:t>
            </a:r>
            <a:r>
              <a:rPr lang="nl-NL" cap="all" err="1">
                <a:solidFill>
                  <a:schemeClr val="bg1"/>
                </a:solidFill>
              </a:rPr>
              <a:t>photos</a:t>
            </a:r>
            <a:r>
              <a:rPr lang="nl-NL" cap="all">
                <a:solidFill>
                  <a:schemeClr val="bg1"/>
                </a:solidFill>
              </a:rPr>
              <a:t>/</a:t>
            </a:r>
            <a:r>
              <a:rPr lang="nl-NL" cap="all" err="1">
                <a:solidFill>
                  <a:schemeClr val="bg1"/>
                </a:solidFill>
              </a:rPr>
              <a:t>debord</a:t>
            </a:r>
            <a:r>
              <a:rPr lang="nl-NL" cap="all">
                <a:solidFill>
                  <a:schemeClr val="bg1"/>
                </a:solidFill>
              </a:rPr>
              <a:t>/</a:t>
            </a:r>
          </a:p>
        </p:txBody>
      </p:sp>
      <p:sp>
        <p:nvSpPr>
          <p:cNvPr id="12" name="Rectangle 11">
            <a:extLst>
              <a:ext uri="{FF2B5EF4-FFF2-40B4-BE49-F238E27FC236}">
                <a16:creationId xmlns:a16="http://schemas.microsoft.com/office/drawing/2014/main" id="{BD0F61A5-C52B-4044-B3EF-6DDC662091DC}"/>
              </a:ext>
            </a:extLst>
          </p:cNvPr>
          <p:cNvSpPr/>
          <p:nvPr/>
        </p:nvSpPr>
        <p:spPr>
          <a:xfrm>
            <a:off x="6096000" y="6519446"/>
            <a:ext cx="4957704" cy="338554"/>
          </a:xfrm>
          <a:prstGeom prst="rect">
            <a:avLst/>
          </a:prstGeom>
        </p:spPr>
        <p:txBody>
          <a:bodyPr wrap="none">
            <a:spAutoFit/>
          </a:bodyPr>
          <a:lstStyle/>
          <a:p>
            <a:r>
              <a:rPr lang="nl-NL" sz="1600">
                <a:solidFill>
                  <a:schemeClr val="bg1"/>
                </a:solidFill>
              </a:rPr>
              <a:t>Bron: </a:t>
            </a:r>
            <a:r>
              <a:rPr lang="nl-NL" sz="1600" err="1">
                <a:solidFill>
                  <a:schemeClr val="bg1"/>
                </a:solidFill>
              </a:rPr>
              <a:t>https</a:t>
            </a:r>
            <a:r>
              <a:rPr lang="nl-NL" sz="1600">
                <a:solidFill>
                  <a:schemeClr val="bg1"/>
                </a:solidFill>
              </a:rPr>
              <a:t>://</a:t>
            </a:r>
            <a:r>
              <a:rPr lang="nl-NL" sz="1600" err="1">
                <a:solidFill>
                  <a:schemeClr val="bg1"/>
                </a:solidFill>
              </a:rPr>
              <a:t>www.flickr.com</a:t>
            </a:r>
            <a:r>
              <a:rPr lang="nl-NL" sz="1600">
                <a:solidFill>
                  <a:schemeClr val="bg1"/>
                </a:solidFill>
              </a:rPr>
              <a:t>/</a:t>
            </a:r>
            <a:r>
              <a:rPr lang="nl-NL" sz="1600" err="1">
                <a:solidFill>
                  <a:schemeClr val="bg1"/>
                </a:solidFill>
              </a:rPr>
              <a:t>photos</a:t>
            </a:r>
            <a:r>
              <a:rPr lang="nl-NL" sz="1600">
                <a:solidFill>
                  <a:schemeClr val="bg1"/>
                </a:solidFill>
              </a:rPr>
              <a:t>/</a:t>
            </a:r>
            <a:r>
              <a:rPr lang="nl-NL" sz="1600" err="1">
                <a:solidFill>
                  <a:schemeClr val="bg1"/>
                </a:solidFill>
              </a:rPr>
              <a:t>gracemcdunnough</a:t>
            </a:r>
            <a:r>
              <a:rPr lang="nl-NL" sz="1600">
                <a:solidFill>
                  <a:schemeClr val="bg1"/>
                </a:solidFill>
              </a:rPr>
              <a:t>/</a:t>
            </a:r>
          </a:p>
        </p:txBody>
      </p:sp>
      <p:pic>
        <p:nvPicPr>
          <p:cNvPr id="14338" name="Picture 2" descr="Creative Commons License">
            <a:extLst>
              <a:ext uri="{FF2B5EF4-FFF2-40B4-BE49-F238E27FC236}">
                <a16:creationId xmlns:a16="http://schemas.microsoft.com/office/drawing/2014/main" id="{A9AA0F56-69B8-044E-B50F-79E2D2D09E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850" y="6606966"/>
            <a:ext cx="1117600" cy="3937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85B548F7-575D-AD72-CCF0-8A70CA770AA4}"/>
              </a:ext>
            </a:extLst>
          </p:cNvPr>
          <p:cNvSpPr/>
          <p:nvPr/>
        </p:nvSpPr>
        <p:spPr>
          <a:xfrm>
            <a:off x="6096000" y="3215050"/>
            <a:ext cx="5671351" cy="271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dirty="0">
                <a:hlinkClick r:id="rId5"/>
              </a:rPr>
              <a:t>Handleiding SURFsharekit</a:t>
            </a:r>
            <a:endParaRPr lang="nl-NL" sz="2800" dirty="0">
              <a:hlinkClick r:id="rId6"/>
            </a:endParaRPr>
          </a:p>
          <a:p>
            <a:endParaRPr lang="nl-NL" sz="2800" dirty="0">
              <a:hlinkClick r:id="rId6"/>
            </a:endParaRPr>
          </a:p>
          <a:p>
            <a:r>
              <a:rPr lang="nl-NL" sz="2800" dirty="0">
                <a:hlinkClick r:id="rId6"/>
              </a:rPr>
              <a:t>Handleiding community en collecties</a:t>
            </a:r>
            <a:endParaRPr lang="nl-NL" sz="2800" dirty="0"/>
          </a:p>
          <a:p>
            <a:endParaRPr lang="nl-NL" sz="2800" dirty="0"/>
          </a:p>
          <a:p>
            <a:r>
              <a:rPr lang="nl-NL" sz="2800" dirty="0">
                <a:hlinkClick r:id="rId7"/>
              </a:rPr>
              <a:t>Guideline opzetten collecties</a:t>
            </a:r>
            <a:endParaRPr lang="nl-NL" sz="2800" dirty="0"/>
          </a:p>
        </p:txBody>
      </p:sp>
    </p:spTree>
    <p:extLst>
      <p:ext uri="{BB962C8B-B14F-4D97-AF65-F5344CB8AC3E}">
        <p14:creationId xmlns:p14="http://schemas.microsoft.com/office/powerpoint/2010/main" val="63640731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F8ADC-7AB1-47B3-B769-2113313E7D85}"/>
              </a:ext>
            </a:extLst>
          </p:cNvPr>
          <p:cNvSpPr>
            <a:spLocks noGrp="1"/>
          </p:cNvSpPr>
          <p:nvPr>
            <p:ph type="title"/>
          </p:nvPr>
        </p:nvSpPr>
        <p:spPr>
          <a:xfrm>
            <a:off x="516362" y="209367"/>
            <a:ext cx="11904238" cy="600744"/>
          </a:xfrm>
        </p:spPr>
        <p:txBody>
          <a:bodyPr/>
          <a:lstStyle/>
          <a:p>
            <a:pPr lvl="0"/>
            <a:r>
              <a:rPr lang="nl-NL"/>
              <a:t>Verzamelingen en collecties</a:t>
            </a:r>
            <a:endParaRPr lang="en-NL"/>
          </a:p>
        </p:txBody>
      </p:sp>
      <p:sp>
        <p:nvSpPr>
          <p:cNvPr id="5" name="Tijdelijke aanduiding voor dianummer 4">
            <a:extLst>
              <a:ext uri="{FF2B5EF4-FFF2-40B4-BE49-F238E27FC236}">
                <a16:creationId xmlns:a16="http://schemas.microsoft.com/office/drawing/2014/main" id="{1D44424A-D56A-4174-B37C-9C487C2CDA8B}"/>
              </a:ext>
            </a:extLst>
          </p:cNvPr>
          <p:cNvSpPr>
            <a:spLocks noGrp="1"/>
          </p:cNvSpPr>
          <p:nvPr>
            <p:ph type="sldNum" sz="quarter" idx="12"/>
          </p:nvPr>
        </p:nvSpPr>
        <p:spPr/>
        <p:txBody>
          <a:bodyPr/>
          <a:lstStyle/>
          <a:p>
            <a:fld id="{7AD0FE45-509C-4BDF-9EDE-64426F8DF3D2}" type="slidenum">
              <a:rPr lang="nl-NL" smtClean="0"/>
              <a:pPr/>
              <a:t>2</a:t>
            </a:fld>
            <a:endParaRPr lang="nl-NL"/>
          </a:p>
        </p:txBody>
      </p:sp>
      <p:sp>
        <p:nvSpPr>
          <p:cNvPr id="13" name="Tijdelijke aanduiding voor verticale tekst 2">
            <a:extLst>
              <a:ext uri="{FF2B5EF4-FFF2-40B4-BE49-F238E27FC236}">
                <a16:creationId xmlns:a16="http://schemas.microsoft.com/office/drawing/2014/main" id="{D888958D-8BBB-4C79-B7C9-42ABF0EC698A}"/>
              </a:ext>
            </a:extLst>
          </p:cNvPr>
          <p:cNvSpPr>
            <a:spLocks noGrp="1"/>
          </p:cNvSpPr>
          <p:nvPr>
            <p:ph type="body" orient="vert" idx="1"/>
          </p:nvPr>
        </p:nvSpPr>
        <p:spPr>
          <a:xfrm>
            <a:off x="523807" y="1400483"/>
            <a:ext cx="8974163" cy="4456846"/>
          </a:xfrm>
        </p:spPr>
        <p:txBody>
          <a:bodyPr/>
          <a:lstStyle/>
          <a:p>
            <a:r>
              <a:rPr lang="nl-NL" sz="3200" dirty="0"/>
              <a:t>Leermateriaal vindbaar maken</a:t>
            </a:r>
          </a:p>
          <a:p>
            <a:r>
              <a:rPr lang="nl-NL" sz="3200" dirty="0"/>
              <a:t>Overeenkomsten en verschillen</a:t>
            </a:r>
          </a:p>
          <a:p>
            <a:r>
              <a:rPr lang="nl-NL" sz="3200" dirty="0"/>
              <a:t>Demo</a:t>
            </a:r>
          </a:p>
          <a:p>
            <a:r>
              <a:rPr lang="nl-NL" sz="3200" dirty="0"/>
              <a:t>Zelf aan de slag met collecties</a:t>
            </a:r>
          </a:p>
          <a:p>
            <a:r>
              <a:rPr lang="nl-NL" sz="3200" dirty="0"/>
              <a:t>Delen ervaringen</a:t>
            </a:r>
          </a:p>
          <a:p>
            <a:r>
              <a:rPr lang="nl-NL" sz="3200" dirty="0"/>
              <a:t>Blik naar de toekomst</a:t>
            </a:r>
          </a:p>
        </p:txBody>
      </p:sp>
    </p:spTree>
    <p:extLst>
      <p:ext uri="{BB962C8B-B14F-4D97-AF65-F5344CB8AC3E}">
        <p14:creationId xmlns:p14="http://schemas.microsoft.com/office/powerpoint/2010/main" val="139080499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72368D-1C00-FC19-BF8C-64A5CA52876A}"/>
              </a:ext>
            </a:extLst>
          </p:cNvPr>
          <p:cNvSpPr>
            <a:spLocks noGrp="1"/>
          </p:cNvSpPr>
          <p:nvPr>
            <p:ph type="title"/>
          </p:nvPr>
        </p:nvSpPr>
        <p:spPr>
          <a:xfrm>
            <a:off x="366944" y="326837"/>
            <a:ext cx="11306157" cy="600744"/>
          </a:xfrm>
        </p:spPr>
        <p:txBody>
          <a:bodyPr/>
          <a:lstStyle/>
          <a:p>
            <a:r>
              <a:rPr lang="nl-NL" dirty="0"/>
              <a:t>SURFsharekit en Edusources: (open) leermateriaal vindbaar maken</a:t>
            </a:r>
          </a:p>
        </p:txBody>
      </p:sp>
      <p:sp>
        <p:nvSpPr>
          <p:cNvPr id="4" name="Tijdelijke aanduiding voor tekst 3">
            <a:extLst>
              <a:ext uri="{FF2B5EF4-FFF2-40B4-BE49-F238E27FC236}">
                <a16:creationId xmlns:a16="http://schemas.microsoft.com/office/drawing/2014/main" id="{704359CE-9C1C-FDF9-8114-515F77319B6B}"/>
              </a:ext>
            </a:extLst>
          </p:cNvPr>
          <p:cNvSpPr>
            <a:spLocks noGrp="1"/>
          </p:cNvSpPr>
          <p:nvPr>
            <p:ph type="body" sz="quarter" idx="65"/>
          </p:nvPr>
        </p:nvSpPr>
        <p:spPr/>
        <p:txBody>
          <a:bodyPr/>
          <a:lstStyle/>
          <a:p>
            <a:endParaRPr lang="nl-NL" dirty="0"/>
          </a:p>
        </p:txBody>
      </p:sp>
      <p:sp>
        <p:nvSpPr>
          <p:cNvPr id="5" name="Tijdelijke aanduiding voor dianummer 4">
            <a:extLst>
              <a:ext uri="{FF2B5EF4-FFF2-40B4-BE49-F238E27FC236}">
                <a16:creationId xmlns:a16="http://schemas.microsoft.com/office/drawing/2014/main" id="{5535C63E-2660-B291-EC55-48669933865C}"/>
              </a:ext>
            </a:extLst>
          </p:cNvPr>
          <p:cNvSpPr>
            <a:spLocks noGrp="1"/>
          </p:cNvSpPr>
          <p:nvPr>
            <p:ph type="sldNum" sz="quarter" idx="12"/>
          </p:nvPr>
        </p:nvSpPr>
        <p:spPr/>
        <p:txBody>
          <a:bodyPr/>
          <a:lstStyle/>
          <a:p>
            <a:fld id="{7AD0FE45-509C-4BDF-9EDE-64426F8DF3D2}" type="slidenum">
              <a:rPr lang="nl-NL" smtClean="0"/>
              <a:t>3</a:t>
            </a:fld>
            <a:endParaRPr lang="nl-NL"/>
          </a:p>
        </p:txBody>
      </p:sp>
      <p:sp>
        <p:nvSpPr>
          <p:cNvPr id="6" name="Rechthoek 5">
            <a:extLst>
              <a:ext uri="{FF2B5EF4-FFF2-40B4-BE49-F238E27FC236}">
                <a16:creationId xmlns:a16="http://schemas.microsoft.com/office/drawing/2014/main" id="{B1E6834D-D52A-A7F9-8F7C-F84B88CB6A13}"/>
              </a:ext>
            </a:extLst>
          </p:cNvPr>
          <p:cNvSpPr/>
          <p:nvPr/>
        </p:nvSpPr>
        <p:spPr>
          <a:xfrm>
            <a:off x="1237734" y="2828256"/>
            <a:ext cx="6684885" cy="60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Edusources</a:t>
            </a:r>
          </a:p>
        </p:txBody>
      </p:sp>
      <p:pic>
        <p:nvPicPr>
          <p:cNvPr id="8" name="Graphic 7" descr="Vergrootglas met effen opvulling">
            <a:extLst>
              <a:ext uri="{FF2B5EF4-FFF2-40B4-BE49-F238E27FC236}">
                <a16:creationId xmlns:a16="http://schemas.microsoft.com/office/drawing/2014/main" id="{C61DA068-A57F-CF70-9155-329CE02EC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6611" y="2842614"/>
            <a:ext cx="600744" cy="600744"/>
          </a:xfrm>
          <a:prstGeom prst="rect">
            <a:avLst/>
          </a:prstGeom>
        </p:spPr>
      </p:pic>
      <p:grpSp>
        <p:nvGrpSpPr>
          <p:cNvPr id="13" name="Groep 12">
            <a:extLst>
              <a:ext uri="{FF2B5EF4-FFF2-40B4-BE49-F238E27FC236}">
                <a16:creationId xmlns:a16="http://schemas.microsoft.com/office/drawing/2014/main" id="{36C894CF-9763-8767-3B73-E817C819726A}"/>
              </a:ext>
            </a:extLst>
          </p:cNvPr>
          <p:cNvGrpSpPr/>
          <p:nvPr/>
        </p:nvGrpSpPr>
        <p:grpSpPr>
          <a:xfrm>
            <a:off x="1243400" y="4774102"/>
            <a:ext cx="4088104" cy="1411960"/>
            <a:chOff x="1269507" y="3428417"/>
            <a:chExt cx="4088104" cy="1411960"/>
          </a:xfrm>
        </p:grpSpPr>
        <p:sp>
          <p:nvSpPr>
            <p:cNvPr id="9" name="Rechthoek 8">
              <a:extLst>
                <a:ext uri="{FF2B5EF4-FFF2-40B4-BE49-F238E27FC236}">
                  <a16:creationId xmlns:a16="http://schemas.microsoft.com/office/drawing/2014/main" id="{FD322AE2-3029-A346-3A58-A0765CDA74C4}"/>
                </a:ext>
              </a:extLst>
            </p:cNvPr>
            <p:cNvSpPr/>
            <p:nvPr/>
          </p:nvSpPr>
          <p:spPr>
            <a:xfrm>
              <a:off x="1269507" y="3429000"/>
              <a:ext cx="1692657" cy="1391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Wikiwijs </a:t>
              </a:r>
              <a:br>
                <a:rPr lang="nl-NL" dirty="0"/>
              </a:br>
              <a:r>
                <a:rPr lang="nl-NL" dirty="0"/>
                <a:t>Delen</a:t>
              </a:r>
            </a:p>
          </p:txBody>
        </p:sp>
        <p:sp>
          <p:nvSpPr>
            <p:cNvPr id="10" name="Rechthoek 9">
              <a:extLst>
                <a:ext uri="{FF2B5EF4-FFF2-40B4-BE49-F238E27FC236}">
                  <a16:creationId xmlns:a16="http://schemas.microsoft.com/office/drawing/2014/main" id="{A327A301-70DF-E5E4-BDD3-A34ABC1A9E93}"/>
                </a:ext>
              </a:extLst>
            </p:cNvPr>
            <p:cNvSpPr/>
            <p:nvPr/>
          </p:nvSpPr>
          <p:spPr>
            <a:xfrm>
              <a:off x="3286267" y="3428417"/>
              <a:ext cx="838434" cy="1391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Instel-</a:t>
              </a:r>
              <a:r>
                <a:rPr lang="nl-NL" dirty="0" err="1"/>
                <a:t>lings</a:t>
              </a:r>
              <a:r>
                <a:rPr lang="nl-NL" dirty="0"/>
                <a:t> </a:t>
              </a:r>
              <a:r>
                <a:rPr lang="nl-NL" dirty="0" err="1"/>
                <a:t>reposi-tory</a:t>
              </a:r>
              <a:endParaRPr lang="nl-NL" dirty="0"/>
            </a:p>
          </p:txBody>
        </p:sp>
        <p:sp>
          <p:nvSpPr>
            <p:cNvPr id="11" name="Rechthoek 10">
              <a:extLst>
                <a:ext uri="{FF2B5EF4-FFF2-40B4-BE49-F238E27FC236}">
                  <a16:creationId xmlns:a16="http://schemas.microsoft.com/office/drawing/2014/main" id="{39D8CC6D-B215-4343-3207-B44B520F391A}"/>
                </a:ext>
              </a:extLst>
            </p:cNvPr>
            <p:cNvSpPr/>
            <p:nvPr/>
          </p:nvSpPr>
          <p:spPr>
            <a:xfrm>
              <a:off x="4519177" y="3448802"/>
              <a:ext cx="838434" cy="1391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Instel-</a:t>
              </a:r>
              <a:r>
                <a:rPr lang="nl-NL" dirty="0" err="1"/>
                <a:t>lings</a:t>
              </a:r>
              <a:r>
                <a:rPr lang="nl-NL" dirty="0"/>
                <a:t> </a:t>
              </a:r>
              <a:r>
                <a:rPr lang="nl-NL" dirty="0" err="1"/>
                <a:t>reposi-tory</a:t>
              </a:r>
              <a:endParaRPr lang="nl-NL" dirty="0"/>
            </a:p>
          </p:txBody>
        </p:sp>
      </p:grpSp>
      <p:sp>
        <p:nvSpPr>
          <p:cNvPr id="12" name="Rechthoek 11">
            <a:extLst>
              <a:ext uri="{FF2B5EF4-FFF2-40B4-BE49-F238E27FC236}">
                <a16:creationId xmlns:a16="http://schemas.microsoft.com/office/drawing/2014/main" id="{C9A09686-3E71-75C1-C658-0E5F2A02470A}"/>
              </a:ext>
            </a:extLst>
          </p:cNvPr>
          <p:cNvSpPr/>
          <p:nvPr/>
        </p:nvSpPr>
        <p:spPr>
          <a:xfrm>
            <a:off x="5655607" y="4774684"/>
            <a:ext cx="2220819" cy="1391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SURFsharekit</a:t>
            </a:r>
            <a:endParaRPr lang="nl-NL" dirty="0"/>
          </a:p>
        </p:txBody>
      </p:sp>
      <p:sp>
        <p:nvSpPr>
          <p:cNvPr id="14" name="Rechthoek 13">
            <a:extLst>
              <a:ext uri="{FF2B5EF4-FFF2-40B4-BE49-F238E27FC236}">
                <a16:creationId xmlns:a16="http://schemas.microsoft.com/office/drawing/2014/main" id="{3E092A05-776B-393D-B839-00671A21069D}"/>
              </a:ext>
            </a:extLst>
          </p:cNvPr>
          <p:cNvSpPr/>
          <p:nvPr/>
        </p:nvSpPr>
        <p:spPr>
          <a:xfrm>
            <a:off x="1237734" y="3864034"/>
            <a:ext cx="6684885" cy="60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Edurep</a:t>
            </a:r>
          </a:p>
        </p:txBody>
      </p:sp>
      <p:sp>
        <p:nvSpPr>
          <p:cNvPr id="15" name="Pijl: omhoog 14">
            <a:extLst>
              <a:ext uri="{FF2B5EF4-FFF2-40B4-BE49-F238E27FC236}">
                <a16:creationId xmlns:a16="http://schemas.microsoft.com/office/drawing/2014/main" id="{E8434353-0CC1-7980-53C9-FD2ACFBFF16D}"/>
              </a:ext>
            </a:extLst>
          </p:cNvPr>
          <p:cNvSpPr/>
          <p:nvPr/>
        </p:nvSpPr>
        <p:spPr>
          <a:xfrm>
            <a:off x="4095586" y="3485954"/>
            <a:ext cx="184218" cy="325564"/>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6" name="Pijl: omhoog 15">
            <a:extLst>
              <a:ext uri="{FF2B5EF4-FFF2-40B4-BE49-F238E27FC236}">
                <a16:creationId xmlns:a16="http://schemas.microsoft.com/office/drawing/2014/main" id="{F1A3A26B-78C2-3800-B90A-977945E821D2}"/>
              </a:ext>
            </a:extLst>
          </p:cNvPr>
          <p:cNvSpPr/>
          <p:nvPr/>
        </p:nvSpPr>
        <p:spPr>
          <a:xfrm rot="10800000">
            <a:off x="4788439" y="3481515"/>
            <a:ext cx="200656" cy="368589"/>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7" name="Pijl: omhoog 16">
            <a:extLst>
              <a:ext uri="{FF2B5EF4-FFF2-40B4-BE49-F238E27FC236}">
                <a16:creationId xmlns:a16="http://schemas.microsoft.com/office/drawing/2014/main" id="{F4F4349B-FEC8-9876-340E-9C36381D1C71}"/>
              </a:ext>
            </a:extLst>
          </p:cNvPr>
          <p:cNvSpPr/>
          <p:nvPr/>
        </p:nvSpPr>
        <p:spPr>
          <a:xfrm>
            <a:off x="2373077" y="4449120"/>
            <a:ext cx="184218" cy="325564"/>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8" name="Pijl: omhoog 17">
            <a:extLst>
              <a:ext uri="{FF2B5EF4-FFF2-40B4-BE49-F238E27FC236}">
                <a16:creationId xmlns:a16="http://schemas.microsoft.com/office/drawing/2014/main" id="{E285E30D-67D9-BB81-37F7-ABCD7A89858D}"/>
              </a:ext>
            </a:extLst>
          </p:cNvPr>
          <p:cNvSpPr/>
          <p:nvPr/>
        </p:nvSpPr>
        <p:spPr>
          <a:xfrm>
            <a:off x="3618158" y="4448538"/>
            <a:ext cx="184218" cy="325564"/>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9" name="Pijl: omhoog 18">
            <a:extLst>
              <a:ext uri="{FF2B5EF4-FFF2-40B4-BE49-F238E27FC236}">
                <a16:creationId xmlns:a16="http://schemas.microsoft.com/office/drawing/2014/main" id="{F70F3DC3-09BC-0E54-CCBF-4C66AA16A941}"/>
              </a:ext>
            </a:extLst>
          </p:cNvPr>
          <p:cNvSpPr/>
          <p:nvPr/>
        </p:nvSpPr>
        <p:spPr>
          <a:xfrm>
            <a:off x="4788438" y="4448538"/>
            <a:ext cx="184218" cy="325564"/>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20" name="Pijl: omhoog 19">
            <a:extLst>
              <a:ext uri="{FF2B5EF4-FFF2-40B4-BE49-F238E27FC236}">
                <a16:creationId xmlns:a16="http://schemas.microsoft.com/office/drawing/2014/main" id="{80A8A9D9-DF4F-F2C7-5D0E-35AD20AD60D3}"/>
              </a:ext>
            </a:extLst>
          </p:cNvPr>
          <p:cNvSpPr/>
          <p:nvPr/>
        </p:nvSpPr>
        <p:spPr>
          <a:xfrm>
            <a:off x="6680373" y="4436679"/>
            <a:ext cx="184218" cy="325564"/>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22" name="Graphic 21" descr="Binnengaan met effen opvulling">
            <a:extLst>
              <a:ext uri="{FF2B5EF4-FFF2-40B4-BE49-F238E27FC236}">
                <a16:creationId xmlns:a16="http://schemas.microsoft.com/office/drawing/2014/main" id="{4DD24509-20A0-3551-4651-6D7F6BBDB9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05897" y="5241871"/>
            <a:ext cx="457200" cy="457200"/>
          </a:xfrm>
          <a:prstGeom prst="rect">
            <a:avLst/>
          </a:prstGeom>
        </p:spPr>
      </p:pic>
      <p:pic>
        <p:nvPicPr>
          <p:cNvPr id="24" name="Graphic 23" descr="Database met effen opvulling">
            <a:extLst>
              <a:ext uri="{FF2B5EF4-FFF2-40B4-BE49-F238E27FC236}">
                <a16:creationId xmlns:a16="http://schemas.microsoft.com/office/drawing/2014/main" id="{FE7D4B60-3353-E623-0BB1-8FF551376A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46611" y="3896186"/>
            <a:ext cx="457200" cy="457200"/>
          </a:xfrm>
          <a:prstGeom prst="rect">
            <a:avLst/>
          </a:prstGeom>
        </p:spPr>
      </p:pic>
      <p:sp>
        <p:nvSpPr>
          <p:cNvPr id="25" name="Tekstballon: rechthoek met afgeronde hoeken 24">
            <a:extLst>
              <a:ext uri="{FF2B5EF4-FFF2-40B4-BE49-F238E27FC236}">
                <a16:creationId xmlns:a16="http://schemas.microsoft.com/office/drawing/2014/main" id="{111A712A-DB30-C24D-87F3-F83533A15474}"/>
              </a:ext>
            </a:extLst>
          </p:cNvPr>
          <p:cNvSpPr/>
          <p:nvPr/>
        </p:nvSpPr>
        <p:spPr>
          <a:xfrm>
            <a:off x="8619746" y="2009020"/>
            <a:ext cx="3053355" cy="2627791"/>
          </a:xfrm>
          <a:prstGeom prst="wedgeRoundRectCallout">
            <a:avLst>
              <a:gd name="adj1" fmla="val -63161"/>
              <a:gd name="adj2" fmla="val 19594"/>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marL="342900" indent="-342900">
              <a:buAutoNum type="arabicPeriod"/>
            </a:pPr>
            <a:r>
              <a:rPr lang="nl-NL" sz="2400" dirty="0"/>
              <a:t>Kenmerken</a:t>
            </a:r>
            <a:br>
              <a:rPr lang="nl-NL" sz="2400" dirty="0"/>
            </a:br>
            <a:r>
              <a:rPr lang="nl-NL" sz="2400" dirty="0"/>
              <a:t>(metadata)</a:t>
            </a:r>
          </a:p>
          <a:p>
            <a:pPr marL="342900" indent="-342900">
              <a:buAutoNum type="arabicPeriod"/>
            </a:pPr>
            <a:r>
              <a:rPr lang="nl-NL" sz="2400" dirty="0"/>
              <a:t>Ordenen</a:t>
            </a:r>
            <a:br>
              <a:rPr lang="nl-NL" sz="2400" dirty="0"/>
            </a:br>
            <a:r>
              <a:rPr lang="nl-NL" sz="2400" dirty="0"/>
              <a:t>(verzamelingen,</a:t>
            </a:r>
            <a:br>
              <a:rPr lang="nl-NL" sz="2400" dirty="0"/>
            </a:br>
            <a:r>
              <a:rPr lang="nl-NL" sz="2400" dirty="0"/>
              <a:t>collecties)</a:t>
            </a:r>
          </a:p>
        </p:txBody>
      </p:sp>
      <p:sp>
        <p:nvSpPr>
          <p:cNvPr id="3" name="Rechthoek 2">
            <a:extLst>
              <a:ext uri="{FF2B5EF4-FFF2-40B4-BE49-F238E27FC236}">
                <a16:creationId xmlns:a16="http://schemas.microsoft.com/office/drawing/2014/main" id="{9DCF3719-BAC3-6DF7-0FC1-8E062089403E}"/>
              </a:ext>
            </a:extLst>
          </p:cNvPr>
          <p:cNvSpPr/>
          <p:nvPr/>
        </p:nvSpPr>
        <p:spPr>
          <a:xfrm>
            <a:off x="6252510" y="1126774"/>
            <a:ext cx="1623916" cy="1391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t>Community’s</a:t>
            </a:r>
            <a:endParaRPr lang="nl-NL" dirty="0"/>
          </a:p>
        </p:txBody>
      </p:sp>
      <p:sp>
        <p:nvSpPr>
          <p:cNvPr id="7" name="Pijl: omhoog 6">
            <a:extLst>
              <a:ext uri="{FF2B5EF4-FFF2-40B4-BE49-F238E27FC236}">
                <a16:creationId xmlns:a16="http://schemas.microsoft.com/office/drawing/2014/main" id="{5B4587F8-9FD9-FB8B-8999-65DDB153B5B2}"/>
              </a:ext>
            </a:extLst>
          </p:cNvPr>
          <p:cNvSpPr/>
          <p:nvPr/>
        </p:nvSpPr>
        <p:spPr>
          <a:xfrm rot="10800000">
            <a:off x="6920685" y="2539944"/>
            <a:ext cx="184218" cy="325564"/>
          </a:xfrm>
          <a:prstGeom prst="upArrow">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2869308"/>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a:extLst>
              <a:ext uri="{FF2B5EF4-FFF2-40B4-BE49-F238E27FC236}">
                <a16:creationId xmlns:a16="http://schemas.microsoft.com/office/drawing/2014/main" id="{1D44424A-D56A-4174-B37C-9C487C2CDA8B}"/>
              </a:ext>
            </a:extLst>
          </p:cNvPr>
          <p:cNvSpPr>
            <a:spLocks noGrp="1"/>
          </p:cNvSpPr>
          <p:nvPr>
            <p:ph type="sldNum" sz="quarter" idx="12"/>
          </p:nvPr>
        </p:nvSpPr>
        <p:spPr/>
        <p:txBody>
          <a:bodyPr/>
          <a:lstStyle/>
          <a:p>
            <a:fld id="{7AD0FE45-509C-4BDF-9EDE-64426F8DF3D2}" type="slidenum">
              <a:rPr lang="nl-NL" smtClean="0"/>
              <a:pPr/>
              <a:t>4</a:t>
            </a:fld>
            <a:endParaRPr lang="nl-NL"/>
          </a:p>
        </p:txBody>
      </p:sp>
      <p:graphicFrame>
        <p:nvGraphicFramePr>
          <p:cNvPr id="3" name="Tabel 3">
            <a:extLst>
              <a:ext uri="{FF2B5EF4-FFF2-40B4-BE49-F238E27FC236}">
                <a16:creationId xmlns:a16="http://schemas.microsoft.com/office/drawing/2014/main" id="{90EE8AD1-63CC-6057-BC64-2FB6BCDF7890}"/>
              </a:ext>
            </a:extLst>
          </p:cNvPr>
          <p:cNvGraphicFramePr>
            <a:graphicFrameLocks noGrp="1"/>
          </p:cNvGraphicFramePr>
          <p:nvPr>
            <p:extLst>
              <p:ext uri="{D42A27DB-BD31-4B8C-83A1-F6EECF244321}">
                <p14:modId xmlns:p14="http://schemas.microsoft.com/office/powerpoint/2010/main" val="3144222265"/>
              </p:ext>
            </p:extLst>
          </p:nvPr>
        </p:nvGraphicFramePr>
        <p:xfrm>
          <a:off x="0" y="-1"/>
          <a:ext cx="12192000" cy="698332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680484550"/>
                    </a:ext>
                  </a:extLst>
                </a:gridCol>
                <a:gridCol w="6096000">
                  <a:extLst>
                    <a:ext uri="{9D8B030D-6E8A-4147-A177-3AD203B41FA5}">
                      <a16:colId xmlns:a16="http://schemas.microsoft.com/office/drawing/2014/main" val="4239505893"/>
                    </a:ext>
                  </a:extLst>
                </a:gridCol>
              </a:tblGrid>
              <a:tr h="848927">
                <a:tc>
                  <a:txBody>
                    <a:bodyPr/>
                    <a:lstStyle/>
                    <a:p>
                      <a:r>
                        <a:rPr lang="nl-NL" sz="2800"/>
                        <a:t>Verzameling</a:t>
                      </a:r>
                    </a:p>
                  </a:txBody>
                  <a:tcPr/>
                </a:tc>
                <a:tc>
                  <a:txBody>
                    <a:bodyPr/>
                    <a:lstStyle/>
                    <a:p>
                      <a:r>
                        <a:rPr lang="nl-NL" sz="2800"/>
                        <a:t>Collectie</a:t>
                      </a:r>
                    </a:p>
                  </a:txBody>
                  <a:tcPr/>
                </a:tc>
                <a:extLst>
                  <a:ext uri="{0D108BD9-81ED-4DB2-BD59-A6C34878D82A}">
                    <a16:rowId xmlns:a16="http://schemas.microsoft.com/office/drawing/2014/main" val="1586467252"/>
                  </a:ext>
                </a:extLst>
              </a:tr>
              <a:tr h="848927">
                <a:tc gridSpan="2">
                  <a:txBody>
                    <a:bodyPr/>
                    <a:lstStyle/>
                    <a:p>
                      <a:pPr algn="ctr"/>
                      <a:r>
                        <a:rPr lang="nl-NL" sz="2800"/>
                        <a:t>Aanbrengen van ordening/verband</a:t>
                      </a:r>
                    </a:p>
                  </a:txBody>
                  <a:tcPr/>
                </a:tc>
                <a:tc hMerge="1">
                  <a:txBody>
                    <a:bodyPr/>
                    <a:lstStyle/>
                    <a:p>
                      <a:endParaRPr lang="nl-NL" sz="2800"/>
                    </a:p>
                  </a:txBody>
                  <a:tcPr/>
                </a:tc>
                <a:extLst>
                  <a:ext uri="{0D108BD9-81ED-4DB2-BD59-A6C34878D82A}">
                    <a16:rowId xmlns:a16="http://schemas.microsoft.com/office/drawing/2014/main" val="881526756"/>
                  </a:ext>
                </a:extLst>
              </a:tr>
              <a:tr h="848927">
                <a:tc gridSpan="2">
                  <a:txBody>
                    <a:bodyPr/>
                    <a:lstStyle/>
                    <a:p>
                      <a:pPr algn="ctr"/>
                      <a:r>
                        <a:rPr lang="nl-NL" sz="2800"/>
                        <a:t>Alle materialen eigen metadata</a:t>
                      </a:r>
                    </a:p>
                  </a:txBody>
                  <a:tcPr/>
                </a:tc>
                <a:tc hMerge="1">
                  <a:txBody>
                    <a:bodyPr/>
                    <a:lstStyle/>
                    <a:p>
                      <a:endParaRPr lang="nl-NL" sz="2800"/>
                    </a:p>
                  </a:txBody>
                  <a:tcPr/>
                </a:tc>
                <a:extLst>
                  <a:ext uri="{0D108BD9-81ED-4DB2-BD59-A6C34878D82A}">
                    <a16:rowId xmlns:a16="http://schemas.microsoft.com/office/drawing/2014/main" val="2515600035"/>
                  </a:ext>
                </a:extLst>
              </a:tr>
              <a:tr h="848927">
                <a:tc>
                  <a:txBody>
                    <a:bodyPr/>
                    <a:lstStyle/>
                    <a:p>
                      <a:r>
                        <a:rPr lang="nl-NL" sz="2800"/>
                        <a:t>Materialen behoren tot een serie</a:t>
                      </a:r>
                    </a:p>
                  </a:txBody>
                  <a:tcPr/>
                </a:tc>
                <a:tc>
                  <a:txBody>
                    <a:bodyPr/>
                    <a:lstStyle/>
                    <a:p>
                      <a:r>
                        <a:rPr lang="nl-NL" sz="2800"/>
                        <a:t>Materialen delen kenmerken</a:t>
                      </a:r>
                    </a:p>
                  </a:txBody>
                  <a:tcPr/>
                </a:tc>
                <a:extLst>
                  <a:ext uri="{0D108BD9-81ED-4DB2-BD59-A6C34878D82A}">
                    <a16:rowId xmlns:a16="http://schemas.microsoft.com/office/drawing/2014/main" val="539048169"/>
                  </a:ext>
                </a:extLst>
              </a:tr>
              <a:tr h="848927">
                <a:tc>
                  <a:txBody>
                    <a:bodyPr/>
                    <a:lstStyle/>
                    <a:p>
                      <a:r>
                        <a:rPr lang="nl-NL" sz="2800"/>
                        <a:t>Kent hiërarchie en volgorde</a:t>
                      </a:r>
                    </a:p>
                  </a:txBody>
                  <a:tcPr/>
                </a:tc>
                <a:tc>
                  <a:txBody>
                    <a:bodyPr/>
                    <a:lstStyle/>
                    <a:p>
                      <a:r>
                        <a:rPr lang="nl-NL" sz="2800"/>
                        <a:t>Kent geen hiërarchie en volgorde</a:t>
                      </a:r>
                    </a:p>
                  </a:txBody>
                  <a:tcPr/>
                </a:tc>
                <a:extLst>
                  <a:ext uri="{0D108BD9-81ED-4DB2-BD59-A6C34878D82A}">
                    <a16:rowId xmlns:a16="http://schemas.microsoft.com/office/drawing/2014/main" val="3000829403"/>
                  </a:ext>
                </a:extLst>
              </a:tr>
              <a:tr h="848927">
                <a:tc>
                  <a:txBody>
                    <a:bodyPr/>
                    <a:lstStyle/>
                    <a:p>
                      <a:r>
                        <a:rPr lang="nl-NL" sz="2800" dirty="0"/>
                        <a:t>Invoer via SURFsharekit</a:t>
                      </a:r>
                    </a:p>
                  </a:txBody>
                  <a:tcPr/>
                </a:tc>
                <a:tc>
                  <a:txBody>
                    <a:bodyPr/>
                    <a:lstStyle/>
                    <a:p>
                      <a:r>
                        <a:rPr lang="nl-NL" sz="2800"/>
                        <a:t>Invoer via communities in Edusources, moet aangevraagd worden</a:t>
                      </a:r>
                      <a:endParaRPr lang="nl-NL" dirty="0"/>
                    </a:p>
                  </a:txBody>
                  <a:tcPr/>
                </a:tc>
                <a:extLst>
                  <a:ext uri="{0D108BD9-81ED-4DB2-BD59-A6C34878D82A}">
                    <a16:rowId xmlns:a16="http://schemas.microsoft.com/office/drawing/2014/main" val="3347139493"/>
                  </a:ext>
                </a:extLst>
              </a:tr>
              <a:tr h="848927">
                <a:tc>
                  <a:txBody>
                    <a:bodyPr/>
                    <a:lstStyle/>
                    <a:p>
                      <a:r>
                        <a:rPr lang="nl-NL" sz="2800" dirty="0"/>
                        <a:t>Materiaal waar je toegang toe hebt</a:t>
                      </a:r>
                    </a:p>
                  </a:txBody>
                  <a:tcPr/>
                </a:tc>
                <a:tc>
                  <a:txBody>
                    <a:bodyPr/>
                    <a:lstStyle/>
                    <a:p>
                      <a:r>
                        <a:rPr lang="nl-NL" sz="2800" dirty="0"/>
                        <a:t>Alle materiaal in Edusources</a:t>
                      </a:r>
                    </a:p>
                  </a:txBody>
                  <a:tcPr/>
                </a:tc>
                <a:extLst>
                  <a:ext uri="{0D108BD9-81ED-4DB2-BD59-A6C34878D82A}">
                    <a16:rowId xmlns:a16="http://schemas.microsoft.com/office/drawing/2014/main" val="3402964141"/>
                  </a:ext>
                </a:extLst>
              </a:tr>
              <a:tr h="848927">
                <a:tc>
                  <a:txBody>
                    <a:bodyPr/>
                    <a:lstStyle/>
                    <a:p>
                      <a:r>
                        <a:rPr lang="nl-NL" sz="2800" dirty="0"/>
                        <a:t>Bereikbaar via zoeken</a:t>
                      </a:r>
                    </a:p>
                  </a:txBody>
                  <a:tcPr/>
                </a:tc>
                <a:tc>
                  <a:txBody>
                    <a:bodyPr/>
                    <a:lstStyle/>
                    <a:p>
                      <a:r>
                        <a:rPr lang="nl-NL" sz="2800" dirty="0"/>
                        <a:t>Bereikbaar via communities in Edusources</a:t>
                      </a:r>
                    </a:p>
                  </a:txBody>
                  <a:tcPr/>
                </a:tc>
                <a:extLst>
                  <a:ext uri="{0D108BD9-81ED-4DB2-BD59-A6C34878D82A}">
                    <a16:rowId xmlns:a16="http://schemas.microsoft.com/office/drawing/2014/main" val="2752521950"/>
                  </a:ext>
                </a:extLst>
              </a:tr>
            </a:tbl>
          </a:graphicData>
        </a:graphic>
      </p:graphicFrame>
    </p:spTree>
    <p:extLst>
      <p:ext uri="{BB962C8B-B14F-4D97-AF65-F5344CB8AC3E}">
        <p14:creationId xmlns:p14="http://schemas.microsoft.com/office/powerpoint/2010/main" val="3804286022"/>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8A8920E8-A6C8-ABEC-DA82-3CC4C7C0EF0E}"/>
              </a:ext>
            </a:extLst>
          </p:cNvPr>
          <p:cNvSpPr>
            <a:spLocks noGrp="1"/>
          </p:cNvSpPr>
          <p:nvPr>
            <p:ph type="sldNum" sz="quarter" idx="12"/>
          </p:nvPr>
        </p:nvSpPr>
        <p:spPr/>
        <p:txBody>
          <a:bodyPr/>
          <a:lstStyle/>
          <a:p>
            <a:fld id="{673DC88C-BD8F-4C1B-8C89-7F87A2BBCBF9}" type="slidenum">
              <a:rPr lang="nl-NL" smtClean="0"/>
              <a:t>5</a:t>
            </a:fld>
            <a:endParaRPr lang="nl-NL"/>
          </a:p>
        </p:txBody>
      </p:sp>
      <p:pic>
        <p:nvPicPr>
          <p:cNvPr id="4" name="Afbeelding 3">
            <a:extLst>
              <a:ext uri="{FF2B5EF4-FFF2-40B4-BE49-F238E27FC236}">
                <a16:creationId xmlns:a16="http://schemas.microsoft.com/office/drawing/2014/main" id="{2781FD08-53C8-A7FE-EC2B-6B7FE299D8FA}"/>
              </a:ext>
            </a:extLst>
          </p:cNvPr>
          <p:cNvPicPr>
            <a:picLocks noChangeAspect="1"/>
          </p:cNvPicPr>
          <p:nvPr/>
        </p:nvPicPr>
        <p:blipFill>
          <a:blip r:embed="rId3"/>
          <a:stretch>
            <a:fillRect/>
          </a:stretch>
        </p:blipFill>
        <p:spPr>
          <a:xfrm>
            <a:off x="455814" y="0"/>
            <a:ext cx="11280371" cy="6858000"/>
          </a:xfrm>
          <a:prstGeom prst="rect">
            <a:avLst/>
          </a:prstGeom>
        </p:spPr>
      </p:pic>
      <p:cxnSp>
        <p:nvCxnSpPr>
          <p:cNvPr id="6" name="Rechte verbindingslijn met pijl 5">
            <a:extLst>
              <a:ext uri="{FF2B5EF4-FFF2-40B4-BE49-F238E27FC236}">
                <a16:creationId xmlns:a16="http://schemas.microsoft.com/office/drawing/2014/main" id="{F0A51EFE-6592-C4CB-22FE-0DFC5D0B1E39}"/>
              </a:ext>
            </a:extLst>
          </p:cNvPr>
          <p:cNvCxnSpPr/>
          <p:nvPr/>
        </p:nvCxnSpPr>
        <p:spPr>
          <a:xfrm flipH="1" flipV="1">
            <a:off x="5759116" y="529389"/>
            <a:ext cx="1267326" cy="978569"/>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38587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46709964-3781-9406-1193-AA4D25BDDA0E}"/>
              </a:ext>
            </a:extLst>
          </p:cNvPr>
          <p:cNvSpPr>
            <a:spLocks noGrp="1"/>
          </p:cNvSpPr>
          <p:nvPr>
            <p:ph type="sldNum" sz="quarter" idx="12"/>
          </p:nvPr>
        </p:nvSpPr>
        <p:spPr/>
        <p:txBody>
          <a:bodyPr/>
          <a:lstStyle/>
          <a:p>
            <a:fld id="{673DC88C-BD8F-4C1B-8C89-7F87A2BBCBF9}" type="slidenum">
              <a:rPr lang="nl-NL" smtClean="0"/>
              <a:t>6</a:t>
            </a:fld>
            <a:endParaRPr lang="nl-NL"/>
          </a:p>
        </p:txBody>
      </p:sp>
      <p:pic>
        <p:nvPicPr>
          <p:cNvPr id="4" name="Afbeelding 3">
            <a:extLst>
              <a:ext uri="{FF2B5EF4-FFF2-40B4-BE49-F238E27FC236}">
                <a16:creationId xmlns:a16="http://schemas.microsoft.com/office/drawing/2014/main" id="{B77F68B2-5FDB-F721-68F1-6BDBF40D9E8E}"/>
              </a:ext>
            </a:extLst>
          </p:cNvPr>
          <p:cNvPicPr>
            <a:picLocks noChangeAspect="1"/>
          </p:cNvPicPr>
          <p:nvPr/>
        </p:nvPicPr>
        <p:blipFill>
          <a:blip r:embed="rId2"/>
          <a:stretch>
            <a:fillRect/>
          </a:stretch>
        </p:blipFill>
        <p:spPr>
          <a:xfrm>
            <a:off x="0" y="96397"/>
            <a:ext cx="12192000" cy="6665205"/>
          </a:xfrm>
          <a:prstGeom prst="rect">
            <a:avLst/>
          </a:prstGeom>
        </p:spPr>
      </p:pic>
    </p:spTree>
    <p:extLst>
      <p:ext uri="{BB962C8B-B14F-4D97-AF65-F5344CB8AC3E}">
        <p14:creationId xmlns:p14="http://schemas.microsoft.com/office/powerpoint/2010/main" val="50374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3F8ADC-7AB1-47B3-B769-2113313E7D85}"/>
              </a:ext>
            </a:extLst>
          </p:cNvPr>
          <p:cNvSpPr>
            <a:spLocks noGrp="1"/>
          </p:cNvSpPr>
          <p:nvPr>
            <p:ph type="title"/>
          </p:nvPr>
        </p:nvSpPr>
        <p:spPr>
          <a:xfrm>
            <a:off x="516362" y="209367"/>
            <a:ext cx="11904238" cy="600744"/>
          </a:xfrm>
        </p:spPr>
        <p:txBody>
          <a:bodyPr/>
          <a:lstStyle/>
          <a:p>
            <a:pPr lvl="0"/>
            <a:r>
              <a:rPr lang="nl-NL"/>
              <a:t>Verzamelingen en collecties</a:t>
            </a:r>
            <a:endParaRPr lang="en-NL"/>
          </a:p>
        </p:txBody>
      </p:sp>
      <p:sp>
        <p:nvSpPr>
          <p:cNvPr id="5" name="Tijdelijke aanduiding voor dianummer 4">
            <a:extLst>
              <a:ext uri="{FF2B5EF4-FFF2-40B4-BE49-F238E27FC236}">
                <a16:creationId xmlns:a16="http://schemas.microsoft.com/office/drawing/2014/main" id="{1D44424A-D56A-4174-B37C-9C487C2CDA8B}"/>
              </a:ext>
            </a:extLst>
          </p:cNvPr>
          <p:cNvSpPr>
            <a:spLocks noGrp="1"/>
          </p:cNvSpPr>
          <p:nvPr>
            <p:ph type="sldNum" sz="quarter" idx="12"/>
          </p:nvPr>
        </p:nvSpPr>
        <p:spPr/>
        <p:txBody>
          <a:bodyPr/>
          <a:lstStyle/>
          <a:p>
            <a:fld id="{7AD0FE45-509C-4BDF-9EDE-64426F8DF3D2}" type="slidenum">
              <a:rPr lang="nl-NL" smtClean="0"/>
              <a:pPr/>
              <a:t>7</a:t>
            </a:fld>
            <a:endParaRPr lang="nl-NL"/>
          </a:p>
        </p:txBody>
      </p:sp>
      <p:pic>
        <p:nvPicPr>
          <p:cNvPr id="11" name="Afbeelding 10">
            <a:extLst>
              <a:ext uri="{FF2B5EF4-FFF2-40B4-BE49-F238E27FC236}">
                <a16:creationId xmlns:a16="http://schemas.microsoft.com/office/drawing/2014/main" id="{121E8951-0910-DCEE-B29E-56264F6ACFF4}"/>
              </a:ext>
            </a:extLst>
          </p:cNvPr>
          <p:cNvPicPr>
            <a:picLocks noChangeAspect="1"/>
          </p:cNvPicPr>
          <p:nvPr/>
        </p:nvPicPr>
        <p:blipFill>
          <a:blip r:embed="rId3"/>
          <a:stretch>
            <a:fillRect/>
          </a:stretch>
        </p:blipFill>
        <p:spPr>
          <a:xfrm>
            <a:off x="516363" y="0"/>
            <a:ext cx="10083576" cy="6739317"/>
          </a:xfrm>
          <a:prstGeom prst="rect">
            <a:avLst/>
          </a:prstGeom>
        </p:spPr>
      </p:pic>
      <p:sp>
        <p:nvSpPr>
          <p:cNvPr id="12" name="Rechthoek 11">
            <a:hlinkClick r:id="rId4"/>
            <a:extLst>
              <a:ext uri="{FF2B5EF4-FFF2-40B4-BE49-F238E27FC236}">
                <a16:creationId xmlns:a16="http://schemas.microsoft.com/office/drawing/2014/main" id="{29BAFCE2-9F00-A87E-976E-C2E658DFD527}"/>
              </a:ext>
            </a:extLst>
          </p:cNvPr>
          <p:cNvSpPr/>
          <p:nvPr/>
        </p:nvSpPr>
        <p:spPr>
          <a:xfrm>
            <a:off x="79899" y="0"/>
            <a:ext cx="2112885" cy="100067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4" name="Tekstballon: rechthoek met afgeronde hoeken 13">
            <a:extLst>
              <a:ext uri="{FF2B5EF4-FFF2-40B4-BE49-F238E27FC236}">
                <a16:creationId xmlns:a16="http://schemas.microsoft.com/office/drawing/2014/main" id="{D6868D11-3A21-3F3E-2415-B1E68ECAD07E}"/>
              </a:ext>
            </a:extLst>
          </p:cNvPr>
          <p:cNvSpPr/>
          <p:nvPr/>
        </p:nvSpPr>
        <p:spPr>
          <a:xfrm>
            <a:off x="6809171" y="274952"/>
            <a:ext cx="3492755" cy="1000671"/>
          </a:xfrm>
          <a:prstGeom prst="wedgeRoundRectCallout">
            <a:avLst>
              <a:gd name="adj1" fmla="val -28459"/>
              <a:gd name="adj2" fmla="val 153024"/>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Leermateriaal binnen een collectie</a:t>
            </a:r>
          </a:p>
        </p:txBody>
      </p:sp>
    </p:spTree>
    <p:extLst>
      <p:ext uri="{BB962C8B-B14F-4D97-AF65-F5344CB8AC3E}">
        <p14:creationId xmlns:p14="http://schemas.microsoft.com/office/powerpoint/2010/main" val="3539996160"/>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erticale tekst 2">
            <a:extLst>
              <a:ext uri="{FF2B5EF4-FFF2-40B4-BE49-F238E27FC236}">
                <a16:creationId xmlns:a16="http://schemas.microsoft.com/office/drawing/2014/main" id="{3AF5E7FC-EECD-0398-7497-453C5EECB263}"/>
              </a:ext>
            </a:extLst>
          </p:cNvPr>
          <p:cNvSpPr>
            <a:spLocks noGrp="1"/>
          </p:cNvSpPr>
          <p:nvPr>
            <p:ph type="body" orient="vert" idx="1"/>
          </p:nvPr>
        </p:nvSpPr>
        <p:spPr/>
        <p:txBody>
          <a:bodyPr/>
          <a:lstStyle/>
          <a:p>
            <a:endParaRPr lang="nl-NL"/>
          </a:p>
        </p:txBody>
      </p:sp>
      <p:sp>
        <p:nvSpPr>
          <p:cNvPr id="4" name="Tijdelijke aanduiding voor tekst 3">
            <a:extLst>
              <a:ext uri="{FF2B5EF4-FFF2-40B4-BE49-F238E27FC236}">
                <a16:creationId xmlns:a16="http://schemas.microsoft.com/office/drawing/2014/main" id="{3EB47127-F59E-4F86-D9E8-54ED9277D548}"/>
              </a:ext>
            </a:extLst>
          </p:cNvPr>
          <p:cNvSpPr>
            <a:spLocks noGrp="1"/>
          </p:cNvSpPr>
          <p:nvPr>
            <p:ph type="body" sz="quarter" idx="65"/>
          </p:nvPr>
        </p:nvSpPr>
        <p:spPr/>
        <p:txBody>
          <a:bodyPr/>
          <a:lstStyle/>
          <a:p>
            <a:endParaRPr lang="nl-NL"/>
          </a:p>
        </p:txBody>
      </p:sp>
      <p:sp>
        <p:nvSpPr>
          <p:cNvPr id="5" name="Tijdelijke aanduiding voor dianummer 4">
            <a:extLst>
              <a:ext uri="{FF2B5EF4-FFF2-40B4-BE49-F238E27FC236}">
                <a16:creationId xmlns:a16="http://schemas.microsoft.com/office/drawing/2014/main" id="{6D8676E7-6B8D-1CD6-B225-DFFE3059EEE8}"/>
              </a:ext>
            </a:extLst>
          </p:cNvPr>
          <p:cNvSpPr>
            <a:spLocks noGrp="1"/>
          </p:cNvSpPr>
          <p:nvPr>
            <p:ph type="sldNum" sz="quarter" idx="12"/>
          </p:nvPr>
        </p:nvSpPr>
        <p:spPr/>
        <p:txBody>
          <a:bodyPr/>
          <a:lstStyle/>
          <a:p>
            <a:fld id="{7AD0FE45-509C-4BDF-9EDE-64426F8DF3D2}" type="slidenum">
              <a:rPr lang="nl-NL" smtClean="0"/>
              <a:t>8</a:t>
            </a:fld>
            <a:endParaRPr lang="nl-NL"/>
          </a:p>
        </p:txBody>
      </p:sp>
      <p:pic>
        <p:nvPicPr>
          <p:cNvPr id="7" name="Afbeelding 6">
            <a:extLst>
              <a:ext uri="{FF2B5EF4-FFF2-40B4-BE49-F238E27FC236}">
                <a16:creationId xmlns:a16="http://schemas.microsoft.com/office/drawing/2014/main" id="{523164C7-8280-50B7-4DC6-D237687DDEC3}"/>
              </a:ext>
            </a:extLst>
          </p:cNvPr>
          <p:cNvPicPr>
            <a:picLocks noChangeAspect="1"/>
          </p:cNvPicPr>
          <p:nvPr/>
        </p:nvPicPr>
        <p:blipFill>
          <a:blip r:embed="rId2"/>
          <a:stretch>
            <a:fillRect/>
          </a:stretch>
        </p:blipFill>
        <p:spPr>
          <a:xfrm>
            <a:off x="764157" y="199428"/>
            <a:ext cx="10208643" cy="6565355"/>
          </a:xfrm>
          <a:prstGeom prst="rect">
            <a:avLst/>
          </a:prstGeom>
        </p:spPr>
      </p:pic>
      <p:sp>
        <p:nvSpPr>
          <p:cNvPr id="8" name="Rechthoek 7">
            <a:hlinkClick r:id="rId3"/>
            <a:extLst>
              <a:ext uri="{FF2B5EF4-FFF2-40B4-BE49-F238E27FC236}">
                <a16:creationId xmlns:a16="http://schemas.microsoft.com/office/drawing/2014/main" id="{9EEE3683-E238-C2FD-374C-74DF76AA29A6}"/>
              </a:ext>
            </a:extLst>
          </p:cNvPr>
          <p:cNvSpPr/>
          <p:nvPr/>
        </p:nvSpPr>
        <p:spPr>
          <a:xfrm>
            <a:off x="79899" y="0"/>
            <a:ext cx="2112885" cy="100067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cxnSp>
        <p:nvCxnSpPr>
          <p:cNvPr id="11" name="Rechte verbindingslijn met pijl 10">
            <a:extLst>
              <a:ext uri="{FF2B5EF4-FFF2-40B4-BE49-F238E27FC236}">
                <a16:creationId xmlns:a16="http://schemas.microsoft.com/office/drawing/2014/main" id="{B3246DF1-C81E-2C3E-43BE-282D3FBAFA2A}"/>
              </a:ext>
            </a:extLst>
          </p:cNvPr>
          <p:cNvCxnSpPr/>
          <p:nvPr/>
        </p:nvCxnSpPr>
        <p:spPr>
          <a:xfrm flipH="1">
            <a:off x="10244831" y="3080551"/>
            <a:ext cx="1183012" cy="1074199"/>
          </a:xfrm>
          <a:prstGeom prst="straightConnector1">
            <a:avLst/>
          </a:prstGeom>
          <a:ln w="38100">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 name="Tekstballon: rechthoek met afgeronde hoeken 11">
            <a:extLst>
              <a:ext uri="{FF2B5EF4-FFF2-40B4-BE49-F238E27FC236}">
                <a16:creationId xmlns:a16="http://schemas.microsoft.com/office/drawing/2014/main" id="{CCDAEE07-3E0C-82F0-E44B-478C0B301D65}"/>
              </a:ext>
            </a:extLst>
          </p:cNvPr>
          <p:cNvSpPr/>
          <p:nvPr/>
        </p:nvSpPr>
        <p:spPr>
          <a:xfrm>
            <a:off x="3738777" y="306596"/>
            <a:ext cx="3727343" cy="1000670"/>
          </a:xfrm>
          <a:prstGeom prst="wedgeRoundRectCallout">
            <a:avLst>
              <a:gd name="adj1" fmla="val -25363"/>
              <a:gd name="adj2" fmla="val 129958"/>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Verzamelingen zoeken binnen Edusources</a:t>
            </a:r>
          </a:p>
        </p:txBody>
      </p:sp>
      <p:sp>
        <p:nvSpPr>
          <p:cNvPr id="10" name="Tekstvak 9">
            <a:extLst>
              <a:ext uri="{FF2B5EF4-FFF2-40B4-BE49-F238E27FC236}">
                <a16:creationId xmlns:a16="http://schemas.microsoft.com/office/drawing/2014/main" id="{7C57CA93-4EB5-8735-7370-A8B18DBBBF7A}"/>
              </a:ext>
            </a:extLst>
          </p:cNvPr>
          <p:cNvSpPr txBox="1"/>
          <p:nvPr/>
        </p:nvSpPr>
        <p:spPr>
          <a:xfrm>
            <a:off x="1313895" y="3701988"/>
            <a:ext cx="117020" cy="276999"/>
          </a:xfrm>
          <a:prstGeom prst="rect">
            <a:avLst/>
          </a:prstGeom>
          <a:noFill/>
        </p:spPr>
        <p:txBody>
          <a:bodyPr wrap="none" lIns="0" tIns="0" rIns="0" bIns="0" rtlCol="0">
            <a:spAutoFit/>
          </a:bodyPr>
          <a:lstStyle/>
          <a:p>
            <a:pPr algn="l"/>
            <a:r>
              <a:rPr lang="nl-NL" cap="all"/>
              <a:t>4</a:t>
            </a:r>
          </a:p>
        </p:txBody>
      </p:sp>
      <p:sp>
        <p:nvSpPr>
          <p:cNvPr id="13" name="Tekstvak 12">
            <a:extLst>
              <a:ext uri="{FF2B5EF4-FFF2-40B4-BE49-F238E27FC236}">
                <a16:creationId xmlns:a16="http://schemas.microsoft.com/office/drawing/2014/main" id="{64604EBB-EC34-5F3F-D3D0-023BA9C651ED}"/>
              </a:ext>
            </a:extLst>
          </p:cNvPr>
          <p:cNvSpPr txBox="1"/>
          <p:nvPr/>
        </p:nvSpPr>
        <p:spPr>
          <a:xfrm>
            <a:off x="1313895" y="3961353"/>
            <a:ext cx="117020" cy="276999"/>
          </a:xfrm>
          <a:prstGeom prst="rect">
            <a:avLst/>
          </a:prstGeom>
          <a:noFill/>
        </p:spPr>
        <p:txBody>
          <a:bodyPr wrap="none" lIns="0" tIns="0" rIns="0" bIns="0" rtlCol="0">
            <a:spAutoFit/>
          </a:bodyPr>
          <a:lstStyle/>
          <a:p>
            <a:pPr algn="l"/>
            <a:r>
              <a:rPr lang="nl-NL" cap="all"/>
              <a:t>3</a:t>
            </a:r>
          </a:p>
        </p:txBody>
      </p:sp>
      <p:sp>
        <p:nvSpPr>
          <p:cNvPr id="14" name="Tekstvak 13">
            <a:extLst>
              <a:ext uri="{FF2B5EF4-FFF2-40B4-BE49-F238E27FC236}">
                <a16:creationId xmlns:a16="http://schemas.microsoft.com/office/drawing/2014/main" id="{BACB857C-99FD-2830-1FE7-D41BB4DF1C48}"/>
              </a:ext>
            </a:extLst>
          </p:cNvPr>
          <p:cNvSpPr txBox="1"/>
          <p:nvPr/>
        </p:nvSpPr>
        <p:spPr>
          <a:xfrm>
            <a:off x="1313895" y="4240299"/>
            <a:ext cx="117020" cy="276999"/>
          </a:xfrm>
          <a:prstGeom prst="rect">
            <a:avLst/>
          </a:prstGeom>
          <a:noFill/>
        </p:spPr>
        <p:txBody>
          <a:bodyPr wrap="none" lIns="0" tIns="0" rIns="0" bIns="0" rtlCol="0">
            <a:spAutoFit/>
          </a:bodyPr>
          <a:lstStyle/>
          <a:p>
            <a:pPr algn="l"/>
            <a:r>
              <a:rPr lang="nl-NL" cap="all"/>
              <a:t>2</a:t>
            </a:r>
          </a:p>
        </p:txBody>
      </p:sp>
      <p:sp>
        <p:nvSpPr>
          <p:cNvPr id="15" name="Tekstvak 14">
            <a:extLst>
              <a:ext uri="{FF2B5EF4-FFF2-40B4-BE49-F238E27FC236}">
                <a16:creationId xmlns:a16="http://schemas.microsoft.com/office/drawing/2014/main" id="{0A35A243-C6AA-4EA6-1831-5EAC67F49C5E}"/>
              </a:ext>
            </a:extLst>
          </p:cNvPr>
          <p:cNvSpPr txBox="1"/>
          <p:nvPr/>
        </p:nvSpPr>
        <p:spPr>
          <a:xfrm>
            <a:off x="1313895" y="4499664"/>
            <a:ext cx="117020" cy="276999"/>
          </a:xfrm>
          <a:prstGeom prst="rect">
            <a:avLst/>
          </a:prstGeom>
          <a:noFill/>
        </p:spPr>
        <p:txBody>
          <a:bodyPr wrap="none" lIns="0" tIns="0" rIns="0" bIns="0" rtlCol="0">
            <a:spAutoFit/>
          </a:bodyPr>
          <a:lstStyle/>
          <a:p>
            <a:pPr algn="l"/>
            <a:r>
              <a:rPr lang="nl-NL" cap="all"/>
              <a:t>1</a:t>
            </a:r>
          </a:p>
        </p:txBody>
      </p:sp>
      <p:sp>
        <p:nvSpPr>
          <p:cNvPr id="16" name="Rechthoek: afgeronde hoeken 15">
            <a:extLst>
              <a:ext uri="{FF2B5EF4-FFF2-40B4-BE49-F238E27FC236}">
                <a16:creationId xmlns:a16="http://schemas.microsoft.com/office/drawing/2014/main" id="{012861AE-43FF-F9EF-FE42-5CEED20308FD}"/>
              </a:ext>
            </a:extLst>
          </p:cNvPr>
          <p:cNvSpPr/>
          <p:nvPr/>
        </p:nvSpPr>
        <p:spPr>
          <a:xfrm>
            <a:off x="1047565" y="3617650"/>
            <a:ext cx="1837678" cy="13716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743364134"/>
      </p:ext>
    </p:extLst>
  </p:cSld>
  <p:clrMapOvr>
    <a:masterClrMapping/>
  </p:clrMapOvr>
  <mc:AlternateContent xmlns:mc="http://schemas.openxmlformats.org/markup-compatibility/2006" xmlns:p14="http://schemas.microsoft.com/office/powerpoint/2010/main">
    <mc:Choice Requires="p14">
      <p:transition spd="slow" p14:dur="8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D0C5FC1-2141-4B7E-A246-45F9F4A53E8B}"/>
              </a:ext>
            </a:extLst>
          </p:cNvPr>
          <p:cNvPicPr>
            <a:picLocks noChangeAspect="1"/>
          </p:cNvPicPr>
          <p:nvPr/>
        </p:nvPicPr>
        <p:blipFill>
          <a:blip r:embed="rId2"/>
          <a:stretch>
            <a:fillRect/>
          </a:stretch>
        </p:blipFill>
        <p:spPr>
          <a:xfrm>
            <a:off x="1390442" y="0"/>
            <a:ext cx="9411115" cy="6858000"/>
          </a:xfrm>
          <a:prstGeom prst="rect">
            <a:avLst/>
          </a:prstGeom>
        </p:spPr>
      </p:pic>
      <p:sp>
        <p:nvSpPr>
          <p:cNvPr id="3" name="Bijschrift: lijn 2">
            <a:extLst>
              <a:ext uri="{FF2B5EF4-FFF2-40B4-BE49-F238E27FC236}">
                <a16:creationId xmlns:a16="http://schemas.microsoft.com/office/drawing/2014/main" id="{19D0FE70-0AED-4558-B3FB-6117270DC17F}"/>
              </a:ext>
            </a:extLst>
          </p:cNvPr>
          <p:cNvSpPr/>
          <p:nvPr/>
        </p:nvSpPr>
        <p:spPr>
          <a:xfrm>
            <a:off x="8650705" y="156411"/>
            <a:ext cx="3080084" cy="1371600"/>
          </a:xfrm>
          <a:prstGeom prst="borderCallout1">
            <a:avLst>
              <a:gd name="adj1" fmla="val 18750"/>
              <a:gd name="adj2" fmla="val -8333"/>
              <a:gd name="adj3" fmla="val 22149"/>
              <a:gd name="adj4" fmla="val -69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3 lagen. </a:t>
            </a:r>
          </a:p>
          <a:p>
            <a:pPr algn="ctr"/>
            <a:r>
              <a:rPr lang="nl-NL"/>
              <a:t>Dit is de bovenste laag.</a:t>
            </a:r>
          </a:p>
        </p:txBody>
      </p:sp>
      <p:sp>
        <p:nvSpPr>
          <p:cNvPr id="4" name="Bijschrift: lijn 3">
            <a:extLst>
              <a:ext uri="{FF2B5EF4-FFF2-40B4-BE49-F238E27FC236}">
                <a16:creationId xmlns:a16="http://schemas.microsoft.com/office/drawing/2014/main" id="{3B4CB96C-0F43-4B79-82C1-E5A6D73748BF}"/>
              </a:ext>
            </a:extLst>
          </p:cNvPr>
          <p:cNvSpPr/>
          <p:nvPr/>
        </p:nvSpPr>
        <p:spPr>
          <a:xfrm>
            <a:off x="7587915" y="5112252"/>
            <a:ext cx="2602832" cy="946485"/>
          </a:xfrm>
          <a:prstGeom prst="borderCallout1">
            <a:avLst>
              <a:gd name="adj1" fmla="val 18750"/>
              <a:gd name="adj2" fmla="val -8333"/>
              <a:gd name="adj3" fmla="val 22149"/>
              <a:gd name="adj4" fmla="val -69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De onderdelen van de middelste laag worden getoond.</a:t>
            </a:r>
          </a:p>
        </p:txBody>
      </p:sp>
      <p:sp>
        <p:nvSpPr>
          <p:cNvPr id="5" name="Rechthoek 4">
            <a:hlinkClick r:id="rId3"/>
            <a:extLst>
              <a:ext uri="{FF2B5EF4-FFF2-40B4-BE49-F238E27FC236}">
                <a16:creationId xmlns:a16="http://schemas.microsoft.com/office/drawing/2014/main" id="{3CED55EF-10DE-4CE6-88BD-AE9C7CD1A114}"/>
              </a:ext>
            </a:extLst>
          </p:cNvPr>
          <p:cNvSpPr/>
          <p:nvPr/>
        </p:nvSpPr>
        <p:spPr>
          <a:xfrm>
            <a:off x="301557" y="156411"/>
            <a:ext cx="6089515" cy="631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ballon: rechthoek met afgeronde hoeken 5">
            <a:extLst>
              <a:ext uri="{FF2B5EF4-FFF2-40B4-BE49-F238E27FC236}">
                <a16:creationId xmlns:a16="http://schemas.microsoft.com/office/drawing/2014/main" id="{79E33136-3BE5-AD0B-710B-434E4A095748}"/>
              </a:ext>
            </a:extLst>
          </p:cNvPr>
          <p:cNvSpPr/>
          <p:nvPr/>
        </p:nvSpPr>
        <p:spPr>
          <a:xfrm>
            <a:off x="1700430" y="156411"/>
            <a:ext cx="831742" cy="577915"/>
          </a:xfrm>
          <a:prstGeom prst="wedgeRoundRectCallout">
            <a:avLst>
              <a:gd name="adj1" fmla="val 183839"/>
              <a:gd name="adj2" fmla="val 10138"/>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4</a:t>
            </a:r>
          </a:p>
        </p:txBody>
      </p:sp>
      <p:sp>
        <p:nvSpPr>
          <p:cNvPr id="7" name="Tekstballon: rechthoek met afgeronde hoeken 6">
            <a:extLst>
              <a:ext uri="{FF2B5EF4-FFF2-40B4-BE49-F238E27FC236}">
                <a16:creationId xmlns:a16="http://schemas.microsoft.com/office/drawing/2014/main" id="{D9202A1B-D453-C805-5455-6D146DA08ED3}"/>
              </a:ext>
            </a:extLst>
          </p:cNvPr>
          <p:cNvSpPr/>
          <p:nvPr/>
        </p:nvSpPr>
        <p:spPr>
          <a:xfrm>
            <a:off x="2514572" y="5480822"/>
            <a:ext cx="831742" cy="577915"/>
          </a:xfrm>
          <a:prstGeom prst="wedgeRoundRectCallout">
            <a:avLst>
              <a:gd name="adj1" fmla="val 97383"/>
              <a:gd name="adj2" fmla="val 22427"/>
              <a:gd name="adj3" fmla="val 16667"/>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nl-NL" sz="2800"/>
              <a:t>3</a:t>
            </a:r>
          </a:p>
        </p:txBody>
      </p:sp>
    </p:spTree>
    <p:extLst>
      <p:ext uri="{BB962C8B-B14F-4D97-AF65-F5344CB8AC3E}">
        <p14:creationId xmlns:p14="http://schemas.microsoft.com/office/powerpoint/2010/main" val="20578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4036e0a74f67ba7fba8b432fe1cbcb1e279f331"/>
  <p:tag name="JUTAG_EINDMACROS_PRESERVEGUIDES" val="1"/>
</p:tagLst>
</file>

<file path=ppt/theme/theme1.xml><?xml version="1.0" encoding="utf-8"?>
<a:theme xmlns:a="http://schemas.openxmlformats.org/drawingml/2006/main" name="SURF">
  <a:themeElements>
    <a:clrScheme name="Aangepast 5">
      <a:dk1>
        <a:sysClr val="windowText" lastClr="000000"/>
      </a:dk1>
      <a:lt1>
        <a:sysClr val="window" lastClr="FFFFFF"/>
      </a:lt1>
      <a:dk2>
        <a:srgbClr val="000000"/>
      </a:dk2>
      <a:lt2>
        <a:srgbClr val="FFFFFF"/>
      </a:lt2>
      <a:accent1>
        <a:srgbClr val="EA7600"/>
      </a:accent1>
      <a:accent2>
        <a:srgbClr val="E03C31"/>
      </a:accent2>
      <a:accent3>
        <a:srgbClr val="0077C8"/>
      </a:accent3>
      <a:accent4>
        <a:srgbClr val="009F4D"/>
      </a:accent4>
      <a:accent5>
        <a:srgbClr val="FEDB00"/>
      </a:accent5>
      <a:accent6>
        <a:srgbClr val="772583"/>
      </a:accent6>
      <a:hlink>
        <a:srgbClr val="0077C8"/>
      </a:hlink>
      <a:folHlink>
        <a:srgbClr val="009F4D"/>
      </a:folHlink>
    </a:clrScheme>
    <a:fontScheme name="SURF">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cap="all" dirty="0" err="1" smtClean="0"/>
        </a:defPPr>
      </a:lstStyle>
    </a:txDef>
  </a:objectDefaults>
  <a:extraClrSchemeLst/>
  <a:extLst>
    <a:ext uri="{05A4C25C-085E-4340-85A3-A5531E510DB2}">
      <thm15:themeFamily xmlns:thm15="http://schemas.microsoft.com/office/thememl/2012/main" name="Presentatie SURF (NET).potx" id="{3484EF47-7902-4BEC-9F88-08D7ACFF46AF}" vid="{005B653C-6B1F-44B1-80F1-5230FEC33678}"/>
    </a:ext>
  </a:extLst>
</a:theme>
</file>

<file path=ppt/theme/theme2.xml><?xml version="1.0" encoding="utf-8"?>
<a:theme xmlns:a="http://schemas.openxmlformats.org/drawingml/2006/main" name="(INSTRUCTI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SURF (NET).potx" id="{3484EF47-7902-4BEC-9F88-08D7ACFF46AF}" vid="{50DEEA4F-D989-48D6-A466-B8BB2A829095}"/>
    </a:ext>
  </a:extLst>
</a:theme>
</file>

<file path=ppt/theme/theme3.xml><?xml version="1.0" encoding="utf-8"?>
<a:theme xmlns:a="http://schemas.openxmlformats.org/drawingml/2006/main" name="1_SURF">
  <a:themeElements>
    <a:clrScheme name="Aangepast 5">
      <a:dk1>
        <a:sysClr val="windowText" lastClr="000000"/>
      </a:dk1>
      <a:lt1>
        <a:sysClr val="window" lastClr="FFFFFF"/>
      </a:lt1>
      <a:dk2>
        <a:srgbClr val="000000"/>
      </a:dk2>
      <a:lt2>
        <a:srgbClr val="FFFFFF"/>
      </a:lt2>
      <a:accent1>
        <a:srgbClr val="EA7600"/>
      </a:accent1>
      <a:accent2>
        <a:srgbClr val="E03C31"/>
      </a:accent2>
      <a:accent3>
        <a:srgbClr val="0077C8"/>
      </a:accent3>
      <a:accent4>
        <a:srgbClr val="009F4D"/>
      </a:accent4>
      <a:accent5>
        <a:srgbClr val="FEDB00"/>
      </a:accent5>
      <a:accent6>
        <a:srgbClr val="772583"/>
      </a:accent6>
      <a:hlink>
        <a:srgbClr val="0077C8"/>
      </a:hlink>
      <a:folHlink>
        <a:srgbClr val="009F4D"/>
      </a:folHlink>
    </a:clrScheme>
    <a:fontScheme name="SURF">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effectLst>
          <a:outerShdw blurRad="50800" dist="38100" dir="2700000" algn="tl" rotWithShape="0">
            <a:prstClr val="black">
              <a:alpha val="40000"/>
            </a:prstClr>
          </a:outerShdw>
        </a:effectLst>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cap="all" dirty="0" err="1" smtClean="0"/>
        </a:defPPr>
      </a:lstStyle>
    </a:txDef>
  </a:objectDefaults>
  <a:extraClrSchemeLst/>
  <a:extLst>
    <a:ext uri="{05A4C25C-085E-4340-85A3-A5531E510DB2}">
      <thm15:themeFamily xmlns:thm15="http://schemas.microsoft.com/office/thememl/2012/main" name="Presentatie SURF.potx" id="{7FCCFDF8-7726-472E-A700-5D7F9EECB06C}" vid="{17BE6A99-8B59-4987-ABEF-B9883AFE7ACC}"/>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74D8765D89042B498AED669AAC4FE" ma:contentTypeVersion="29" ma:contentTypeDescription="Een nieuw document maken." ma:contentTypeScope="" ma:versionID="d1f1c38dd5da695dc837af906c3b6559">
  <xsd:schema xmlns:xsd="http://www.w3.org/2001/XMLSchema" xmlns:xs="http://www.w3.org/2001/XMLSchema" xmlns:p="http://schemas.microsoft.com/office/2006/metadata/properties" xmlns:ns1="http://schemas.microsoft.com/sharepoint/v3" xmlns:ns3="b87c489c-dc0c-4d85-a8ea-8c8b3444758a" xmlns:ns4="dd4465c0-3bb3-4ec3-b7aa-2ba9fd9fa528" targetNamespace="http://schemas.microsoft.com/office/2006/metadata/properties" ma:root="true" ma:fieldsID="c5fc005c43417fbdc2e05da25b9339cd" ns1:_="" ns3:_="" ns4:_="">
    <xsd:import namespace="http://schemas.microsoft.com/sharepoint/v3"/>
    <xsd:import namespace="b87c489c-dc0c-4d85-a8ea-8c8b3444758a"/>
    <xsd:import namespace="dd4465c0-3bb3-4ec3-b7aa-2ba9fd9fa528"/>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OCR" minOccurs="0"/>
                <xsd:element ref="ns1:_ip_UnifiedCompliancePolicyProperties" minOccurs="0"/>
                <xsd:element ref="ns1:_ip_UnifiedCompliancePolicyUIAc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Eigenschappen van het geïntegreerd beleid voor naleving" ma:hidden="true" ma:internalName="_ip_UnifiedCompliancePolicyProperties">
      <xsd:simpleType>
        <xsd:restriction base="dms:Note"/>
      </xsd:simpleType>
    </xsd:element>
    <xsd:element name="_ip_UnifiedCompliancePolicyUIAction" ma:index="31"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7c489c-dc0c-4d85-a8ea-8c8b3444758a"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CultureName" ma:index="12" nillable="true" ma:displayName="Culture Name" ma:internalName="CultureName">
      <xsd:simpleType>
        <xsd:restriction base="dms:Text"/>
      </xsd:simpleType>
    </xsd:element>
    <xsd:element name="AppVersion" ma:index="13" nillable="true" ma:displayName="App Version" ma:internalName="AppVersion">
      <xsd:simpleType>
        <xsd:restriction base="dms:Text"/>
      </xsd:simpleType>
    </xsd:element>
    <xsd:element name="Teachers" ma:index="1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7" nillable="true" ma:displayName="Invited Teachers" ma:internalName="Invited_Teachers">
      <xsd:simpleType>
        <xsd:restriction base="dms:Note">
          <xsd:maxLength value="255"/>
        </xsd:restriction>
      </xsd:simpleType>
    </xsd:element>
    <xsd:element name="Invited_Students" ma:index="18" nillable="true" ma:displayName="Invited Students" ma:internalName="Invited_Students">
      <xsd:simpleType>
        <xsd:restriction base="dms:Note">
          <xsd:maxLength value="255"/>
        </xsd:restriction>
      </xsd:simpleType>
    </xsd:element>
    <xsd:element name="Self_Registration_Enabled" ma:index="19" nillable="true" ma:displayName="Self_Registration_Enabled" ma:internalName="Self_Registration_Enabled">
      <xsd:simpleType>
        <xsd:restriction base="dms:Boolean"/>
      </xsd:simpleType>
    </xsd:element>
    <xsd:element name="Has_Teacher_Only_SectionGroup" ma:index="20" nillable="true" ma:displayName="Has Teacher Only SectionGroup" ma:internalName="Has_Teacher_Only_SectionGroup">
      <xsd:simpleType>
        <xsd:restriction base="dms:Boolean"/>
      </xsd:simpleType>
    </xsd:element>
    <xsd:element name="Is_Collaboration_Space_Locked" ma:index="21"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hidden="true" ma:internalName="MediaServiceDateTaken" ma:readOnly="true">
      <xsd:simpleType>
        <xsd:restriction base="dms:Text"/>
      </xsd:simpleType>
    </xsd:element>
    <xsd:element name="MediaServiceAutoTags" ma:index="28" nillable="true" ma:displayName="MediaServiceAutoTags"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4465c0-3bb3-4ec3-b7aa-2ba9fd9fa528" elementFormDefault="qualified">
    <xsd:import namespace="http://schemas.microsoft.com/office/2006/documentManagement/types"/>
    <xsd:import namespace="http://schemas.microsoft.com/office/infopath/2007/PartnerControls"/>
    <xsd:element name="SharedWithUsers" ma:index="22"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Gedeeld met details" ma:description="" ma:internalName="SharedWithDetails" ma:readOnly="true">
      <xsd:simpleType>
        <xsd:restriction base="dms:Note">
          <xsd:maxLength value="255"/>
        </xsd:restriction>
      </xsd:simpleType>
    </xsd:element>
    <xsd:element name="SharingHintHash" ma:index="24" nillable="true" ma:displayName="Hint-hash delen"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Has_Teacher_Only_SectionGroup xmlns="b87c489c-dc0c-4d85-a8ea-8c8b3444758a" xsi:nil="true"/>
    <FolderType xmlns="b87c489c-dc0c-4d85-a8ea-8c8b3444758a" xsi:nil="true"/>
    <Owner xmlns="b87c489c-dc0c-4d85-a8ea-8c8b3444758a">
      <UserInfo>
        <DisplayName/>
        <AccountId xsi:nil="true"/>
        <AccountType/>
      </UserInfo>
    </Owner>
    <CultureName xmlns="b87c489c-dc0c-4d85-a8ea-8c8b3444758a" xsi:nil="true"/>
    <DefaultSectionNames xmlns="b87c489c-dc0c-4d85-a8ea-8c8b3444758a" xsi:nil="true"/>
    <Is_Collaboration_Space_Locked xmlns="b87c489c-dc0c-4d85-a8ea-8c8b3444758a" xsi:nil="true"/>
    <_ip_UnifiedCompliancePolicyProperties xmlns="http://schemas.microsoft.com/sharepoint/v3" xsi:nil="true"/>
    <NotebookType xmlns="b87c489c-dc0c-4d85-a8ea-8c8b3444758a" xsi:nil="true"/>
    <Invited_Teachers xmlns="b87c489c-dc0c-4d85-a8ea-8c8b3444758a" xsi:nil="true"/>
    <Teachers xmlns="b87c489c-dc0c-4d85-a8ea-8c8b3444758a">
      <UserInfo>
        <DisplayName/>
        <AccountId xsi:nil="true"/>
        <AccountType/>
      </UserInfo>
    </Teachers>
    <Student_Groups xmlns="b87c489c-dc0c-4d85-a8ea-8c8b3444758a">
      <UserInfo>
        <DisplayName/>
        <AccountId xsi:nil="true"/>
        <AccountType/>
      </UserInfo>
    </Student_Groups>
    <AppVersion xmlns="b87c489c-dc0c-4d85-a8ea-8c8b3444758a" xsi:nil="true"/>
    <Invited_Students xmlns="b87c489c-dc0c-4d85-a8ea-8c8b3444758a" xsi:nil="true"/>
    <Self_Registration_Enabled xmlns="b87c489c-dc0c-4d85-a8ea-8c8b3444758a" xsi:nil="true"/>
    <Students xmlns="b87c489c-dc0c-4d85-a8ea-8c8b3444758a">
      <UserInfo>
        <DisplayName/>
        <AccountId xsi:nil="true"/>
        <AccountType/>
      </UserInfo>
    </Students>
  </documentManagement>
</p:properties>
</file>

<file path=customXml/itemProps1.xml><?xml version="1.0" encoding="utf-8"?>
<ds:datastoreItem xmlns:ds="http://schemas.openxmlformats.org/officeDocument/2006/customXml" ds:itemID="{9945031E-AAE8-4C66-9D46-93AF7075C7AB}">
  <ds:schemaRefs>
    <ds:schemaRef ds:uri="b87c489c-dc0c-4d85-a8ea-8c8b3444758a"/>
    <ds:schemaRef ds:uri="dd4465c0-3bb3-4ec3-b7aa-2ba9fd9fa5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134825-E47B-4220-BE70-E6D19946C419}">
  <ds:schemaRefs>
    <ds:schemaRef ds:uri="http://schemas.microsoft.com/sharepoint/v3/contenttype/forms"/>
  </ds:schemaRefs>
</ds:datastoreItem>
</file>

<file path=customXml/itemProps3.xml><?xml version="1.0" encoding="utf-8"?>
<ds:datastoreItem xmlns:ds="http://schemas.openxmlformats.org/officeDocument/2006/customXml" ds:itemID="{7758BF88-67E3-426D-AE66-121DD61D8711}">
  <ds:schemaRefs>
    <ds:schemaRef ds:uri="http://purl.org/dc/terms/"/>
    <ds:schemaRef ds:uri="http://schemas.microsoft.com/sharepoint/v3"/>
    <ds:schemaRef ds:uri="dd4465c0-3bb3-4ec3-b7aa-2ba9fd9fa528"/>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b87c489c-dc0c-4d85-a8ea-8c8b3444758a"/>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Presentatie SURFnet (1)</Template>
  <TotalTime>0</TotalTime>
  <Words>1122</Words>
  <Application>Microsoft Office PowerPoint</Application>
  <PresentationFormat>Breedbeeld</PresentationFormat>
  <Paragraphs>173</Paragraphs>
  <Slides>19</Slides>
  <Notes>13</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19</vt:i4>
      </vt:variant>
    </vt:vector>
  </HeadingPairs>
  <TitlesOfParts>
    <vt:vector size="28" baseType="lpstr">
      <vt:lpstr>Arial</vt:lpstr>
      <vt:lpstr>Calibri</vt:lpstr>
      <vt:lpstr>Calibri Light</vt:lpstr>
      <vt:lpstr>Courier New</vt:lpstr>
      <vt:lpstr>Open Sans</vt:lpstr>
      <vt:lpstr>Oswald</vt:lpstr>
      <vt:lpstr>SURF</vt:lpstr>
      <vt:lpstr>(INSTRUCTIES)</vt:lpstr>
      <vt:lpstr>1_SURF</vt:lpstr>
      <vt:lpstr>PowerPoint-presentatie</vt:lpstr>
      <vt:lpstr>Verzamelingen en collecties</vt:lpstr>
      <vt:lpstr>SURFsharekit en Edusources: (open) leermateriaal vindbaar maken</vt:lpstr>
      <vt:lpstr>PowerPoint-presentatie</vt:lpstr>
      <vt:lpstr>PowerPoint-presentatie</vt:lpstr>
      <vt:lpstr>PowerPoint-presentatie</vt:lpstr>
      <vt:lpstr>Verzamelingen en collecties</vt:lpstr>
      <vt:lpstr>PowerPoint-presentatie</vt:lpstr>
      <vt:lpstr>PowerPoint-presentatie</vt:lpstr>
      <vt:lpstr>PowerPoint-presentatie</vt:lpstr>
      <vt:lpstr>PowerPoint-presentatie</vt:lpstr>
      <vt:lpstr>PowerPoint-presentatie</vt:lpstr>
      <vt:lpstr>PowerPoint-presentatie</vt:lpstr>
      <vt:lpstr>PowerPoint-presentatie</vt:lpstr>
      <vt:lpstr>Demo</vt:lpstr>
      <vt:lpstr>Collecties in de toekomst</vt:lpstr>
      <vt:lpstr>Voorbeeld</vt:lpstr>
      <vt:lpstr>PowerPoint-presentatie</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surfnet</dc:creator>
  <cp:keywords/>
  <dc:description>Sjabloonversie 2.0, 2 juli 2018</dc:description>
  <cp:lastModifiedBy>Linda Le Grand</cp:lastModifiedBy>
  <cp:revision>2</cp:revision>
  <cp:lastPrinted>2018-10-30T11:01:43Z</cp:lastPrinted>
  <dcterms:created xsi:type="dcterms:W3CDTF">2018-10-22T12:58:57Z</dcterms:created>
  <dcterms:modified xsi:type="dcterms:W3CDTF">2022-11-04T11:38:43Z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0x01010019274D8765D89042B498AED669AAC4FE</vt:lpwstr>
  </property>
</Properties>
</file>