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VmPywQ767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Etaleren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869680" y="5656217"/>
            <a:ext cx="2730137" cy="613954"/>
          </a:xfrm>
        </p:spPr>
        <p:txBody>
          <a:bodyPr/>
          <a:lstStyle/>
          <a:p>
            <a:r>
              <a:rPr lang="nl-NL" dirty="0"/>
              <a:t>Aksana Dubinets</a:t>
            </a:r>
          </a:p>
        </p:txBody>
      </p:sp>
      <p:pic>
        <p:nvPicPr>
          <p:cNvPr id="10242" name="Picture 2" descr="Vitrina artí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9" y="517175"/>
            <a:ext cx="4407522" cy="44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8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 dirty="0">
                <a:solidFill>
                  <a:prstClr val="black"/>
                </a:solidFill>
              </a:rPr>
              <a:t>Etaleren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Film uitleg Etaleren</a:t>
            </a:r>
            <a:endParaRPr lang="nl-NL" dirty="0"/>
          </a:p>
        </p:txBody>
      </p:sp>
      <p:pic>
        <p:nvPicPr>
          <p:cNvPr id="9218" name="Picture 2" descr="100 лучших идей: красивые витрины н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51" y="764373"/>
            <a:ext cx="4011476" cy="60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Ёлка с ведром изобилия | Новогодний интерьер своими руками. Декор интерьера и необычные елки | Пости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69771"/>
            <a:ext cx="2841171" cy="33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&quot;Tenkuni&quot; один из известнейших ресторанов Токио, который уже более 120 лет предлагает посетителям традиционную японскую кухню &quot;темпура&quot;. Тэ́мпура (яп. 天麩羅 ) —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01" y="2057400"/>
            <a:ext cx="3397853" cy="45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8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35521-027C-43AC-B71B-F7624F4A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39" y="622305"/>
            <a:ext cx="8610600" cy="1293028"/>
          </a:xfrm>
        </p:spPr>
        <p:txBody>
          <a:bodyPr>
            <a:normAutofit/>
          </a:bodyPr>
          <a:lstStyle/>
          <a:p>
            <a:r>
              <a:rPr lang="nl-NL" sz="2800" b="1" dirty="0"/>
              <a:t>Op te leveren producten opdrachten en eindopdracht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06B5C6-31F6-4E9C-A3D7-A81996877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Je maakt een map voor deze periode waar je alle opdrachten in verzamelt.</a:t>
            </a:r>
          </a:p>
          <a:p>
            <a:r>
              <a:rPr lang="nl-NL" dirty="0">
                <a:solidFill>
                  <a:srgbClr val="0070C0"/>
                </a:solidFill>
              </a:rPr>
              <a:t>De map wordt aan het eind beoordeelt.</a:t>
            </a:r>
          </a:p>
          <a:p>
            <a:r>
              <a:rPr lang="nl-NL" dirty="0">
                <a:solidFill>
                  <a:srgbClr val="0070C0"/>
                </a:solidFill>
              </a:rPr>
              <a:t>Maquette</a:t>
            </a:r>
          </a:p>
          <a:p>
            <a:r>
              <a:rPr lang="nl-NL" dirty="0">
                <a:solidFill>
                  <a:srgbClr val="0070C0"/>
                </a:solidFill>
              </a:rPr>
              <a:t>Presentatie van je eigen gemaakte Maquette</a:t>
            </a:r>
          </a:p>
          <a:p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Les 1                             </a:t>
            </a:r>
            <a:r>
              <a:rPr lang="nl-NL" b="1" dirty="0"/>
              <a:t>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Om een etalage op te bouwen , zou je eerst de </a:t>
            </a:r>
            <a:r>
              <a:rPr lang="nl-NL" b="1" dirty="0"/>
              <a:t>composities</a:t>
            </a:r>
            <a:r>
              <a:rPr lang="nl-NL" dirty="0"/>
              <a:t> moeten kennen. </a:t>
            </a:r>
          </a:p>
          <a:p>
            <a:r>
              <a:rPr lang="nl-NL" dirty="0"/>
              <a:t>Een </a:t>
            </a:r>
            <a:r>
              <a:rPr lang="nl-NL" b="1" dirty="0"/>
              <a:t>compositie</a:t>
            </a:r>
            <a:r>
              <a:rPr lang="nl-NL" dirty="0"/>
              <a:t> is om artikelen ordelijk op een aantrekkelijke manier in een bepaalde ruimte te </a:t>
            </a:r>
            <a:r>
              <a:rPr lang="nl-NL" dirty="0" smtClean="0"/>
              <a:t>plaatsen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Een compositie bestaat uit 2 dimensies :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357590"/>
            <a:ext cx="3232512" cy="25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2 dimensioneel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2 dimensioneel</a:t>
            </a:r>
            <a:r>
              <a:rPr lang="nl-NL" dirty="0"/>
              <a:t> : een lengte en een breedte , toepassen op een plat vlak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0"/>
            <a:r>
              <a:rPr lang="nl-NL" dirty="0"/>
              <a:t>In de winkel : tegen de muur , …</a:t>
            </a:r>
          </a:p>
          <a:p>
            <a:pPr lvl="0"/>
            <a:r>
              <a:rPr lang="nl-NL" dirty="0"/>
              <a:t>In de etalage : tegen zij- en achterwanden</a:t>
            </a:r>
          </a:p>
          <a:p>
            <a:r>
              <a:rPr lang="nl-NL" dirty="0"/>
              <a:t>Meetkundige vorm : een cirkel is 2 dimensioneel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72" y="2889341"/>
            <a:ext cx="2381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5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3 dimensioneel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dimensioneel</a:t>
            </a:r>
            <a:r>
              <a:rPr lang="nl-NL" dirty="0"/>
              <a:t> : lengte , breedte en de diepte , toepassen in de ruimte</a:t>
            </a:r>
          </a:p>
          <a:p>
            <a:pPr lvl="0"/>
            <a:r>
              <a:rPr lang="nl-NL" dirty="0"/>
              <a:t>In de winkel : op podia , winkelvakken , tafels , …</a:t>
            </a:r>
          </a:p>
          <a:p>
            <a:pPr lvl="0"/>
            <a:r>
              <a:rPr lang="nl-NL" dirty="0"/>
              <a:t>In de etalage : op opbouwmateriaal en met gebruik van nylondraad</a:t>
            </a:r>
          </a:p>
          <a:p>
            <a:r>
              <a:rPr lang="nl-NL" b="1" dirty="0"/>
              <a:t>Meetkundige vorm</a:t>
            </a:r>
            <a:r>
              <a:rPr lang="nl-NL" dirty="0"/>
              <a:t> : een cilinder is 3 dimensioneel</a:t>
            </a:r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3" y="4206622"/>
            <a:ext cx="3170555" cy="23779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07" y="3995517"/>
            <a:ext cx="3715293" cy="25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Zoek voorbeelden op internet. Deze voorbeelden dienen als inspiratiebron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    De opdrachten maak je zelf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ea typeface="+mn-lt"/>
                <a:cs typeface="+mn-lt"/>
              </a:rPr>
              <a:t>De opdracht mag je uitvoeren in bijvoorbeeld een collage of tekenen.</a:t>
            </a:r>
            <a:endParaRPr lang="nl-NL" dirty="0"/>
          </a:p>
          <a:p>
            <a:endParaRPr lang="nl-NL" b="1" dirty="0"/>
          </a:p>
          <a:p>
            <a:r>
              <a:rPr lang="nl-NL" b="1" dirty="0"/>
              <a:t>Opdracht 1 </a:t>
            </a:r>
            <a:endParaRPr lang="nl-NL" dirty="0"/>
          </a:p>
          <a:p>
            <a:endParaRPr lang="nl-NL" b="1" dirty="0"/>
          </a:p>
          <a:p>
            <a:r>
              <a:rPr lang="nl-NL" dirty="0"/>
              <a:t> Maak een </a:t>
            </a:r>
            <a:r>
              <a:rPr lang="nl-NL" b="1" dirty="0"/>
              <a:t>2 dimensionele</a:t>
            </a:r>
            <a:r>
              <a:rPr lang="nl-NL" dirty="0"/>
              <a:t> compositie van een etalage.</a:t>
            </a:r>
          </a:p>
          <a:p>
            <a:endParaRPr lang="nl-NL" b="1" dirty="0"/>
          </a:p>
          <a:p>
            <a:r>
              <a:rPr lang="nl-NL" b="1" dirty="0"/>
              <a:t>Opdracht 2</a:t>
            </a:r>
          </a:p>
          <a:p>
            <a:endParaRPr lang="nl-NL" b="1" dirty="0"/>
          </a:p>
          <a:p>
            <a:r>
              <a:rPr lang="nl-NL" dirty="0"/>
              <a:t>  Maak een </a:t>
            </a:r>
            <a:r>
              <a:rPr lang="nl-NL" b="1" dirty="0"/>
              <a:t>3 dimensionele </a:t>
            </a:r>
            <a:r>
              <a:rPr lang="nl-NL" dirty="0"/>
              <a:t>compositie van een etalage.</a:t>
            </a:r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071622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C84B1CDFEFA4AB68A6D68CE640DEB" ma:contentTypeVersion="9" ma:contentTypeDescription="Een nieuw document maken." ma:contentTypeScope="" ma:versionID="a63c9e204f944598cdedc2f1b5b0d957">
  <xsd:schema xmlns:xsd="http://www.w3.org/2001/XMLSchema" xmlns:xs="http://www.w3.org/2001/XMLSchema" xmlns:p="http://schemas.microsoft.com/office/2006/metadata/properties" xmlns:ns3="7bef31bf-60ff-4af1-9ce6-9167ec380b4c" xmlns:ns4="ac6f2cd6-3d50-4905-87aa-dc8562b5ffe5" targetNamespace="http://schemas.microsoft.com/office/2006/metadata/properties" ma:root="true" ma:fieldsID="ed23dcf5a03ba1e298795d1995679ab6" ns3:_="" ns4:_="">
    <xsd:import namespace="7bef31bf-60ff-4af1-9ce6-9167ec380b4c"/>
    <xsd:import namespace="ac6f2cd6-3d50-4905-87aa-dc8562b5f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f31bf-60ff-4af1-9ce6-9167ec380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f2cd6-3d50-4905-87aa-dc8562b5f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34EF4-5ACC-45F8-B526-28EACCC0A1BC}">
  <ds:schemaRefs>
    <ds:schemaRef ds:uri="7bef31bf-60ff-4af1-9ce6-9167ec380b4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ac6f2cd6-3d50-4905-87aa-dc8562b5ffe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9332EA-3E58-4742-9085-5DAE4852A9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3BD87A-4E0F-4482-B1D3-2A27B1591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ef31bf-60ff-4af1-9ce6-9167ec380b4c"/>
    <ds:schemaRef ds:uri="ac6f2cd6-3d50-4905-87aa-dc8562b5f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4</TotalTime>
  <Words>178</Words>
  <Application>Microsoft Office PowerPoint</Application>
  <PresentationFormat>Breedbeeld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Condensspoor</vt:lpstr>
      <vt:lpstr>Etaleren  </vt:lpstr>
      <vt:lpstr>Etaleren</vt:lpstr>
      <vt:lpstr>Op te leveren producten opdrachten en eindopdracht</vt:lpstr>
      <vt:lpstr>Les 1                             compositie</vt:lpstr>
      <vt:lpstr>2 dimensioneel </vt:lpstr>
      <vt:lpstr>3 dimensioneel</vt:lpstr>
      <vt:lpstr>opdrachten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</dc:title>
  <dc:creator>Aksana Dubinets</dc:creator>
  <cp:lastModifiedBy>Jente van der Mei</cp:lastModifiedBy>
  <cp:revision>2</cp:revision>
  <dcterms:created xsi:type="dcterms:W3CDTF">2019-11-12T15:14:51Z</dcterms:created>
  <dcterms:modified xsi:type="dcterms:W3CDTF">2019-11-15T07:54:44Z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0x0101005C6C84B1CDFEFA4AB68A6D68CE640DEB</vt:lpwstr>
  </property>
</Properties>
</file>