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2B14E-4FC9-45A9-955C-CB70F3BDE4EC}" v="2" dt="2020-01-17T09:38:42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679FC94E-264B-43C2-A02F-5492E9C60F17}"/>
    <pc:docChg chg="undo custSel modSld">
      <pc:chgData name="Marieke Drabbe" userId="b9b1a049-6b87-453c-9d4e-1b3ea0ffd634" providerId="ADAL" clId="{679FC94E-264B-43C2-A02F-5492E9C60F17}" dt="2020-01-17T09:40:08.947" v="155" actId="20577"/>
      <pc:docMkLst>
        <pc:docMk/>
      </pc:docMkLst>
      <pc:sldChg chg="modSp">
        <pc:chgData name="Marieke Drabbe" userId="b9b1a049-6b87-453c-9d4e-1b3ea0ffd634" providerId="ADAL" clId="{679FC94E-264B-43C2-A02F-5492E9C60F17}" dt="2020-01-17T09:40:08.947" v="155" actId="20577"/>
        <pc:sldMkLst>
          <pc:docMk/>
          <pc:sldMk cId="2320663827" sldId="257"/>
        </pc:sldMkLst>
        <pc:spChg chg="mod">
          <ac:chgData name="Marieke Drabbe" userId="b9b1a049-6b87-453c-9d4e-1b3ea0ffd634" providerId="ADAL" clId="{679FC94E-264B-43C2-A02F-5492E9C60F17}" dt="2020-01-17T09:39:11.019" v="149" actId="14100"/>
          <ac:spMkLst>
            <pc:docMk/>
            <pc:sldMk cId="2320663827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57.986" v="146" actId="1076"/>
          <ac:spMkLst>
            <pc:docMk/>
            <pc:sldMk cId="2320663827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42.016" v="137" actId="14100"/>
          <ac:spMkLst>
            <pc:docMk/>
            <pc:sldMk cId="2320663827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39.803" v="136" actId="14100"/>
          <ac:spMkLst>
            <pc:docMk/>
            <pc:sldMk cId="2320663827" sldId="257"/>
            <ac:spMk id="7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37.729" v="135" actId="14100"/>
          <ac:spMkLst>
            <pc:docMk/>
            <pc:sldMk cId="2320663827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7:54.647" v="130" actId="1076"/>
          <ac:spMkLst>
            <pc:docMk/>
            <pc:sldMk cId="2320663827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40:08.947" v="155" actId="20577"/>
          <ac:spMkLst>
            <pc:docMk/>
            <pc:sldMk cId="2320663827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7:19.063" v="124" actId="1076"/>
          <ac:spMkLst>
            <pc:docMk/>
            <pc:sldMk cId="2320663827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9:07.978" v="148" actId="14100"/>
          <ac:spMkLst>
            <pc:docMk/>
            <pc:sldMk cId="2320663827" sldId="257"/>
            <ac:spMk id="16" creationId="{00000000-0000-0000-0000-000000000000}"/>
          </ac:spMkLst>
        </pc:spChg>
        <pc:picChg chg="mod">
          <ac:chgData name="Marieke Drabbe" userId="b9b1a049-6b87-453c-9d4e-1b3ea0ffd634" providerId="ADAL" clId="{679FC94E-264B-43C2-A02F-5492E9C60F17}" dt="2020-01-17T09:37:56.631" v="131" actId="1076"/>
          <ac:picMkLst>
            <pc:docMk/>
            <pc:sldMk cId="2320663827" sldId="257"/>
            <ac:picMk id="12" creationId="{00000000-0000-0000-0000-000000000000}"/>
          </ac:picMkLst>
        </pc:picChg>
        <pc:picChg chg="mod">
          <ac:chgData name="Marieke Drabbe" userId="b9b1a049-6b87-453c-9d4e-1b3ea0ffd634" providerId="ADAL" clId="{679FC94E-264B-43C2-A02F-5492E9C60F17}" dt="2020-01-17T09:37:59.848" v="132" actId="1076"/>
          <ac:picMkLst>
            <pc:docMk/>
            <pc:sldMk cId="2320663827" sldId="257"/>
            <ac:picMk id="1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91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13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3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39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9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230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324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73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26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7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835F-37CC-405F-B78F-09A2D0AD86D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8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934036" y="6555167"/>
            <a:ext cx="11263312" cy="321303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335577" y="233180"/>
            <a:ext cx="9140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1920_STB_2_Promotiefilmpje stageplek</a:t>
            </a:r>
            <a:endParaRPr lang="nl-NL" sz="2800" dirty="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45343" y="1014027"/>
            <a:ext cx="433495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Informatie selecteren en filteren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filmpje maken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29645" y="1855636"/>
            <a:ext cx="43506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 </a:t>
            </a:r>
            <a:r>
              <a:rPr lang="nl-NL" sz="1100" b="1" dirty="0">
                <a:solidFill>
                  <a:srgbClr val="0099FF"/>
                </a:solidFill>
              </a:rPr>
              <a:t>			</a:t>
            </a:r>
            <a:endParaRPr lang="nl-NL" sz="1100" dirty="0"/>
          </a:p>
          <a:p>
            <a:r>
              <a:rPr lang="nl-NL" sz="1200" dirty="0">
                <a:ea typeface="Calibri" pitchFamily="34" charset="0"/>
                <a:cs typeface="Arial" charset="0"/>
              </a:rPr>
              <a:t>Dit product bestaat uit 2 onderdelen: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Promotie filmpje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Toelichting wat je gefilmd hebt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745343" y="2952772"/>
            <a:ext cx="4350657" cy="304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plan over welke onderdelen en elementen je van je stage wil filmen.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promotie filmpje mag maximaal 5 minuten duren en heeft als doel om andere mensen te informeren over jouw stagebedrijf.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 het filmpje is minimaal te zien: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Je werkplek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De werkzaamheden van het bedrijf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Jouw werkzaamheden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Wat je na de stage gaat missen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korte toelichting over je filmpje met wat er te zien is.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Het filmpje laat je zien tijdens je stage assessment als je weer terug op school bent in periode 1 van leerjaar 3.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175863" y="2887668"/>
            <a:ext cx="4458483" cy="1292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http://windows.microsoft.com/nl-nl/windows7/products/features/movie-maker ; https://www.youtube.com/create_channel?next=%2Fupload&amp;upsell=upload ; http://weethetsnel.nl/instructie/707-Hoe-kun-je-een-video-maken-en-bewerken-met-Moviemaker </a:t>
            </a:r>
          </a:p>
          <a:p>
            <a:pPr>
              <a:defRPr/>
            </a:pP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175863" y="1014027"/>
            <a:ext cx="4485854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Plaats je product op het Leerplatform voor </a:t>
            </a:r>
            <a:r>
              <a:rPr lang="nl-NL" sz="1200" b="1" dirty="0">
                <a:latin typeface="Arial" charset="0"/>
                <a:ea typeface="Calibri" pitchFamily="34" charset="0"/>
                <a:cs typeface="Arial" charset="0"/>
              </a:rPr>
              <a:t>24 augustus 2020</a:t>
            </a: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Je hoeft op dit LA geen feedback te geven.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Deze opdracht maak je alleen en tijdens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821" y="1014027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074" y="2877364"/>
            <a:ext cx="299225" cy="290796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1944839" y="6187258"/>
            <a:ext cx="6896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Wat wil jij anderen laten zien over jouw stageplek?</a:t>
            </a:r>
          </a:p>
        </p:txBody>
      </p:sp>
      <p:sp>
        <p:nvSpPr>
          <p:cNvPr id="16" name="Rechthoek 15"/>
          <p:cNvSpPr/>
          <p:nvPr/>
        </p:nvSpPr>
        <p:spPr>
          <a:xfrm>
            <a:off x="-1" y="0"/>
            <a:ext cx="1022796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285" y="2882631"/>
            <a:ext cx="266283" cy="416301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8809" y="1877580"/>
            <a:ext cx="263290" cy="321303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1363498" y="1014027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028" name="Picture 4" descr="Afbeeldingsresultaat voor filmpje make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495" y="4628282"/>
            <a:ext cx="2845219" cy="186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638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91F0B-A3C9-466C-8513-E00CA41D5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00CFAF-03BE-4D73-BF2C-57420183D17C}">
  <ds:schemaRefs>
    <ds:schemaRef ds:uri="http://purl.org/dc/terms/"/>
    <ds:schemaRef ds:uri="http://schemas.openxmlformats.org/package/2006/metadata/core-properties"/>
    <ds:schemaRef ds:uri="http://purl.org/dc/dcmitype/"/>
    <ds:schemaRef ds:uri="47a28104-336f-447d-946e-e305ac2bcd47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4354c1b-6b8c-435b-ad50-990538c1955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232AC9-5B26-4860-91D6-4EA4C4EE49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259</Words>
  <Application>Microsoft Office PowerPoint</Application>
  <PresentationFormat>Breedbeeld</PresentationFormat>
  <Paragraphs>27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24</cp:revision>
  <dcterms:created xsi:type="dcterms:W3CDTF">2015-04-01T07:18:09Z</dcterms:created>
  <dcterms:modified xsi:type="dcterms:W3CDTF">2020-01-17T09:40:14Z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