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C52B14E-4FC9-45A9-955C-CB70F3BDE4EC}" v="2" dt="2020-01-17T09:38:42.0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eke Drabbe" userId="b9b1a049-6b87-453c-9d4e-1b3ea0ffd634" providerId="ADAL" clId="{679FC94E-264B-43C2-A02F-5492E9C60F17}"/>
    <pc:docChg chg="undo custSel modSld">
      <pc:chgData name="Marieke Drabbe" userId="b9b1a049-6b87-453c-9d4e-1b3ea0ffd634" providerId="ADAL" clId="{679FC94E-264B-43C2-A02F-5492E9C60F17}" dt="2020-01-17T09:40:08.947" v="155" actId="20577"/>
      <pc:docMkLst>
        <pc:docMk/>
      </pc:docMkLst>
      <pc:sldChg chg="modSp">
        <pc:chgData name="Marieke Drabbe" userId="b9b1a049-6b87-453c-9d4e-1b3ea0ffd634" providerId="ADAL" clId="{679FC94E-264B-43C2-A02F-5492E9C60F17}" dt="2020-01-17T09:40:08.947" v="155" actId="20577"/>
        <pc:sldMkLst>
          <pc:docMk/>
          <pc:sldMk cId="2320663827" sldId="257"/>
        </pc:sldMkLst>
        <pc:spChg chg="mod">
          <ac:chgData name="Marieke Drabbe" userId="b9b1a049-6b87-453c-9d4e-1b3ea0ffd634" providerId="ADAL" clId="{679FC94E-264B-43C2-A02F-5492E9C60F17}" dt="2020-01-17T09:39:11.019" v="149" actId="14100"/>
          <ac:spMkLst>
            <pc:docMk/>
            <pc:sldMk cId="2320663827" sldId="257"/>
            <ac:spMk id="4" creationId="{00000000-0000-0000-0000-000000000000}"/>
          </ac:spMkLst>
        </pc:spChg>
        <pc:spChg chg="mod">
          <ac:chgData name="Marieke Drabbe" userId="b9b1a049-6b87-453c-9d4e-1b3ea0ffd634" providerId="ADAL" clId="{679FC94E-264B-43C2-A02F-5492E9C60F17}" dt="2020-01-17T09:38:57.986" v="146" actId="1076"/>
          <ac:spMkLst>
            <pc:docMk/>
            <pc:sldMk cId="2320663827" sldId="257"/>
            <ac:spMk id="5" creationId="{00000000-0000-0000-0000-000000000000}"/>
          </ac:spMkLst>
        </pc:spChg>
        <pc:spChg chg="mod">
          <ac:chgData name="Marieke Drabbe" userId="b9b1a049-6b87-453c-9d4e-1b3ea0ffd634" providerId="ADAL" clId="{679FC94E-264B-43C2-A02F-5492E9C60F17}" dt="2020-01-17T09:38:42.016" v="137" actId="14100"/>
          <ac:spMkLst>
            <pc:docMk/>
            <pc:sldMk cId="2320663827" sldId="257"/>
            <ac:spMk id="6" creationId="{00000000-0000-0000-0000-000000000000}"/>
          </ac:spMkLst>
        </pc:spChg>
        <pc:spChg chg="mod">
          <ac:chgData name="Marieke Drabbe" userId="b9b1a049-6b87-453c-9d4e-1b3ea0ffd634" providerId="ADAL" clId="{679FC94E-264B-43C2-A02F-5492E9C60F17}" dt="2020-01-17T09:38:39.803" v="136" actId="14100"/>
          <ac:spMkLst>
            <pc:docMk/>
            <pc:sldMk cId="2320663827" sldId="257"/>
            <ac:spMk id="7" creationId="{00000000-0000-0000-0000-000000000000}"/>
          </ac:spMkLst>
        </pc:spChg>
        <pc:spChg chg="mod">
          <ac:chgData name="Marieke Drabbe" userId="b9b1a049-6b87-453c-9d4e-1b3ea0ffd634" providerId="ADAL" clId="{679FC94E-264B-43C2-A02F-5492E9C60F17}" dt="2020-01-17T09:38:37.729" v="135" actId="14100"/>
          <ac:spMkLst>
            <pc:docMk/>
            <pc:sldMk cId="2320663827" sldId="257"/>
            <ac:spMk id="8" creationId="{00000000-0000-0000-0000-000000000000}"/>
          </ac:spMkLst>
        </pc:spChg>
        <pc:spChg chg="mod">
          <ac:chgData name="Marieke Drabbe" userId="b9b1a049-6b87-453c-9d4e-1b3ea0ffd634" providerId="ADAL" clId="{679FC94E-264B-43C2-A02F-5492E9C60F17}" dt="2020-01-17T09:37:54.647" v="130" actId="1076"/>
          <ac:spMkLst>
            <pc:docMk/>
            <pc:sldMk cId="2320663827" sldId="257"/>
            <ac:spMk id="9" creationId="{00000000-0000-0000-0000-000000000000}"/>
          </ac:spMkLst>
        </pc:spChg>
        <pc:spChg chg="mod">
          <ac:chgData name="Marieke Drabbe" userId="b9b1a049-6b87-453c-9d4e-1b3ea0ffd634" providerId="ADAL" clId="{679FC94E-264B-43C2-A02F-5492E9C60F17}" dt="2020-01-17T09:40:08.947" v="155" actId="20577"/>
          <ac:spMkLst>
            <pc:docMk/>
            <pc:sldMk cId="2320663827" sldId="257"/>
            <ac:spMk id="11" creationId="{00000000-0000-0000-0000-000000000000}"/>
          </ac:spMkLst>
        </pc:spChg>
        <pc:spChg chg="mod">
          <ac:chgData name="Marieke Drabbe" userId="b9b1a049-6b87-453c-9d4e-1b3ea0ffd634" providerId="ADAL" clId="{679FC94E-264B-43C2-A02F-5492E9C60F17}" dt="2020-01-17T09:37:19.063" v="124" actId="1076"/>
          <ac:spMkLst>
            <pc:docMk/>
            <pc:sldMk cId="2320663827" sldId="257"/>
            <ac:spMk id="15" creationId="{00000000-0000-0000-0000-000000000000}"/>
          </ac:spMkLst>
        </pc:spChg>
        <pc:spChg chg="mod">
          <ac:chgData name="Marieke Drabbe" userId="b9b1a049-6b87-453c-9d4e-1b3ea0ffd634" providerId="ADAL" clId="{679FC94E-264B-43C2-A02F-5492E9C60F17}" dt="2020-01-17T09:39:07.978" v="148" actId="14100"/>
          <ac:spMkLst>
            <pc:docMk/>
            <pc:sldMk cId="2320663827" sldId="257"/>
            <ac:spMk id="16" creationId="{00000000-0000-0000-0000-000000000000}"/>
          </ac:spMkLst>
        </pc:spChg>
        <pc:picChg chg="mod">
          <ac:chgData name="Marieke Drabbe" userId="b9b1a049-6b87-453c-9d4e-1b3ea0ffd634" providerId="ADAL" clId="{679FC94E-264B-43C2-A02F-5492E9C60F17}" dt="2020-01-17T09:37:56.631" v="131" actId="1076"/>
          <ac:picMkLst>
            <pc:docMk/>
            <pc:sldMk cId="2320663827" sldId="257"/>
            <ac:picMk id="12" creationId="{00000000-0000-0000-0000-000000000000}"/>
          </ac:picMkLst>
        </pc:picChg>
        <pc:picChg chg="mod">
          <ac:chgData name="Marieke Drabbe" userId="b9b1a049-6b87-453c-9d4e-1b3ea0ffd634" providerId="ADAL" clId="{679FC94E-264B-43C2-A02F-5492E9C60F17}" dt="2020-01-17T09:37:59.848" v="132" actId="1076"/>
          <ac:picMkLst>
            <pc:docMk/>
            <pc:sldMk cId="2320663827" sldId="257"/>
            <ac:picMk id="13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3835F-37CC-405F-B78F-09A2D0AD86D0}" type="datetimeFigureOut">
              <a:rPr lang="nl-NL" smtClean="0"/>
              <a:t>17-1-2020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9EC55-CC0C-4665-AF3D-50A98120E52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9913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3835F-37CC-405F-B78F-09A2D0AD86D0}" type="datetimeFigureOut">
              <a:rPr lang="nl-NL" smtClean="0"/>
              <a:t>17-1-2020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9EC55-CC0C-4665-AF3D-50A98120E52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8130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3835F-37CC-405F-B78F-09A2D0AD86D0}" type="datetimeFigureOut">
              <a:rPr lang="nl-NL" smtClean="0"/>
              <a:t>17-1-2020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9EC55-CC0C-4665-AF3D-50A98120E52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7325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3835F-37CC-405F-B78F-09A2D0AD86D0}" type="datetimeFigureOut">
              <a:rPr lang="nl-NL" smtClean="0"/>
              <a:t>17-1-2020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9EC55-CC0C-4665-AF3D-50A98120E52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7399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3835F-37CC-405F-B78F-09A2D0AD86D0}" type="datetimeFigureOut">
              <a:rPr lang="nl-NL" smtClean="0"/>
              <a:t>17-1-2020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9EC55-CC0C-4665-AF3D-50A98120E52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696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3835F-37CC-405F-B78F-09A2D0AD86D0}" type="datetimeFigureOut">
              <a:rPr lang="nl-NL" smtClean="0"/>
              <a:t>17-1-2020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9EC55-CC0C-4665-AF3D-50A98120E52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2303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3835F-37CC-405F-B78F-09A2D0AD86D0}" type="datetimeFigureOut">
              <a:rPr lang="nl-NL" smtClean="0"/>
              <a:t>17-1-2020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9EC55-CC0C-4665-AF3D-50A98120E52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33248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3835F-37CC-405F-B78F-09A2D0AD86D0}" type="datetimeFigureOut">
              <a:rPr lang="nl-NL" smtClean="0"/>
              <a:t>17-1-2020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9EC55-CC0C-4665-AF3D-50A98120E52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4739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3835F-37CC-405F-B78F-09A2D0AD86D0}" type="datetimeFigureOut">
              <a:rPr lang="nl-NL" smtClean="0"/>
              <a:t>17-1-2020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9EC55-CC0C-4665-AF3D-50A98120E52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5261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3835F-37CC-405F-B78F-09A2D0AD86D0}" type="datetimeFigureOut">
              <a:rPr lang="nl-NL" smtClean="0"/>
              <a:t>17-1-2020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9EC55-CC0C-4665-AF3D-50A98120E52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542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3835F-37CC-405F-B78F-09A2D0AD86D0}" type="datetimeFigureOut">
              <a:rPr lang="nl-NL" smtClean="0"/>
              <a:t>17-1-2020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9EC55-CC0C-4665-AF3D-50A98120E52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56752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3835F-37CC-405F-B78F-09A2D0AD86D0}" type="datetimeFigureOut">
              <a:rPr lang="nl-NL" smtClean="0"/>
              <a:t>17-1-2020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D9EC55-CC0C-4665-AF3D-50A98120E52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2082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934036" y="6555167"/>
            <a:ext cx="11263312" cy="321303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5" name="Tekstvak 4"/>
          <p:cNvSpPr txBox="1"/>
          <p:nvPr/>
        </p:nvSpPr>
        <p:spPr>
          <a:xfrm>
            <a:off x="1335577" y="233180"/>
            <a:ext cx="91405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1920_STB_2_Promotiefilmpje stageplek</a:t>
            </a:r>
            <a:endParaRPr lang="nl-NL" sz="2800" dirty="0">
              <a:ea typeface="Calibri" pitchFamily="34" charset="0"/>
              <a:cs typeface="Arial" charset="0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745343" y="1014027"/>
            <a:ext cx="4334959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nl-NL" sz="1200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Leerdoel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Informatie selecteren en filteren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Een filmpje maken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1729645" y="1855636"/>
            <a:ext cx="4350657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1200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Product </a:t>
            </a:r>
            <a:r>
              <a:rPr lang="nl-NL" sz="1100" b="1" dirty="0">
                <a:solidFill>
                  <a:srgbClr val="0099FF"/>
                </a:solidFill>
              </a:rPr>
              <a:t>			</a:t>
            </a:r>
            <a:endParaRPr lang="nl-NL" sz="1100" dirty="0"/>
          </a:p>
          <a:p>
            <a:r>
              <a:rPr lang="nl-NL" sz="1200" dirty="0">
                <a:ea typeface="Calibri" pitchFamily="34" charset="0"/>
                <a:cs typeface="Arial" charset="0"/>
              </a:rPr>
              <a:t>Dit product bestaat uit 2 onderdelen: </a:t>
            </a:r>
          </a:p>
          <a:p>
            <a:r>
              <a:rPr lang="nl-NL" sz="1200" dirty="0">
                <a:ea typeface="Calibri" pitchFamily="34" charset="0"/>
                <a:cs typeface="Arial" charset="0"/>
              </a:rPr>
              <a:t>- Promotie filmpje </a:t>
            </a:r>
          </a:p>
          <a:p>
            <a:r>
              <a:rPr lang="nl-NL" sz="1200" dirty="0">
                <a:ea typeface="Calibri" pitchFamily="34" charset="0"/>
                <a:cs typeface="Arial" charset="0"/>
              </a:rPr>
              <a:t>- Toelichting wat je gefilmd hebt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1745343" y="2952772"/>
            <a:ext cx="4350657" cy="30469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176213" indent="-176213"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1200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Stappen</a:t>
            </a:r>
            <a:r>
              <a:rPr lang="nl-NL" sz="1100" b="1" dirty="0">
                <a:solidFill>
                  <a:srgbClr val="CCFF33"/>
                </a:solidFill>
              </a:rPr>
              <a:t>	</a:t>
            </a:r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		</a:t>
            </a:r>
            <a:endParaRPr lang="nl-NL" sz="1100" dirty="0">
              <a:ea typeface="Calibri" pitchFamily="34" charset="0"/>
              <a:cs typeface="Arial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Je maakt een plan over welke onderdelen en elementen je van je stage wil filmen.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Je promotie filmpje mag maximaal 5 minuten duren en heeft als doel om andere mensen te informeren over jouw stagebedrijf.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In het filmpje is minimaal te zien: 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nl-NL" sz="1200" dirty="0">
                <a:ea typeface="Calibri" pitchFamily="34" charset="0"/>
                <a:cs typeface="Arial" charset="0"/>
              </a:rPr>
              <a:t>Je werkplek 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nl-NL" sz="1200" dirty="0">
                <a:ea typeface="Calibri" pitchFamily="34" charset="0"/>
                <a:cs typeface="Arial" charset="0"/>
              </a:rPr>
              <a:t>De werkzaamheden van het bedrijf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nl-NL" sz="1200" dirty="0">
                <a:ea typeface="Calibri" pitchFamily="34" charset="0"/>
                <a:cs typeface="Arial" charset="0"/>
              </a:rPr>
              <a:t>Jouw werkzaamheden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nl-NL" sz="1200" dirty="0">
                <a:ea typeface="Calibri" pitchFamily="34" charset="0"/>
                <a:cs typeface="Arial" charset="0"/>
              </a:rPr>
              <a:t>Wat je na de stage gaat missen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nl-NL" sz="1200" dirty="0">
              <a:ea typeface="Calibri" pitchFamily="34" charset="0"/>
              <a:cs typeface="Arial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Je maakt een korte toelichting over je filmpje met wat er te zien is.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Het filmpje laat je zien tijdens je stage assessment als je weer terug op school bent in periode 1 van leerjaar 3. </a:t>
            </a: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7175863" y="2887668"/>
            <a:ext cx="4458483" cy="12926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457200" indent="-457200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defRPr/>
            </a:pPr>
            <a:r>
              <a:rPr lang="nl-NL" sz="1200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Bronnen</a:t>
            </a:r>
          </a:p>
          <a:p>
            <a:pPr>
              <a:defRPr/>
            </a:pPr>
            <a:r>
              <a:rPr lang="nl-NL" sz="1100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http://windows.microsoft.com/nl-nl/windows7/products/features/movie-maker ; https://www.youtube.com/create_channel?next=%2Fupload&amp;upsell=upload ; http://weethetsnel.nl/instructie/707-Hoe-kun-je-een-video-maken-en-bewerken-met-Moviemaker </a:t>
            </a:r>
          </a:p>
          <a:p>
            <a:pPr>
              <a:defRPr/>
            </a:pPr>
            <a:endParaRPr lang="nl-NL" sz="1100" b="1" dirty="0">
              <a:solidFill>
                <a:srgbClr val="0070C0"/>
              </a:solidFill>
              <a:ea typeface="Calibri" pitchFamily="34" charset="0"/>
              <a:cs typeface="Arial" charset="0"/>
            </a:endParaRPr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7175863" y="1014027"/>
            <a:ext cx="4485854" cy="175432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Deadline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>
                <a:latin typeface="Arial" charset="0"/>
                <a:ea typeface="Calibri" pitchFamily="34" charset="0"/>
                <a:cs typeface="Arial" charset="0"/>
              </a:rPr>
              <a:t>Plaats je product op het Leerplatform voor </a:t>
            </a:r>
            <a:r>
              <a:rPr lang="nl-NL" sz="1200" b="1" dirty="0">
                <a:latin typeface="Arial" charset="0"/>
                <a:ea typeface="Calibri" pitchFamily="34" charset="0"/>
                <a:cs typeface="Arial" charset="0"/>
              </a:rPr>
              <a:t>24 augustus 2020</a:t>
            </a:r>
            <a:r>
              <a:rPr lang="nl-NL" sz="1200" dirty="0">
                <a:latin typeface="Arial" charset="0"/>
                <a:ea typeface="Calibri" pitchFamily="34" charset="0"/>
                <a:cs typeface="Arial" charset="0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>
                <a:latin typeface="Arial" charset="0"/>
                <a:ea typeface="Calibri" pitchFamily="34" charset="0"/>
                <a:cs typeface="Arial" charset="0"/>
              </a:rPr>
              <a:t>Je hoeft op dit LA geen feedback te geven.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>
                <a:latin typeface="Arial" charset="0"/>
                <a:ea typeface="Calibri" pitchFamily="34" charset="0"/>
                <a:cs typeface="Arial" charset="0"/>
              </a:rPr>
              <a:t>Deze opdracht maak je alleen en tijdens je stage.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>
                <a:latin typeface="Arial" charset="0"/>
                <a:ea typeface="Calibri" pitchFamily="34" charset="0"/>
                <a:cs typeface="Arial" charset="0"/>
              </a:rPr>
              <a:t>Dit LA is alleen voor de binnenlandstage. Ga je op buitenlandstage? Dan hoort daar het keuzedeel ‘werken op de internationale arbeidsmarkt’ en bijpassende opdrachten bij. </a:t>
            </a:r>
          </a:p>
        </p:txBody>
      </p:sp>
      <p:pic>
        <p:nvPicPr>
          <p:cNvPr id="12" name="Afbeelding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6821" y="1014027"/>
            <a:ext cx="385812" cy="263054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4074" y="2877364"/>
            <a:ext cx="299225" cy="290796"/>
          </a:xfrm>
          <a:prstGeom prst="rect">
            <a:avLst/>
          </a:prstGeom>
        </p:spPr>
      </p:pic>
      <p:sp>
        <p:nvSpPr>
          <p:cNvPr id="15" name="Tekstvak 14"/>
          <p:cNvSpPr txBox="1"/>
          <p:nvPr/>
        </p:nvSpPr>
        <p:spPr>
          <a:xfrm>
            <a:off x="1944839" y="6187258"/>
            <a:ext cx="6896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Wat wil jij anderen laten zien over jouw stageplek?</a:t>
            </a:r>
          </a:p>
        </p:txBody>
      </p:sp>
      <p:sp>
        <p:nvSpPr>
          <p:cNvPr id="16" name="Rechthoek 15"/>
          <p:cNvSpPr/>
          <p:nvPr/>
        </p:nvSpPr>
        <p:spPr>
          <a:xfrm>
            <a:off x="-1" y="0"/>
            <a:ext cx="1022796" cy="6858000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pic>
        <p:nvPicPr>
          <p:cNvPr id="17" name="Afbeelding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72285" y="2882631"/>
            <a:ext cx="266283" cy="416301"/>
          </a:xfrm>
          <a:prstGeom prst="rect">
            <a:avLst/>
          </a:prstGeom>
        </p:spPr>
      </p:pic>
      <p:pic>
        <p:nvPicPr>
          <p:cNvPr id="18" name="Afbeelding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48809" y="1877580"/>
            <a:ext cx="263290" cy="321303"/>
          </a:xfrm>
          <a:prstGeom prst="rect">
            <a:avLst/>
          </a:prstGeom>
        </p:spPr>
      </p:pic>
      <p:pic>
        <p:nvPicPr>
          <p:cNvPr id="19" name="Afbeelding 18"/>
          <p:cNvPicPr>
            <a:picLocks noChangeAspect="1"/>
          </p:cNvPicPr>
          <p:nvPr/>
        </p:nvPicPr>
        <p:blipFill rotWithShape="1">
          <a:blip r:embed="rId6"/>
          <a:srcRect l="21805" r="10840"/>
          <a:stretch/>
        </p:blipFill>
        <p:spPr>
          <a:xfrm>
            <a:off x="1363498" y="1014027"/>
            <a:ext cx="299335" cy="412425"/>
          </a:xfrm>
          <a:prstGeom prst="rect">
            <a:avLst/>
          </a:prstGeom>
        </p:spPr>
      </p:pic>
      <p:pic>
        <p:nvPicPr>
          <p:cNvPr id="20" name="Afbeelding 19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-30585" y="0"/>
            <a:ext cx="1053380" cy="756400"/>
          </a:xfrm>
          <a:prstGeom prst="rect">
            <a:avLst/>
          </a:prstGeom>
        </p:spPr>
      </p:pic>
      <p:pic>
        <p:nvPicPr>
          <p:cNvPr id="1028" name="Picture 4" descr="Afbeeldingsresultaat voor filmpje maken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3495" y="4628282"/>
            <a:ext cx="2845219" cy="1863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066382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0" ma:contentTypeDescription="Een nieuw document maken." ma:contentTypeScope="" ma:versionID="d642efe41fcea88d5f514d462b90a26a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5a1ffd1461ecf3d7dc907e04825cc141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2091F0B-A3C9-466C-8513-E00CA41D5B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200CFAF-03BE-4D73-BF2C-57420183D17C}">
  <ds:schemaRefs>
    <ds:schemaRef ds:uri="http://purl.org/dc/terms/"/>
    <ds:schemaRef ds:uri="http://schemas.openxmlformats.org/package/2006/metadata/core-properties"/>
    <ds:schemaRef ds:uri="http://purl.org/dc/dcmitype/"/>
    <ds:schemaRef ds:uri="47a28104-336f-447d-946e-e305ac2bcd47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34354c1b-6b8c-435b-ad50-990538c19557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C232AC9-5B26-4860-91D6-4EA4C4EE495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528</TotalTime>
  <Words>259</Words>
  <Application>Microsoft Office PowerPoint</Application>
  <PresentationFormat>Breedbeeld</PresentationFormat>
  <Paragraphs>27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Kantoorthema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kbm</dc:creator>
  <cp:lastModifiedBy>Marieke Drabbe</cp:lastModifiedBy>
  <cp:revision>24</cp:revision>
  <dcterms:created xsi:type="dcterms:W3CDTF">2015-04-01T07:18:09Z</dcterms:created>
  <dcterms:modified xsi:type="dcterms:W3CDTF">2020-01-17T09:40:14Z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