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9"/>
  </p:notesMasterIdLst>
  <p:sldIdLst>
    <p:sldId id="267" r:id="rId5"/>
    <p:sldId id="357" r:id="rId6"/>
    <p:sldId id="358" r:id="rId7"/>
    <p:sldId id="338" r:id="rId8"/>
    <p:sldId id="359" r:id="rId9"/>
    <p:sldId id="360" r:id="rId10"/>
    <p:sldId id="345" r:id="rId11"/>
    <p:sldId id="346" r:id="rId12"/>
    <p:sldId id="347" r:id="rId13"/>
    <p:sldId id="369" r:id="rId14"/>
    <p:sldId id="370" r:id="rId15"/>
    <p:sldId id="348" r:id="rId16"/>
    <p:sldId id="368" r:id="rId17"/>
    <p:sldId id="365"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D281A5-F879-40B9-B35F-3AABE805520A}" v="3" dt="2024-03-06T08:31:07.23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71" autoAdjust="0"/>
  </p:normalViewPr>
  <p:slideViewPr>
    <p:cSldViewPr snapToGrid="0">
      <p:cViewPr varScale="1">
        <p:scale>
          <a:sx n="48" d="100"/>
          <a:sy n="48" d="100"/>
        </p:scale>
        <p:origin x="48"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63D281A5-F879-40B9-B35F-3AABE805520A}"/>
    <pc:docChg chg="delSld modSld sldOrd delMainMaster">
      <pc:chgData name="Thomas Noordeloos" userId="df9f46e9-7760-4f6a-814f-9e8180d7b46a" providerId="ADAL" clId="{63D281A5-F879-40B9-B35F-3AABE805520A}" dt="2024-03-06T08:31:42.170" v="5" actId="47"/>
      <pc:docMkLst>
        <pc:docMk/>
      </pc:docMkLst>
      <pc:sldChg chg="del">
        <pc:chgData name="Thomas Noordeloos" userId="df9f46e9-7760-4f6a-814f-9e8180d7b46a" providerId="ADAL" clId="{63D281A5-F879-40B9-B35F-3AABE805520A}" dt="2024-03-06T08:31:42.170" v="5" actId="47"/>
        <pc:sldMkLst>
          <pc:docMk/>
          <pc:sldMk cId="3788715575" sldId="256"/>
        </pc:sldMkLst>
      </pc:sldChg>
      <pc:sldChg chg="del">
        <pc:chgData name="Thomas Noordeloos" userId="df9f46e9-7760-4f6a-814f-9e8180d7b46a" providerId="ADAL" clId="{63D281A5-F879-40B9-B35F-3AABE805520A}" dt="2024-03-06T08:31:42.170" v="5" actId="47"/>
        <pc:sldMkLst>
          <pc:docMk/>
          <pc:sldMk cId="3701102598" sldId="269"/>
        </pc:sldMkLst>
      </pc:sldChg>
      <pc:sldChg chg="del">
        <pc:chgData name="Thomas Noordeloos" userId="df9f46e9-7760-4f6a-814f-9e8180d7b46a" providerId="ADAL" clId="{63D281A5-F879-40B9-B35F-3AABE805520A}" dt="2024-03-06T08:31:42.170" v="5" actId="47"/>
        <pc:sldMkLst>
          <pc:docMk/>
          <pc:sldMk cId="4047347571" sldId="270"/>
        </pc:sldMkLst>
      </pc:sldChg>
      <pc:sldChg chg="del">
        <pc:chgData name="Thomas Noordeloos" userId="df9f46e9-7760-4f6a-814f-9e8180d7b46a" providerId="ADAL" clId="{63D281A5-F879-40B9-B35F-3AABE805520A}" dt="2024-03-06T08:31:42.170" v="5" actId="47"/>
        <pc:sldMkLst>
          <pc:docMk/>
          <pc:sldMk cId="4286042615" sldId="271"/>
        </pc:sldMkLst>
      </pc:sldChg>
      <pc:sldChg chg="del">
        <pc:chgData name="Thomas Noordeloos" userId="df9f46e9-7760-4f6a-814f-9e8180d7b46a" providerId="ADAL" clId="{63D281A5-F879-40B9-B35F-3AABE805520A}" dt="2024-03-06T08:31:42.170" v="5" actId="47"/>
        <pc:sldMkLst>
          <pc:docMk/>
          <pc:sldMk cId="3012566451" sldId="272"/>
        </pc:sldMkLst>
      </pc:sldChg>
      <pc:sldChg chg="del">
        <pc:chgData name="Thomas Noordeloos" userId="df9f46e9-7760-4f6a-814f-9e8180d7b46a" providerId="ADAL" clId="{63D281A5-F879-40B9-B35F-3AABE805520A}" dt="2024-03-06T08:31:42.170" v="5" actId="47"/>
        <pc:sldMkLst>
          <pc:docMk/>
          <pc:sldMk cId="1510823825" sldId="273"/>
        </pc:sldMkLst>
      </pc:sldChg>
      <pc:sldChg chg="del">
        <pc:chgData name="Thomas Noordeloos" userId="df9f46e9-7760-4f6a-814f-9e8180d7b46a" providerId="ADAL" clId="{63D281A5-F879-40B9-B35F-3AABE805520A}" dt="2024-03-06T08:31:42.170" v="5" actId="47"/>
        <pc:sldMkLst>
          <pc:docMk/>
          <pc:sldMk cId="3447437205" sldId="275"/>
        </pc:sldMkLst>
      </pc:sldChg>
      <pc:sldChg chg="del">
        <pc:chgData name="Thomas Noordeloos" userId="df9f46e9-7760-4f6a-814f-9e8180d7b46a" providerId="ADAL" clId="{63D281A5-F879-40B9-B35F-3AABE805520A}" dt="2024-03-06T08:31:42.170" v="5" actId="47"/>
        <pc:sldMkLst>
          <pc:docMk/>
          <pc:sldMk cId="366070385" sldId="276"/>
        </pc:sldMkLst>
      </pc:sldChg>
      <pc:sldChg chg="del">
        <pc:chgData name="Thomas Noordeloos" userId="df9f46e9-7760-4f6a-814f-9e8180d7b46a" providerId="ADAL" clId="{63D281A5-F879-40B9-B35F-3AABE805520A}" dt="2024-03-06T08:31:42.170" v="5" actId="47"/>
        <pc:sldMkLst>
          <pc:docMk/>
          <pc:sldMk cId="531652695" sldId="277"/>
        </pc:sldMkLst>
      </pc:sldChg>
      <pc:sldChg chg="ord">
        <pc:chgData name="Thomas Noordeloos" userId="df9f46e9-7760-4f6a-814f-9e8180d7b46a" providerId="ADAL" clId="{63D281A5-F879-40B9-B35F-3AABE805520A}" dt="2024-03-06T08:29:21.390" v="1"/>
        <pc:sldMkLst>
          <pc:docMk/>
          <pc:sldMk cId="0" sldId="359"/>
        </pc:sldMkLst>
      </pc:sldChg>
      <pc:sldChg chg="modAnim">
        <pc:chgData name="Thomas Noordeloos" userId="df9f46e9-7760-4f6a-814f-9e8180d7b46a" providerId="ADAL" clId="{63D281A5-F879-40B9-B35F-3AABE805520A}" dt="2024-03-06T08:31:07.234" v="4"/>
        <pc:sldMkLst>
          <pc:docMk/>
          <pc:sldMk cId="0" sldId="365"/>
        </pc:sldMkLst>
      </pc:sldChg>
      <pc:sldMasterChg chg="del delSldLayout">
        <pc:chgData name="Thomas Noordeloos" userId="df9f46e9-7760-4f6a-814f-9e8180d7b46a" providerId="ADAL" clId="{63D281A5-F879-40B9-B35F-3AABE805520A}" dt="2024-03-06T08:31:42.170" v="5" actId="47"/>
        <pc:sldMasterMkLst>
          <pc:docMk/>
          <pc:sldMasterMk cId="710208622" sldId="2147483678"/>
        </pc:sldMasterMkLst>
        <pc:sldLayoutChg chg="del">
          <pc:chgData name="Thomas Noordeloos" userId="df9f46e9-7760-4f6a-814f-9e8180d7b46a" providerId="ADAL" clId="{63D281A5-F879-40B9-B35F-3AABE805520A}" dt="2024-03-06T08:31:42.170" v="5" actId="47"/>
          <pc:sldLayoutMkLst>
            <pc:docMk/>
            <pc:sldMasterMk cId="710208622" sldId="2147483678"/>
            <pc:sldLayoutMk cId="3707323684" sldId="2147483679"/>
          </pc:sldLayoutMkLst>
        </pc:sldLayoutChg>
        <pc:sldLayoutChg chg="del">
          <pc:chgData name="Thomas Noordeloos" userId="df9f46e9-7760-4f6a-814f-9e8180d7b46a" providerId="ADAL" clId="{63D281A5-F879-40B9-B35F-3AABE805520A}" dt="2024-03-06T08:31:42.170" v="5" actId="47"/>
          <pc:sldLayoutMkLst>
            <pc:docMk/>
            <pc:sldMasterMk cId="710208622" sldId="2147483678"/>
            <pc:sldLayoutMk cId="1429577320" sldId="2147483680"/>
          </pc:sldLayoutMkLst>
        </pc:sldLayoutChg>
        <pc:sldLayoutChg chg="del">
          <pc:chgData name="Thomas Noordeloos" userId="df9f46e9-7760-4f6a-814f-9e8180d7b46a" providerId="ADAL" clId="{63D281A5-F879-40B9-B35F-3AABE805520A}" dt="2024-03-06T08:31:42.170" v="5" actId="47"/>
          <pc:sldLayoutMkLst>
            <pc:docMk/>
            <pc:sldMasterMk cId="710208622" sldId="2147483678"/>
            <pc:sldLayoutMk cId="478802091" sldId="2147483681"/>
          </pc:sldLayoutMkLst>
        </pc:sldLayoutChg>
        <pc:sldLayoutChg chg="del">
          <pc:chgData name="Thomas Noordeloos" userId="df9f46e9-7760-4f6a-814f-9e8180d7b46a" providerId="ADAL" clId="{63D281A5-F879-40B9-B35F-3AABE805520A}" dt="2024-03-06T08:31:42.170" v="5" actId="47"/>
          <pc:sldLayoutMkLst>
            <pc:docMk/>
            <pc:sldMasterMk cId="710208622" sldId="2147483678"/>
            <pc:sldLayoutMk cId="2641558065" sldId="21474836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xfrm>
            <a:off x="1143000" y="685800"/>
            <a:ext cx="4572000" cy="3429000"/>
          </a:xfrm>
          <a:prstGeom prst="rect">
            <a:avLst/>
          </a:prstGeom>
        </p:spPr>
        <p:txBody>
          <a:bodyPr/>
          <a:lstStyle/>
          <a:p>
            <a:endParaRPr/>
          </a:p>
        </p:txBody>
      </p:sp>
      <p:sp>
        <p:nvSpPr>
          <p:cNvPr id="274" name="Shape 2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a:t>
            </a:fld>
            <a:endParaRPr lang="nl-NL"/>
          </a:p>
        </p:txBody>
      </p:sp>
    </p:spTree>
    <p:extLst>
      <p:ext uri="{BB962C8B-B14F-4D97-AF65-F5344CB8AC3E}">
        <p14:creationId xmlns:p14="http://schemas.microsoft.com/office/powerpoint/2010/main" val="337302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 name="Shape 1091"/>
          <p:cNvSpPr>
            <a:spLocks noGrp="1" noRot="1" noChangeAspect="1"/>
          </p:cNvSpPr>
          <p:nvPr>
            <p:ph type="sldImg"/>
          </p:nvPr>
        </p:nvSpPr>
        <p:spPr>
          <a:xfrm>
            <a:off x="381000" y="685800"/>
            <a:ext cx="6096000" cy="3429000"/>
          </a:xfrm>
          <a:prstGeom prst="rect">
            <a:avLst/>
          </a:prstGeom>
        </p:spPr>
        <p:txBody>
          <a:bodyPr/>
          <a:lstStyle/>
          <a:p>
            <a:endParaRPr/>
          </a:p>
        </p:txBody>
      </p:sp>
      <p:sp>
        <p:nvSpPr>
          <p:cNvPr id="1092" name="Shape 1092"/>
          <p:cNvSpPr>
            <a:spLocks noGrp="1"/>
          </p:cNvSpPr>
          <p:nvPr>
            <p:ph type="body" sz="quarter" idx="1"/>
          </p:nvPr>
        </p:nvSpPr>
        <p:spPr>
          <a:prstGeom prst="rect">
            <a:avLst/>
          </a:prstGeom>
        </p:spPr>
        <p:txBody>
          <a:bodyPr/>
          <a:lstStyle>
            <a:lvl1pPr>
              <a:lnSpc>
                <a:spcPct val="117999"/>
              </a:lnSpc>
            </a:lvl1pPr>
          </a:lstStyle>
          <a:p>
            <a:r>
              <a:t>Bas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oto - horizontaal">
    <p:spTree>
      <p:nvGrpSpPr>
        <p:cNvPr id="1" name=""/>
        <p:cNvGrpSpPr/>
        <p:nvPr/>
      </p:nvGrpSpPr>
      <p:grpSpPr>
        <a:xfrm>
          <a:off x="0" y="0"/>
          <a:ext cx="0" cy="0"/>
          <a:chOff x="0" y="0"/>
          <a:chExt cx="0" cy="0"/>
        </a:xfrm>
      </p:grpSpPr>
      <p:sp>
        <p:nvSpPr>
          <p:cNvPr id="20" name="Afbeelding"/>
          <p:cNvSpPr>
            <a:spLocks noGrp="1"/>
          </p:cNvSpPr>
          <p:nvPr>
            <p:ph type="pic" idx="13"/>
          </p:nvPr>
        </p:nvSpPr>
        <p:spPr>
          <a:xfrm>
            <a:off x="3124200" y="-38100"/>
            <a:ext cx="18135600" cy="12096698"/>
          </a:xfrm>
          <a:prstGeom prst="rect">
            <a:avLst/>
          </a:prstGeom>
        </p:spPr>
        <p:txBody>
          <a:bodyPr lIns="91439" tIns="45719" rIns="91439" bIns="45719" anchor="t">
            <a:noAutofit/>
          </a:bodyPr>
          <a:lstStyle/>
          <a:p>
            <a:endParaRPr/>
          </a:p>
        </p:txBody>
      </p:sp>
      <p:sp>
        <p:nvSpPr>
          <p:cNvPr id="21" name="Titeltekst"/>
          <p:cNvSpPr txBox="1">
            <a:spLocks noGrp="1"/>
          </p:cNvSpPr>
          <p:nvPr>
            <p:ph type="title"/>
          </p:nvPr>
        </p:nvSpPr>
        <p:spPr>
          <a:xfrm>
            <a:off x="635000" y="9512300"/>
            <a:ext cx="23114000" cy="2006600"/>
          </a:xfrm>
          <a:prstGeom prst="rect">
            <a:avLst/>
          </a:prstGeom>
        </p:spPr>
        <p:txBody>
          <a:bodyPr anchor="b"/>
          <a:lstStyle/>
          <a:p>
            <a:r>
              <a:t>Titeltekst</a:t>
            </a:r>
          </a:p>
        </p:txBody>
      </p:sp>
      <p:sp>
        <p:nvSpPr>
          <p:cNvPr id="22" name="Hoofdtekst - niveau één…"/>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Afbeelding"/>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Events / Trainingen wit">
    <p:spTree>
      <p:nvGrpSpPr>
        <p:cNvPr id="1" name=""/>
        <p:cNvGrpSpPr/>
        <p:nvPr/>
      </p:nvGrpSpPr>
      <p:grpSpPr>
        <a:xfrm>
          <a:off x="0" y="0"/>
          <a:ext cx="0" cy="0"/>
          <a:chOff x="0" y="0"/>
          <a:chExt cx="0" cy="0"/>
        </a:xfrm>
      </p:grpSpPr>
      <p:sp>
        <p:nvSpPr>
          <p:cNvPr id="203" name="Titeltekst"/>
          <p:cNvSpPr txBox="1">
            <a:spLocks noGrp="1"/>
          </p:cNvSpPr>
          <p:nvPr>
            <p:ph type="title"/>
          </p:nvPr>
        </p:nvSpPr>
        <p:spPr>
          <a:xfrm>
            <a:off x="1778000" y="1051836"/>
            <a:ext cx="20828000" cy="2032109"/>
          </a:xfrm>
          <a:prstGeom prst="rect">
            <a:avLst/>
          </a:prstGeom>
        </p:spPr>
        <p:txBody>
          <a:bodyPr anchor="b"/>
          <a:lstStyle>
            <a:lvl1pPr algn="l">
              <a:defRPr sz="10000">
                <a:solidFill>
                  <a:srgbClr val="5E5E5E"/>
                </a:solidFill>
                <a:latin typeface="Antonio Bold"/>
                <a:ea typeface="Antonio Bold"/>
                <a:cs typeface="Antonio Bold"/>
                <a:sym typeface="Antonio Bold"/>
              </a:defRPr>
            </a:lvl1pPr>
          </a:lstStyle>
          <a:p>
            <a:r>
              <a:t>Titeltekst</a:t>
            </a:r>
          </a:p>
        </p:txBody>
      </p:sp>
      <p:sp>
        <p:nvSpPr>
          <p:cNvPr id="204" name="Rechthoek"/>
          <p:cNvSpPr/>
          <p:nvPr/>
        </p:nvSpPr>
        <p:spPr>
          <a:xfrm>
            <a:off x="593776" y="528015"/>
            <a:ext cx="23196448" cy="12659970"/>
          </a:xfrm>
          <a:prstGeom prst="rect">
            <a:avLst/>
          </a:prstGeom>
          <a:ln w="25400">
            <a:solidFill>
              <a:srgbClr val="53585F"/>
            </a:solidFill>
            <a:miter lim="400000"/>
          </a:ln>
        </p:spPr>
        <p:txBody>
          <a:bodyPr lIns="0" tIns="0" rIns="0" bIns="0" anchor="ctr"/>
          <a:lstStyle/>
          <a:p>
            <a:pPr>
              <a:defRPr sz="3400" b="0">
                <a:solidFill>
                  <a:srgbClr val="53585F"/>
                </a:solidFill>
                <a:latin typeface="Helvetica Light"/>
                <a:ea typeface="Helvetica Light"/>
                <a:cs typeface="Helvetica Light"/>
                <a:sym typeface="Helvetica Light"/>
              </a:defRPr>
            </a:pPr>
            <a:endParaRPr/>
          </a:p>
        </p:txBody>
      </p:sp>
      <p:pic>
        <p:nvPicPr>
          <p:cNvPr id="205" name="STUDIO.WHY zwart.ai" descr="STUDIO.WHY zwart.ai"/>
          <p:cNvPicPr>
            <a:picLocks noChangeAspect="1"/>
          </p:cNvPicPr>
          <p:nvPr/>
        </p:nvPicPr>
        <p:blipFill>
          <a:blip r:embed="rId2">
            <a:alphaModFix amt="80011"/>
          </a:blip>
          <a:stretch>
            <a:fillRect/>
          </a:stretch>
        </p:blipFill>
        <p:spPr>
          <a:xfrm>
            <a:off x="976381" y="11863438"/>
            <a:ext cx="2099837" cy="998936"/>
          </a:xfrm>
          <a:prstGeom prst="rect">
            <a:avLst/>
          </a:prstGeom>
          <a:ln w="12700">
            <a:miter lim="400000"/>
          </a:ln>
        </p:spPr>
      </p:pic>
      <p:sp>
        <p:nvSpPr>
          <p:cNvPr id="206" name="Hoofdtekst - niveau één…"/>
          <p:cNvSpPr txBox="1">
            <a:spLocks noGrp="1"/>
          </p:cNvSpPr>
          <p:nvPr>
            <p:ph type="body" sz="half" idx="1"/>
          </p:nvPr>
        </p:nvSpPr>
        <p:spPr>
          <a:xfrm>
            <a:off x="1778000" y="3201565"/>
            <a:ext cx="20828000" cy="6182934"/>
          </a:xfrm>
          <a:prstGeom prst="rect">
            <a:avLst/>
          </a:prstGeom>
        </p:spPr>
        <p:txBody>
          <a:bodyPr anchor="t"/>
          <a:lstStyle>
            <a:lvl1pPr marL="0" indent="0">
              <a:spcBef>
                <a:spcPts val="0"/>
              </a:spcBef>
              <a:buSzTx/>
              <a:buNone/>
              <a:defRPr sz="6000">
                <a:solidFill>
                  <a:srgbClr val="5E5E5E"/>
                </a:solidFill>
                <a:latin typeface="Roboto"/>
                <a:ea typeface="Roboto"/>
                <a:cs typeface="Roboto"/>
                <a:sym typeface="Roboto"/>
              </a:defRPr>
            </a:lvl1pPr>
            <a:lvl2pPr marL="0" indent="0">
              <a:spcBef>
                <a:spcPts val="0"/>
              </a:spcBef>
              <a:buSzTx/>
              <a:buNone/>
              <a:defRPr sz="6000">
                <a:solidFill>
                  <a:srgbClr val="5E5E5E"/>
                </a:solidFill>
                <a:latin typeface="Roboto"/>
                <a:ea typeface="Roboto"/>
                <a:cs typeface="Roboto"/>
                <a:sym typeface="Roboto"/>
              </a:defRPr>
            </a:lvl2pPr>
            <a:lvl3pPr marL="0" indent="0">
              <a:spcBef>
                <a:spcPts val="0"/>
              </a:spcBef>
              <a:buSzTx/>
              <a:buNone/>
              <a:defRPr sz="6000">
                <a:solidFill>
                  <a:srgbClr val="5E5E5E"/>
                </a:solidFill>
                <a:latin typeface="Roboto"/>
                <a:ea typeface="Roboto"/>
                <a:cs typeface="Roboto"/>
                <a:sym typeface="Roboto"/>
              </a:defRPr>
            </a:lvl3pPr>
            <a:lvl4pPr marL="0" indent="0">
              <a:spcBef>
                <a:spcPts val="0"/>
              </a:spcBef>
              <a:buSzTx/>
              <a:buNone/>
              <a:defRPr sz="6000">
                <a:solidFill>
                  <a:srgbClr val="5E5E5E"/>
                </a:solidFill>
                <a:latin typeface="Roboto"/>
                <a:ea typeface="Roboto"/>
                <a:cs typeface="Roboto"/>
                <a:sym typeface="Roboto"/>
              </a:defRPr>
            </a:lvl4pPr>
            <a:lvl5pPr marL="0" indent="0">
              <a:spcBef>
                <a:spcPts val="0"/>
              </a:spcBef>
              <a:buSzTx/>
              <a:buNone/>
              <a:defRPr sz="6000">
                <a:solidFill>
                  <a:srgbClr val="5E5E5E"/>
                </a:solidFill>
                <a:latin typeface="Roboto"/>
                <a:ea typeface="Roboto"/>
                <a:cs typeface="Roboto"/>
                <a:sym typeface="Roboto"/>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0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Masterclass slide">
    <p:spTree>
      <p:nvGrpSpPr>
        <p:cNvPr id="1" name=""/>
        <p:cNvGrpSpPr/>
        <p:nvPr/>
      </p:nvGrpSpPr>
      <p:grpSpPr>
        <a:xfrm>
          <a:off x="0" y="0"/>
          <a:ext cx="0" cy="0"/>
          <a:chOff x="0" y="0"/>
          <a:chExt cx="0" cy="0"/>
        </a:xfrm>
      </p:grpSpPr>
      <p:sp>
        <p:nvSpPr>
          <p:cNvPr id="214" name="Google Shape;22;p42"/>
          <p:cNvSpPr/>
          <p:nvPr/>
        </p:nvSpPr>
        <p:spPr>
          <a:xfrm>
            <a:off x="593776" y="528015"/>
            <a:ext cx="23196448" cy="12659970"/>
          </a:xfrm>
          <a:prstGeom prst="rect">
            <a:avLst/>
          </a:prstGeom>
          <a:ln w="25400">
            <a:solidFill>
              <a:srgbClr val="FFFFFF"/>
            </a:solidFill>
            <a:miter lim="400000"/>
          </a:ln>
        </p:spPr>
        <p:txBody>
          <a:bodyPr lIns="45719" rIns="45719" anchor="ctr"/>
          <a:lstStyle/>
          <a:p>
            <a:pPr defTabSz="914400"/>
            <a:endParaRPr/>
          </a:p>
        </p:txBody>
      </p:sp>
      <p:pic>
        <p:nvPicPr>
          <p:cNvPr id="215" name="Google Shape;23;p42" descr="Google Shape;23;p42"/>
          <p:cNvPicPr>
            <a:picLocks noChangeAspect="1"/>
          </p:cNvPicPr>
          <p:nvPr/>
        </p:nvPicPr>
        <p:blipFill>
          <a:blip r:embed="rId2"/>
          <a:stretch>
            <a:fillRect/>
          </a:stretch>
        </p:blipFill>
        <p:spPr>
          <a:xfrm>
            <a:off x="976168" y="11863438"/>
            <a:ext cx="2100291" cy="998932"/>
          </a:xfrm>
          <a:prstGeom prst="rect">
            <a:avLst/>
          </a:prstGeom>
          <a:ln w="12700">
            <a:miter lim="400000"/>
          </a:ln>
        </p:spPr>
      </p:pic>
      <p:sp>
        <p:nvSpPr>
          <p:cNvPr id="216" name="Titeltekst"/>
          <p:cNvSpPr txBox="1">
            <a:spLocks noGrp="1"/>
          </p:cNvSpPr>
          <p:nvPr>
            <p:ph type="title"/>
          </p:nvPr>
        </p:nvSpPr>
        <p:spPr>
          <a:xfrm>
            <a:off x="1778000" y="4027480"/>
            <a:ext cx="20828000" cy="4681612"/>
          </a:xfrm>
          <a:prstGeom prst="rect">
            <a:avLst/>
          </a:prstGeom>
        </p:spPr>
        <p:txBody>
          <a:bodyPr anchor="b"/>
          <a:lstStyle>
            <a:lvl1pPr defTabSz="914400">
              <a:defRPr sz="12000" b="1">
                <a:solidFill>
                  <a:srgbClr val="FFFFFF"/>
                </a:solidFill>
                <a:latin typeface="Anton"/>
                <a:ea typeface="Anton"/>
                <a:cs typeface="Anton"/>
                <a:sym typeface="Anton"/>
              </a:defRPr>
            </a:lvl1pPr>
          </a:lstStyle>
          <a:p>
            <a:r>
              <a:t>Titeltekst</a:t>
            </a:r>
          </a:p>
        </p:txBody>
      </p:sp>
      <p:sp>
        <p:nvSpPr>
          <p:cNvPr id="217" name="Hoofdtekst - niveau één…"/>
          <p:cNvSpPr txBox="1">
            <a:spLocks noGrp="1"/>
          </p:cNvSpPr>
          <p:nvPr>
            <p:ph type="body" sz="half" idx="1"/>
          </p:nvPr>
        </p:nvSpPr>
        <p:spPr>
          <a:xfrm>
            <a:off x="1385126" y="8837772"/>
            <a:ext cx="21613749" cy="5152431"/>
          </a:xfrm>
          <a:prstGeom prst="rect">
            <a:avLst/>
          </a:prstGeom>
        </p:spPr>
        <p:txBody>
          <a:bodyPr anchor="t"/>
          <a:lstStyle>
            <a:lvl1pPr marL="228600" indent="0" algn="ctr" defTabSz="914400">
              <a:spcBef>
                <a:spcPts val="0"/>
              </a:spcBef>
              <a:buSzTx/>
              <a:buNone/>
              <a:defRPr sz="5000">
                <a:solidFill>
                  <a:srgbClr val="FFFFFF"/>
                </a:solidFill>
                <a:latin typeface="Anton"/>
                <a:ea typeface="Anton"/>
                <a:cs typeface="Anton"/>
                <a:sym typeface="Anton"/>
              </a:defRPr>
            </a:lvl1pPr>
            <a:lvl2pPr marL="228600" indent="457200" algn="ctr" defTabSz="914400">
              <a:spcBef>
                <a:spcPts val="0"/>
              </a:spcBef>
              <a:buSzTx/>
              <a:buNone/>
              <a:defRPr sz="5000">
                <a:solidFill>
                  <a:srgbClr val="FFFFFF"/>
                </a:solidFill>
                <a:latin typeface="Anton"/>
                <a:ea typeface="Anton"/>
                <a:cs typeface="Anton"/>
                <a:sym typeface="Anton"/>
              </a:defRPr>
            </a:lvl2pPr>
            <a:lvl3pPr marL="228600" indent="914400" algn="ctr" defTabSz="914400">
              <a:spcBef>
                <a:spcPts val="0"/>
              </a:spcBef>
              <a:buSzTx/>
              <a:buNone/>
              <a:defRPr sz="5000">
                <a:solidFill>
                  <a:srgbClr val="FFFFFF"/>
                </a:solidFill>
                <a:latin typeface="Anton"/>
                <a:ea typeface="Anton"/>
                <a:cs typeface="Anton"/>
                <a:sym typeface="Anton"/>
              </a:defRPr>
            </a:lvl3pPr>
            <a:lvl4pPr marL="228600" indent="1371600" algn="ctr" defTabSz="914400">
              <a:spcBef>
                <a:spcPts val="0"/>
              </a:spcBef>
              <a:buSzTx/>
              <a:buNone/>
              <a:defRPr sz="5000">
                <a:solidFill>
                  <a:srgbClr val="FFFFFF"/>
                </a:solidFill>
                <a:latin typeface="Anton"/>
                <a:ea typeface="Anton"/>
                <a:cs typeface="Anton"/>
                <a:sym typeface="Anton"/>
              </a:defRPr>
            </a:lvl4pPr>
            <a:lvl5pPr marL="228600" indent="1828800" algn="ctr" defTabSz="914400">
              <a:spcBef>
                <a:spcPts val="0"/>
              </a:spcBef>
              <a:buSzTx/>
              <a:buNone/>
              <a:defRPr sz="5000">
                <a:solidFill>
                  <a:srgbClr val="FFFFFF"/>
                </a:solidFill>
                <a:latin typeface="Anton"/>
                <a:ea typeface="Anton"/>
                <a:cs typeface="Anton"/>
                <a:sym typeface="Anton"/>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18" name="Dianummer"/>
          <p:cNvSpPr txBox="1">
            <a:spLocks noGrp="1"/>
          </p:cNvSpPr>
          <p:nvPr>
            <p:ph type="sldNum" sz="quarter" idx="2"/>
          </p:nvPr>
        </p:nvSpPr>
        <p:spPr>
          <a:prstGeom prst="rect">
            <a:avLst/>
          </a:prstGeom>
        </p:spPr>
        <p:txBody>
          <a:bodyPr/>
          <a:lstStyle>
            <a:lvl1pPr defTabSz="914400"/>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Offerte - rechts foto">
    <p:spTree>
      <p:nvGrpSpPr>
        <p:cNvPr id="1" name=""/>
        <p:cNvGrpSpPr/>
        <p:nvPr/>
      </p:nvGrpSpPr>
      <p:grpSpPr>
        <a:xfrm>
          <a:off x="0" y="0"/>
          <a:ext cx="0" cy="0"/>
          <a:chOff x="0" y="0"/>
          <a:chExt cx="0" cy="0"/>
        </a:xfrm>
      </p:grpSpPr>
      <p:sp>
        <p:nvSpPr>
          <p:cNvPr id="225" name="Rechthoek"/>
          <p:cNvSpPr/>
          <p:nvPr/>
        </p:nvSpPr>
        <p:spPr>
          <a:xfrm>
            <a:off x="12337816" y="-162918"/>
            <a:ext cx="24840417" cy="14041836"/>
          </a:xfrm>
          <a:prstGeom prst="rect">
            <a:avLst/>
          </a:prstGeom>
          <a:solidFill>
            <a:srgbClr val="000000">
              <a:alpha val="20000"/>
            </a:srgbClr>
          </a:solidFill>
          <a:ln w="12700">
            <a:miter lim="400000"/>
          </a:ln>
        </p:spPr>
        <p:txBody>
          <a:bodyPr lIns="0" tIns="0" rIns="0" bIns="0" anchor="ctr"/>
          <a:lstStyle/>
          <a:p>
            <a:pPr algn="r">
              <a:defRPr sz="3200" b="0">
                <a:solidFill>
                  <a:srgbClr val="FFFFFF"/>
                </a:solidFill>
                <a:latin typeface="+mn-lt"/>
                <a:ea typeface="+mn-ea"/>
                <a:cs typeface="+mn-cs"/>
                <a:sym typeface="Helvetica Neue Medium"/>
              </a:defRPr>
            </a:pPr>
            <a:endParaRPr/>
          </a:p>
        </p:txBody>
      </p:sp>
      <p:sp>
        <p:nvSpPr>
          <p:cNvPr id="226" name="Rechthoek"/>
          <p:cNvSpPr/>
          <p:nvPr/>
        </p:nvSpPr>
        <p:spPr>
          <a:xfrm>
            <a:off x="593776" y="528015"/>
            <a:ext cx="23196448" cy="12659970"/>
          </a:xfrm>
          <a:prstGeom prst="rect">
            <a:avLst/>
          </a:prstGeom>
          <a:ln w="25400">
            <a:solidFill>
              <a:srgbClr val="53585F"/>
            </a:solidFill>
            <a:miter lim="400000"/>
          </a:ln>
        </p:spPr>
        <p:txBody>
          <a:bodyPr lIns="0" tIns="0" rIns="0" bIns="0" anchor="ctr"/>
          <a:lstStyle/>
          <a:p>
            <a:pPr>
              <a:defRPr sz="3400" b="0">
                <a:solidFill>
                  <a:srgbClr val="53585F"/>
                </a:solidFill>
                <a:latin typeface="Helvetica Light"/>
                <a:ea typeface="Helvetica Light"/>
                <a:cs typeface="Helvetica Light"/>
                <a:sym typeface="Helvetica Light"/>
              </a:defRPr>
            </a:pPr>
            <a:endParaRPr/>
          </a:p>
        </p:txBody>
      </p:sp>
      <p:sp>
        <p:nvSpPr>
          <p:cNvPr id="227" name="Rechthoek"/>
          <p:cNvSpPr/>
          <p:nvPr/>
        </p:nvSpPr>
        <p:spPr>
          <a:xfrm>
            <a:off x="12315880" y="534365"/>
            <a:ext cx="11468718" cy="12647270"/>
          </a:xfrm>
          <a:prstGeom prst="rect">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28" name="STUDIO.WHY zwart.ai" descr="STUDIO.WHY zwart.ai"/>
          <p:cNvPicPr>
            <a:picLocks noChangeAspect="1"/>
          </p:cNvPicPr>
          <p:nvPr/>
        </p:nvPicPr>
        <p:blipFill>
          <a:blip r:embed="rId2">
            <a:alphaModFix amt="80000"/>
          </a:blip>
          <a:stretch>
            <a:fillRect/>
          </a:stretch>
        </p:blipFill>
        <p:spPr>
          <a:xfrm>
            <a:off x="976381" y="11863438"/>
            <a:ext cx="2099837" cy="998936"/>
          </a:xfrm>
          <a:prstGeom prst="rect">
            <a:avLst/>
          </a:prstGeom>
          <a:ln w="12700">
            <a:miter lim="400000"/>
          </a:ln>
        </p:spPr>
      </p:pic>
      <p:sp>
        <p:nvSpPr>
          <p:cNvPr id="229" name="Titeltekst"/>
          <p:cNvSpPr txBox="1">
            <a:spLocks noGrp="1"/>
          </p:cNvSpPr>
          <p:nvPr>
            <p:ph type="title"/>
          </p:nvPr>
        </p:nvSpPr>
        <p:spPr>
          <a:xfrm>
            <a:off x="1234984" y="-2097145"/>
            <a:ext cx="20828002" cy="4648203"/>
          </a:xfrm>
          <a:prstGeom prst="rect">
            <a:avLst/>
          </a:prstGeom>
        </p:spPr>
        <p:txBody>
          <a:bodyPr anchor="b"/>
          <a:lstStyle>
            <a:lvl1pPr algn="l">
              <a:defRPr sz="7000">
                <a:solidFill>
                  <a:srgbClr val="5E5E5E"/>
                </a:solidFill>
                <a:latin typeface="Antonio Bold"/>
                <a:ea typeface="Antonio Bold"/>
                <a:cs typeface="Antonio Bold"/>
                <a:sym typeface="Antonio Bold"/>
              </a:defRPr>
            </a:lvl1pPr>
          </a:lstStyle>
          <a:p>
            <a:r>
              <a:t>Titeltekst</a:t>
            </a:r>
          </a:p>
        </p:txBody>
      </p:sp>
      <p:sp>
        <p:nvSpPr>
          <p:cNvPr id="230" name="Hoofdtekst - niveau één…"/>
          <p:cNvSpPr txBox="1">
            <a:spLocks noGrp="1"/>
          </p:cNvSpPr>
          <p:nvPr>
            <p:ph type="body" sz="quarter" idx="1"/>
          </p:nvPr>
        </p:nvSpPr>
        <p:spPr>
          <a:xfrm>
            <a:off x="1234984" y="2623741"/>
            <a:ext cx="20828002" cy="2939992"/>
          </a:xfrm>
          <a:prstGeom prst="rect">
            <a:avLst/>
          </a:prstGeom>
        </p:spPr>
        <p:txBody>
          <a:bodyPr anchor="t"/>
          <a:lstStyle>
            <a:lvl1pPr marL="0" indent="0">
              <a:spcBef>
                <a:spcPts val="0"/>
              </a:spcBef>
              <a:buSzTx/>
              <a:buNone/>
              <a:defRPr sz="2700">
                <a:solidFill>
                  <a:srgbClr val="5E5E5E"/>
                </a:solidFill>
                <a:latin typeface="Roboto Bold"/>
                <a:ea typeface="Roboto Bold"/>
                <a:cs typeface="Roboto Bold"/>
                <a:sym typeface="Roboto Bold"/>
              </a:defRPr>
            </a:lvl1pPr>
            <a:lvl2pPr marL="850900" indent="-215900">
              <a:spcBef>
                <a:spcPts val="0"/>
              </a:spcBef>
              <a:buSzPct val="100000"/>
              <a:defRPr sz="2700">
                <a:solidFill>
                  <a:srgbClr val="5E5E5E"/>
                </a:solidFill>
                <a:latin typeface="Roboto Bold"/>
                <a:ea typeface="Roboto Bold"/>
                <a:cs typeface="Roboto Bold"/>
                <a:sym typeface="Roboto Bold"/>
              </a:defRPr>
            </a:lvl2pPr>
            <a:lvl3pPr marL="0" indent="0">
              <a:spcBef>
                <a:spcPts val="0"/>
              </a:spcBef>
              <a:buSzTx/>
              <a:buNone/>
              <a:defRPr sz="2700">
                <a:solidFill>
                  <a:srgbClr val="5E5E5E"/>
                </a:solidFill>
                <a:latin typeface="Roboto Bold"/>
                <a:ea typeface="Roboto Bold"/>
                <a:cs typeface="Roboto Bold"/>
                <a:sym typeface="Roboto Bold"/>
              </a:defRPr>
            </a:lvl3pPr>
            <a:lvl4pPr marL="0" indent="0">
              <a:spcBef>
                <a:spcPts val="0"/>
              </a:spcBef>
              <a:buSzTx/>
              <a:buNone/>
              <a:defRPr sz="2700">
                <a:solidFill>
                  <a:srgbClr val="5E5E5E"/>
                </a:solidFill>
                <a:latin typeface="Roboto Bold"/>
                <a:ea typeface="Roboto Bold"/>
                <a:cs typeface="Roboto Bold"/>
                <a:sym typeface="Roboto Bold"/>
              </a:defRPr>
            </a:lvl4pPr>
            <a:lvl5pPr marL="0" indent="0">
              <a:spcBef>
                <a:spcPts val="0"/>
              </a:spcBef>
              <a:buSzTx/>
              <a:buNone/>
              <a:defRPr sz="2700">
                <a:solidFill>
                  <a:srgbClr val="5E5E5E"/>
                </a:solidFill>
                <a:latin typeface="Roboto Bold"/>
                <a:ea typeface="Roboto Bold"/>
                <a:cs typeface="Roboto Bold"/>
                <a:sym typeface="Roboto Bold"/>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Events + Training  foto">
    <p:spTree>
      <p:nvGrpSpPr>
        <p:cNvPr id="1" name=""/>
        <p:cNvGrpSpPr/>
        <p:nvPr/>
      </p:nvGrpSpPr>
      <p:grpSpPr>
        <a:xfrm>
          <a:off x="0" y="0"/>
          <a:ext cx="0" cy="0"/>
          <a:chOff x="0" y="0"/>
          <a:chExt cx="0" cy="0"/>
        </a:xfrm>
      </p:grpSpPr>
      <p:sp>
        <p:nvSpPr>
          <p:cNvPr id="262" name="Rechthoek"/>
          <p:cNvSpPr/>
          <p:nvPr/>
        </p:nvSpPr>
        <p:spPr>
          <a:xfrm>
            <a:off x="-228209" y="-382316"/>
            <a:ext cx="24840418" cy="15157616"/>
          </a:xfrm>
          <a:prstGeom prst="rect">
            <a:avLst/>
          </a:prstGeom>
          <a:solidFill>
            <a:srgbClr val="000000">
              <a:alpha val="20000"/>
            </a:srgbClr>
          </a:solidFill>
          <a:ln w="12700">
            <a:miter lim="400000"/>
          </a:ln>
        </p:spPr>
        <p:txBody>
          <a:bodyPr tIns="91439" bIns="91439" anchor="ctr"/>
          <a:lstStyle/>
          <a:p>
            <a:pPr algn="r">
              <a:defRPr sz="3200" b="0">
                <a:solidFill>
                  <a:srgbClr val="FFFFFF"/>
                </a:solidFill>
                <a:latin typeface="+mn-lt"/>
                <a:ea typeface="+mn-ea"/>
                <a:cs typeface="+mn-cs"/>
                <a:sym typeface="Helvetica Neue Medium"/>
              </a:defRPr>
            </a:pPr>
            <a:endParaRPr/>
          </a:p>
        </p:txBody>
      </p:sp>
      <p:sp>
        <p:nvSpPr>
          <p:cNvPr id="263" name="Rechthoek"/>
          <p:cNvSpPr/>
          <p:nvPr/>
        </p:nvSpPr>
        <p:spPr>
          <a:xfrm>
            <a:off x="593776" y="528015"/>
            <a:ext cx="23196448" cy="12659970"/>
          </a:xfrm>
          <a:prstGeom prst="rect">
            <a:avLst/>
          </a:prstGeom>
          <a:ln w="50800">
            <a:solidFill>
              <a:srgbClr val="FFFFFF"/>
            </a:solidFill>
            <a:miter lim="400000"/>
          </a:ln>
        </p:spPr>
        <p:txBody>
          <a:bodyPr tIns="91439" bIns="91439" anchor="ctr"/>
          <a:lstStyle/>
          <a:p>
            <a:pPr algn="l">
              <a:defRPr sz="3400" b="0">
                <a:latin typeface="Helvetica Light"/>
                <a:ea typeface="Helvetica Light"/>
                <a:cs typeface="Helvetica Light"/>
                <a:sym typeface="Helvetica Light"/>
              </a:defRPr>
            </a:pPr>
            <a:endParaRPr/>
          </a:p>
        </p:txBody>
      </p:sp>
      <p:pic>
        <p:nvPicPr>
          <p:cNvPr id="264" name="STUDIO.WHY wit (1).png" descr="STUDIO.WHY wit (1).png"/>
          <p:cNvPicPr>
            <a:picLocks noChangeAspect="1"/>
          </p:cNvPicPr>
          <p:nvPr/>
        </p:nvPicPr>
        <p:blipFill>
          <a:blip r:embed="rId2"/>
          <a:stretch>
            <a:fillRect/>
          </a:stretch>
        </p:blipFill>
        <p:spPr>
          <a:xfrm>
            <a:off x="976168" y="11863440"/>
            <a:ext cx="2100291" cy="998933"/>
          </a:xfrm>
          <a:prstGeom prst="rect">
            <a:avLst/>
          </a:prstGeom>
          <a:ln w="12700">
            <a:miter lim="400000"/>
          </a:ln>
        </p:spPr>
      </p:pic>
      <p:sp>
        <p:nvSpPr>
          <p:cNvPr id="265" name="Titeltekst"/>
          <p:cNvSpPr txBox="1">
            <a:spLocks noGrp="1"/>
          </p:cNvSpPr>
          <p:nvPr>
            <p:ph type="title"/>
          </p:nvPr>
        </p:nvSpPr>
        <p:spPr>
          <a:xfrm>
            <a:off x="2010719" y="-1540368"/>
            <a:ext cx="20828003" cy="4648202"/>
          </a:xfrm>
          <a:prstGeom prst="rect">
            <a:avLst/>
          </a:prstGeom>
        </p:spPr>
        <p:txBody>
          <a:bodyPr lIns="91439" tIns="91439" rIns="91439" bIns="91439" anchor="b"/>
          <a:lstStyle>
            <a:lvl1pPr>
              <a:defRPr sz="10000">
                <a:solidFill>
                  <a:srgbClr val="FFFFFF"/>
                </a:solidFill>
                <a:latin typeface="Helvetica"/>
                <a:ea typeface="Helvetica"/>
                <a:cs typeface="Helvetica"/>
                <a:sym typeface="Helvetica"/>
              </a:defRPr>
            </a:lvl1pPr>
          </a:lstStyle>
          <a:p>
            <a:r>
              <a:t>Titeltekst</a:t>
            </a:r>
          </a:p>
        </p:txBody>
      </p:sp>
      <p:sp>
        <p:nvSpPr>
          <p:cNvPr id="266" name="Hoofdtekst - niveau één…"/>
          <p:cNvSpPr txBox="1">
            <a:spLocks noGrp="1"/>
          </p:cNvSpPr>
          <p:nvPr>
            <p:ph type="body" sz="half" idx="1"/>
          </p:nvPr>
        </p:nvSpPr>
        <p:spPr>
          <a:xfrm>
            <a:off x="2010719" y="3028856"/>
            <a:ext cx="20828003" cy="5710121"/>
          </a:xfrm>
          <a:prstGeom prst="rect">
            <a:avLst/>
          </a:prstGeom>
        </p:spPr>
        <p:txBody>
          <a:bodyPr lIns="91439" tIns="91439" rIns="91439" bIns="91439" anchor="t"/>
          <a:lstStyle>
            <a:lvl1pPr marL="0" indent="0" algn="ctr">
              <a:spcBef>
                <a:spcPts val="0"/>
              </a:spcBef>
              <a:buSzTx/>
              <a:buNone/>
              <a:defRPr sz="7000">
                <a:solidFill>
                  <a:srgbClr val="FFFFFF"/>
                </a:solidFill>
                <a:latin typeface="Helvetica"/>
                <a:ea typeface="Helvetica"/>
                <a:cs typeface="Helvetica"/>
                <a:sym typeface="Helvetica"/>
              </a:defRPr>
            </a:lvl1pPr>
            <a:lvl2pPr marL="0" indent="0" algn="ctr">
              <a:spcBef>
                <a:spcPts val="0"/>
              </a:spcBef>
              <a:buSzTx/>
              <a:buNone/>
              <a:defRPr sz="7000">
                <a:solidFill>
                  <a:srgbClr val="FFFFFF"/>
                </a:solidFill>
                <a:latin typeface="Helvetica"/>
                <a:ea typeface="Helvetica"/>
                <a:cs typeface="Helvetica"/>
                <a:sym typeface="Helvetica"/>
              </a:defRPr>
            </a:lvl2pPr>
            <a:lvl3pPr marL="0" indent="0" algn="ctr">
              <a:spcBef>
                <a:spcPts val="0"/>
              </a:spcBef>
              <a:buSzTx/>
              <a:buNone/>
              <a:defRPr sz="7000">
                <a:solidFill>
                  <a:srgbClr val="FFFFFF"/>
                </a:solidFill>
                <a:latin typeface="Helvetica"/>
                <a:ea typeface="Helvetica"/>
                <a:cs typeface="Helvetica"/>
                <a:sym typeface="Helvetica"/>
              </a:defRPr>
            </a:lvl3pPr>
            <a:lvl4pPr marL="0" indent="0" algn="ctr">
              <a:spcBef>
                <a:spcPts val="0"/>
              </a:spcBef>
              <a:buSzTx/>
              <a:buNone/>
              <a:defRPr sz="7000">
                <a:solidFill>
                  <a:srgbClr val="FFFFFF"/>
                </a:solidFill>
                <a:latin typeface="Helvetica"/>
                <a:ea typeface="Helvetica"/>
                <a:cs typeface="Helvetica"/>
                <a:sym typeface="Helvetica"/>
              </a:defRPr>
            </a:lvl4pPr>
            <a:lvl5pPr marL="0" indent="0" algn="ctr">
              <a:spcBef>
                <a:spcPts val="0"/>
              </a:spcBef>
              <a:buSzTx/>
              <a:buNone/>
              <a:defRPr sz="7000">
                <a:solidFill>
                  <a:srgbClr val="FFFFFF"/>
                </a:solidFill>
                <a:latin typeface="Helvetica"/>
                <a:ea typeface="Helvetica"/>
                <a:cs typeface="Helvetica"/>
                <a:sym typeface="Helvetica"/>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67" name="Dianummer"/>
          <p:cNvSpPr txBox="1">
            <a:spLocks noGrp="1"/>
          </p:cNvSpPr>
          <p:nvPr>
            <p:ph type="sldNum" sz="quarter" idx="2"/>
          </p:nvPr>
        </p:nvSpPr>
        <p:spPr>
          <a:xfrm>
            <a:off x="11877752" y="13081000"/>
            <a:ext cx="534519" cy="542339"/>
          </a:xfrm>
          <a:prstGeom prst="rect">
            <a:avLst/>
          </a:prstGeom>
        </p:spPr>
        <p:txBody>
          <a:bodyPr lIns="91439" tIns="91439" rIns="91439" bIns="91439"/>
          <a:lstStyle>
            <a:lvl1pPr algn="r">
              <a:defRPr>
                <a:solidFill>
                  <a:srgbClr val="888888"/>
                </a:solidFil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6-3-2024</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731130" y="12155897"/>
            <a:ext cx="4303736" cy="1287054"/>
          </a:xfrm>
          <a:prstGeom prst="rect">
            <a:avLst/>
          </a:prstGeom>
        </p:spPr>
      </p:pic>
    </p:spTree>
    <p:extLst>
      <p:ext uri="{BB962C8B-B14F-4D97-AF65-F5344CB8AC3E}">
        <p14:creationId xmlns:p14="http://schemas.microsoft.com/office/powerpoint/2010/main" val="112890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 midden">
    <p:spTree>
      <p:nvGrpSpPr>
        <p:cNvPr id="1" name=""/>
        <p:cNvGrpSpPr/>
        <p:nvPr/>
      </p:nvGrpSpPr>
      <p:grpSpPr>
        <a:xfrm>
          <a:off x="0" y="0"/>
          <a:ext cx="0" cy="0"/>
          <a:chOff x="0" y="0"/>
          <a:chExt cx="0" cy="0"/>
        </a:xfrm>
      </p:grpSpPr>
      <p:sp>
        <p:nvSpPr>
          <p:cNvPr id="30" name="Titeltekst"/>
          <p:cNvSpPr txBox="1">
            <a:spLocks noGrp="1"/>
          </p:cNvSpPr>
          <p:nvPr>
            <p:ph type="title"/>
          </p:nvPr>
        </p:nvSpPr>
        <p:spPr>
          <a:xfrm>
            <a:off x="1778000" y="4533900"/>
            <a:ext cx="20828000" cy="4648200"/>
          </a:xfrm>
          <a:prstGeom prst="rect">
            <a:avLst/>
          </a:prstGeom>
        </p:spPr>
        <p:txBody>
          <a:bodyPr/>
          <a:lstStyle/>
          <a:p>
            <a:r>
              <a:t>Titeltekst</a:t>
            </a:r>
          </a:p>
        </p:txBody>
      </p:sp>
      <p:sp>
        <p:nvSpPr>
          <p:cNvPr id="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verticaal">
    <p:spTree>
      <p:nvGrpSpPr>
        <p:cNvPr id="1" name=""/>
        <p:cNvGrpSpPr/>
        <p:nvPr/>
      </p:nvGrpSpPr>
      <p:grpSpPr>
        <a:xfrm>
          <a:off x="0" y="0"/>
          <a:ext cx="0" cy="0"/>
          <a:chOff x="0" y="0"/>
          <a:chExt cx="0" cy="0"/>
        </a:xfrm>
      </p:grpSpPr>
      <p:sp>
        <p:nvSpPr>
          <p:cNvPr id="38" name="Afbeelding"/>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eltekst"/>
          <p:cNvSpPr txBox="1">
            <a:spLocks noGrp="1"/>
          </p:cNvSpPr>
          <p:nvPr>
            <p:ph type="title"/>
          </p:nvPr>
        </p:nvSpPr>
        <p:spPr>
          <a:xfrm>
            <a:off x="1651000" y="952500"/>
            <a:ext cx="10223500" cy="5549900"/>
          </a:xfrm>
          <a:prstGeom prst="rect">
            <a:avLst/>
          </a:prstGeom>
        </p:spPr>
        <p:txBody>
          <a:bodyPr anchor="b"/>
          <a:lstStyle>
            <a:lvl1pPr>
              <a:defRPr sz="8400"/>
            </a:lvl1pPr>
          </a:lstStyle>
          <a:p>
            <a:r>
              <a:t>Titeltekst</a:t>
            </a:r>
          </a:p>
        </p:txBody>
      </p:sp>
      <p:sp>
        <p:nvSpPr>
          <p:cNvPr id="40" name="Hoofdtekst - niveau één…"/>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 boven">
    <p:spTree>
      <p:nvGrpSpPr>
        <p:cNvPr id="1" name=""/>
        <p:cNvGrpSpPr/>
        <p:nvPr/>
      </p:nvGrpSpPr>
      <p:grpSpPr>
        <a:xfrm>
          <a:off x="0" y="0"/>
          <a:ext cx="0" cy="0"/>
          <a:chOff x="0" y="0"/>
          <a:chExt cx="0" cy="0"/>
        </a:xfrm>
      </p:grpSpPr>
      <p:sp>
        <p:nvSpPr>
          <p:cNvPr id="48" name="Titeltekst"/>
          <p:cNvSpPr txBox="1">
            <a:spLocks noGrp="1"/>
          </p:cNvSpPr>
          <p:nvPr>
            <p:ph type="title"/>
          </p:nvPr>
        </p:nvSpPr>
        <p:spPr>
          <a:prstGeom prst="rect">
            <a:avLst/>
          </a:prstGeom>
        </p:spPr>
        <p:txBody>
          <a:bodyPr/>
          <a:lstStyle/>
          <a:p>
            <a:r>
              <a:t>Titeltekst</a:t>
            </a:r>
          </a:p>
        </p:txBody>
      </p:sp>
      <p:sp>
        <p:nvSpPr>
          <p:cNvPr id="4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56" name="Titeltekst"/>
          <p:cNvSpPr txBox="1">
            <a:spLocks noGrp="1"/>
          </p:cNvSpPr>
          <p:nvPr>
            <p:ph type="title"/>
          </p:nvPr>
        </p:nvSpPr>
        <p:spPr>
          <a:prstGeom prst="rect">
            <a:avLst/>
          </a:prstGeom>
        </p:spPr>
        <p:txBody>
          <a:bodyPr/>
          <a:lstStyle/>
          <a:p>
            <a:r>
              <a:t>Titeltekst</a:t>
            </a:r>
          </a:p>
        </p:txBody>
      </p:sp>
      <p:sp>
        <p:nvSpPr>
          <p:cNvPr id="57" name="Hoofdtekst - niveau één…"/>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5" name="Afbeelding"/>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eltekst"/>
          <p:cNvSpPr txBox="1">
            <a:spLocks noGrp="1"/>
          </p:cNvSpPr>
          <p:nvPr>
            <p:ph type="title"/>
          </p:nvPr>
        </p:nvSpPr>
        <p:spPr>
          <a:prstGeom prst="rect">
            <a:avLst/>
          </a:prstGeom>
        </p:spPr>
        <p:txBody>
          <a:bodyPr/>
          <a:lstStyle/>
          <a:p>
            <a:r>
              <a:t>Titeltekst</a:t>
            </a:r>
          </a:p>
        </p:txBody>
      </p:sp>
      <p:sp>
        <p:nvSpPr>
          <p:cNvPr id="67" name="Hoofdtekst - niveau één…"/>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75" name="Hoofdtekst - niveau één…"/>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83" name="Afbeelding"/>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Afbeelding"/>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Afbeelding"/>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quot;Typ hier een citaat.&quot;"/>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 hier een citaat." </a:t>
            </a:r>
          </a:p>
        </p:txBody>
      </p:sp>
      <p:sp>
        <p:nvSpPr>
          <p:cNvPr id="9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Titeltekst</a:t>
            </a:r>
          </a:p>
        </p:txBody>
      </p:sp>
      <p:sp>
        <p:nvSpPr>
          <p:cNvPr id="3" name="Hoofdtekst - niveau één…"/>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9" r:id="rId11"/>
    <p:sldLayoutId id="2147483670" r:id="rId12"/>
    <p:sldLayoutId id="2147483671" r:id="rId13"/>
    <p:sldLayoutId id="2147483675" r:id="rId14"/>
    <p:sldLayoutId id="2147483677" r:id="rId15"/>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t>Workshop woensdag</a:t>
            </a:r>
          </a:p>
        </p:txBody>
      </p:sp>
      <p:sp>
        <p:nvSpPr>
          <p:cNvPr id="3" name="Tekstvak 2">
            <a:extLst>
              <a:ext uri="{FF2B5EF4-FFF2-40B4-BE49-F238E27FC236}">
                <a16:creationId xmlns:a16="http://schemas.microsoft.com/office/drawing/2014/main" id="{FE061E99-6C24-4391-92D8-B21595584FA9}"/>
              </a:ext>
            </a:extLst>
          </p:cNvPr>
          <p:cNvSpPr txBox="1"/>
          <p:nvPr/>
        </p:nvSpPr>
        <p:spPr>
          <a:xfrm>
            <a:off x="1112357" y="3167408"/>
            <a:ext cx="11709338" cy="9448740"/>
          </a:xfrm>
          <a:prstGeom prst="rect">
            <a:avLst/>
          </a:prstGeom>
          <a:noFill/>
        </p:spPr>
        <p:txBody>
          <a:bodyPr wrap="square" rtlCol="0">
            <a:spAutoFit/>
          </a:bodyPr>
          <a:lstStyle/>
          <a:p>
            <a:r>
              <a:rPr lang="nl-NL" sz="3200" dirty="0">
                <a:solidFill>
                  <a:srgbClr val="0070C0"/>
                </a:solidFill>
                <a:latin typeface="Calibri" panose="020F0502020204030204" pitchFamily="34" charset="0"/>
                <a:cs typeface="Calibri" panose="020F0502020204030204" pitchFamily="34" charset="0"/>
              </a:rPr>
              <a:t>Design Thinking (deel 2)</a:t>
            </a:r>
          </a:p>
          <a:p>
            <a:pPr algn="just"/>
            <a:r>
              <a:rPr lang="nl-NL" sz="3200" dirty="0">
                <a:latin typeface="Calibri" panose="020F0502020204030204" pitchFamily="34" charset="0"/>
                <a:ea typeface="+mj-ea"/>
                <a:cs typeface="Calibri" panose="020F0502020204030204" pitchFamily="34" charset="0"/>
              </a:rPr>
              <a:t>Design Thinking is een methode om complexe problemen op te lossen. In verschillende stappen onderzoek je eerst de uitdaging, genereer je ideeën en kom je uiteindelijk tot een prototype van de oplossing. Het visiedocument is op deze manier opgebouwd en deze workshop kan je helpen om tot een innovatieve visie van de stad van de toekomst te komen. In het tweede deel van deze workshop kijken we naar mogelijke oplossingen en het verbeelden hiervan.  </a:t>
            </a:r>
          </a:p>
          <a:p>
            <a:pPr algn="just"/>
            <a:endParaRPr lang="nl-NL" sz="3200" dirty="0">
              <a:latin typeface="Calibri" panose="020F0502020204030204" pitchFamily="34" charset="0"/>
              <a:cs typeface="Calibri" panose="020F0502020204030204" pitchFamily="34" charset="0"/>
            </a:endParaRPr>
          </a:p>
          <a:p>
            <a:pPr algn="just"/>
            <a:r>
              <a:rPr lang="nl-NL" sz="3200" dirty="0">
                <a:solidFill>
                  <a:srgbClr val="0070C0"/>
                </a:solidFill>
                <a:latin typeface="Calibri" panose="020F0502020204030204" pitchFamily="34" charset="0"/>
                <a:cs typeface="Calibri" panose="020F0502020204030204" pitchFamily="34" charset="0"/>
              </a:rPr>
              <a:t>Toepassing</a:t>
            </a:r>
          </a:p>
          <a:p>
            <a:pPr algn="just"/>
            <a:r>
              <a:rPr lang="nl-NL" sz="3200" dirty="0">
                <a:latin typeface="Calibri" panose="020F0502020204030204" pitchFamily="34" charset="0"/>
                <a:cs typeface="Calibri" panose="020F0502020204030204" pitchFamily="34" charset="0"/>
              </a:rPr>
              <a:t>Te gebruiken voor:</a:t>
            </a:r>
          </a:p>
          <a:p>
            <a:pPr marL="457200" indent="-457200" algn="just">
              <a:buFont typeface="Arial" panose="020B0604020202020204" pitchFamily="34" charset="0"/>
              <a:buChar char="•"/>
            </a:pPr>
            <a:r>
              <a:rPr lang="nl-NL" sz="3200" i="1" dirty="0"/>
              <a:t>Het visiedocument</a:t>
            </a:r>
          </a:p>
          <a:p>
            <a:pPr algn="just"/>
            <a:endParaRPr lang="nl-NL" sz="3200" dirty="0">
              <a:latin typeface="Calibri" panose="020F0502020204030204" pitchFamily="34" charset="0"/>
              <a:cs typeface="Calibri" panose="020F0502020204030204" pitchFamily="34" charset="0"/>
            </a:endParaRPr>
          </a:p>
          <a:p>
            <a:pPr algn="just"/>
            <a:r>
              <a:rPr lang="nl-NL" sz="3200" dirty="0">
                <a:solidFill>
                  <a:srgbClr val="0070C0"/>
                </a:solidFill>
                <a:latin typeface="Calibri" panose="020F0502020204030204" pitchFamily="34" charset="0"/>
                <a:cs typeface="Calibri" panose="020F0502020204030204" pitchFamily="34" charset="0"/>
              </a:rPr>
              <a:t>Tijdstip - locatie</a:t>
            </a:r>
          </a:p>
          <a:p>
            <a:pPr algn="just"/>
            <a:r>
              <a:rPr lang="nl-NL" sz="3200" dirty="0">
                <a:latin typeface="Calibri" panose="020F0502020204030204" pitchFamily="34" charset="0"/>
                <a:cs typeface="Calibri" panose="020F0502020204030204" pitchFamily="34" charset="0"/>
              </a:rPr>
              <a:t>12:45 </a:t>
            </a:r>
            <a:r>
              <a:rPr lang="nl-NL" sz="3200">
                <a:latin typeface="Calibri" panose="020F0502020204030204" pitchFamily="34" charset="0"/>
                <a:cs typeface="Calibri" panose="020F0502020204030204" pitchFamily="34" charset="0"/>
              </a:rPr>
              <a:t>- Trap</a:t>
            </a:r>
            <a:endParaRPr lang="nl-NL" sz="3200" dirty="0">
              <a:latin typeface="Calibri" panose="020F0502020204030204" pitchFamily="34" charset="0"/>
              <a:cs typeface="Calibri" panose="020F0502020204030204" pitchFamily="34" charset="0"/>
            </a:endParaRPr>
          </a:p>
          <a:p>
            <a:pPr algn="just"/>
            <a:endParaRPr lang="nl-NL" sz="3200" dirty="0">
              <a:solidFill>
                <a:srgbClr val="0070C0"/>
              </a:solidFill>
              <a:latin typeface="Calibri" panose="020F0502020204030204" pitchFamily="34" charset="0"/>
              <a:cs typeface="Calibri" panose="020F0502020204030204" pitchFamily="34" charset="0"/>
            </a:endParaRPr>
          </a:p>
          <a:p>
            <a:pPr algn="just"/>
            <a:r>
              <a:rPr lang="nl-NL" sz="3200" dirty="0">
                <a:solidFill>
                  <a:srgbClr val="0070C0"/>
                </a:solidFill>
              </a:rPr>
              <a:t>Duur</a:t>
            </a:r>
          </a:p>
          <a:p>
            <a:pPr algn="just"/>
            <a:r>
              <a:rPr lang="nl-NL" sz="3200" dirty="0"/>
              <a:t>45 minuten</a:t>
            </a:r>
          </a:p>
          <a:p>
            <a:pPr algn="just"/>
            <a:endParaRPr lang="nl-NL" sz="3200" dirty="0">
              <a:latin typeface="Calibri" panose="020F0502020204030204" pitchFamily="34" charset="0"/>
              <a:cs typeface="Calibri" panose="020F0502020204030204" pitchFamily="34" charset="0"/>
            </a:endParaRPr>
          </a:p>
        </p:txBody>
      </p:sp>
      <p:pic>
        <p:nvPicPr>
          <p:cNvPr id="4" name="Complete DDD Process 2021.png" descr="Complete DDD Process 2021.png">
            <a:extLst>
              <a:ext uri="{FF2B5EF4-FFF2-40B4-BE49-F238E27FC236}">
                <a16:creationId xmlns:a16="http://schemas.microsoft.com/office/drawing/2014/main" id="{E22EB94D-C471-8F3D-E58C-187FF1921669}"/>
              </a:ext>
            </a:extLst>
          </p:cNvPr>
          <p:cNvPicPr>
            <a:picLocks noChangeAspect="1"/>
          </p:cNvPicPr>
          <p:nvPr/>
        </p:nvPicPr>
        <p:blipFill>
          <a:blip r:embed="rId3"/>
          <a:stretch>
            <a:fillRect/>
          </a:stretch>
        </p:blipFill>
        <p:spPr>
          <a:xfrm>
            <a:off x="13385739" y="2506701"/>
            <a:ext cx="10604938" cy="9155342"/>
          </a:xfrm>
          <a:prstGeom prst="rect">
            <a:avLst/>
          </a:prstGeom>
          <a:ln w="12700">
            <a:miter lim="400000"/>
          </a:ln>
        </p:spPr>
      </p:pic>
    </p:spTree>
    <p:extLst>
      <p:ext uri="{BB962C8B-B14F-4D97-AF65-F5344CB8AC3E}">
        <p14:creationId xmlns:p14="http://schemas.microsoft.com/office/powerpoint/2010/main" val="23513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e | Nederland mag nooit inzetten op geo-engineering - NRC">
            <a:extLst>
              <a:ext uri="{FF2B5EF4-FFF2-40B4-BE49-F238E27FC236}">
                <a16:creationId xmlns:a16="http://schemas.microsoft.com/office/drawing/2014/main" id="{40ACBC9D-DF53-9F23-FFF2-DE9990158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626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055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074" name="Picture 2" descr="What is Geoengineering? Earth's &quot;Climate Plan B&quot;? — PSCI">
            <a:extLst>
              <a:ext uri="{FF2B5EF4-FFF2-40B4-BE49-F238E27FC236}">
                <a16:creationId xmlns:a16="http://schemas.microsoft.com/office/drawing/2014/main" id="{5897EA38-0DE9-34C0-03D7-726645FEE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903" y="0"/>
            <a:ext cx="19480193" cy="137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2038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 name="Cirkel"/>
          <p:cNvSpPr/>
          <p:nvPr/>
        </p:nvSpPr>
        <p:spPr>
          <a:xfrm>
            <a:off x="4278631" y="2891829"/>
            <a:ext cx="7552740" cy="7552740"/>
          </a:xfrm>
          <a:prstGeom prst="ellipse">
            <a:avLst/>
          </a:prstGeom>
          <a:solidFill>
            <a:srgbClr val="CDCD28">
              <a:alpha val="40000"/>
            </a:srgbClr>
          </a:solidFill>
          <a:ln w="12700">
            <a:miter lim="400000"/>
          </a:ln>
        </p:spPr>
        <p:txBody>
          <a:bodyPr lIns="0" tIns="0" rIns="0" bIns="0" anchor="ctr"/>
          <a:lstStyle/>
          <a:p>
            <a:pPr>
              <a:defRPr sz="3200" b="0">
                <a:solidFill>
                  <a:srgbClr val="FFFFFF"/>
                </a:solidFill>
                <a:latin typeface="Helvetica Light"/>
                <a:ea typeface="Helvetica Light"/>
                <a:cs typeface="Helvetica Light"/>
                <a:sym typeface="Helvetica Light"/>
              </a:defRPr>
            </a:pPr>
            <a:endParaRPr/>
          </a:p>
        </p:txBody>
      </p:sp>
      <p:pic>
        <p:nvPicPr>
          <p:cNvPr id="1082" name="Lijn" descr="Lijn"/>
          <p:cNvPicPr>
            <a:picLocks noChangeAspect="1"/>
          </p:cNvPicPr>
          <p:nvPr/>
        </p:nvPicPr>
        <p:blipFill>
          <a:blip r:embed="rId3"/>
          <a:stretch>
            <a:fillRect/>
          </a:stretch>
        </p:blipFill>
        <p:spPr>
          <a:xfrm rot="9607259">
            <a:off x="2875869" y="4179144"/>
            <a:ext cx="8953459" cy="266703"/>
          </a:xfrm>
          <a:prstGeom prst="rect">
            <a:avLst/>
          </a:prstGeom>
          <a:ln w="12700">
            <a:miter lim="400000"/>
          </a:ln>
        </p:spPr>
      </p:pic>
      <p:pic>
        <p:nvPicPr>
          <p:cNvPr id="1083" name="Lijn" descr="Lijn"/>
          <p:cNvPicPr>
            <a:picLocks noChangeAspect="1"/>
          </p:cNvPicPr>
          <p:nvPr/>
        </p:nvPicPr>
        <p:blipFill>
          <a:blip r:embed="rId4"/>
          <a:stretch>
            <a:fillRect/>
          </a:stretch>
        </p:blipFill>
        <p:spPr>
          <a:xfrm rot="12432846">
            <a:off x="2539301" y="8503066"/>
            <a:ext cx="9626594" cy="266703"/>
          </a:xfrm>
          <a:prstGeom prst="rect">
            <a:avLst/>
          </a:prstGeom>
          <a:ln w="12700">
            <a:miter lim="400000"/>
          </a:ln>
        </p:spPr>
      </p:pic>
      <p:sp>
        <p:nvSpPr>
          <p:cNvPr id="1084" name="Creëer ideeën"/>
          <p:cNvSpPr txBox="1"/>
          <p:nvPr/>
        </p:nvSpPr>
        <p:spPr>
          <a:xfrm>
            <a:off x="5166888" y="5538834"/>
            <a:ext cx="6403663" cy="2860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nSpc>
                <a:spcPct val="80000"/>
              </a:lnSpc>
              <a:defRPr sz="8000" b="0">
                <a:solidFill>
                  <a:srgbClr val="3C3C3C"/>
                </a:solidFill>
                <a:latin typeface="Antonio Bold"/>
                <a:ea typeface="Antonio Bold"/>
                <a:cs typeface="Antonio Bold"/>
                <a:sym typeface="Antonio Bold"/>
              </a:defRPr>
            </a:lvl1pPr>
          </a:lstStyle>
          <a:p>
            <a:r>
              <a:t>Creëer ideeën</a:t>
            </a:r>
          </a:p>
        </p:txBody>
      </p:sp>
      <p:pic>
        <p:nvPicPr>
          <p:cNvPr id="1085" name="Lijn" descr="Lijn"/>
          <p:cNvPicPr>
            <a:picLocks noChangeAspect="1"/>
          </p:cNvPicPr>
          <p:nvPr/>
        </p:nvPicPr>
        <p:blipFill>
          <a:blip r:embed="rId5">
            <a:alphaModFix amt="49822"/>
          </a:blip>
          <a:stretch>
            <a:fillRect/>
          </a:stretch>
        </p:blipFill>
        <p:spPr>
          <a:xfrm rot="5400000">
            <a:off x="6153179" y="6591996"/>
            <a:ext cx="11851393" cy="152403"/>
          </a:xfrm>
          <a:prstGeom prst="rect">
            <a:avLst/>
          </a:prstGeom>
          <a:ln w="12700">
            <a:miter lim="400000"/>
          </a:ln>
        </p:spPr>
      </p:pic>
      <p:sp>
        <p:nvSpPr>
          <p:cNvPr id="1086" name="Maak keuzes"/>
          <p:cNvSpPr txBox="1"/>
          <p:nvPr/>
        </p:nvSpPr>
        <p:spPr>
          <a:xfrm>
            <a:off x="12958898" y="5538834"/>
            <a:ext cx="6403662" cy="2860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nSpc>
                <a:spcPct val="80000"/>
              </a:lnSpc>
              <a:defRPr sz="8000" b="0">
                <a:solidFill>
                  <a:srgbClr val="3C3C3C"/>
                </a:solidFill>
                <a:latin typeface="Antonio Bold"/>
                <a:ea typeface="Antonio Bold"/>
                <a:cs typeface="Antonio Bold"/>
                <a:sym typeface="Antonio Bold"/>
              </a:defRPr>
            </a:lvl1pPr>
          </a:lstStyle>
          <a:p>
            <a:r>
              <a:t>Maak keuzes</a:t>
            </a:r>
          </a:p>
        </p:txBody>
      </p:sp>
      <p:pic>
        <p:nvPicPr>
          <p:cNvPr id="1087" name="Lijn" descr="Lijn"/>
          <p:cNvPicPr>
            <a:picLocks noChangeAspect="1"/>
          </p:cNvPicPr>
          <p:nvPr/>
        </p:nvPicPr>
        <p:blipFill>
          <a:blip r:embed="rId3"/>
          <a:stretch>
            <a:fillRect/>
          </a:stretch>
        </p:blipFill>
        <p:spPr>
          <a:xfrm rot="1192742">
            <a:off x="12405741" y="4088076"/>
            <a:ext cx="8953460" cy="266703"/>
          </a:xfrm>
          <a:prstGeom prst="rect">
            <a:avLst/>
          </a:prstGeom>
          <a:ln w="12700">
            <a:miter lim="400000"/>
          </a:ln>
        </p:spPr>
      </p:pic>
      <p:pic>
        <p:nvPicPr>
          <p:cNvPr id="1088" name="Lijn" descr="Lijn"/>
          <p:cNvPicPr>
            <a:picLocks noChangeAspect="1"/>
          </p:cNvPicPr>
          <p:nvPr/>
        </p:nvPicPr>
        <p:blipFill>
          <a:blip r:embed="rId4"/>
          <a:stretch>
            <a:fillRect/>
          </a:stretch>
        </p:blipFill>
        <p:spPr>
          <a:xfrm rot="19967153">
            <a:off x="12069174" y="8411998"/>
            <a:ext cx="9626594" cy="266703"/>
          </a:xfrm>
          <a:prstGeom prst="rect">
            <a:avLst/>
          </a:prstGeom>
          <a:ln w="12700">
            <a:miter lim="400000"/>
          </a:ln>
        </p:spPr>
      </p:pic>
      <p:sp>
        <p:nvSpPr>
          <p:cNvPr id="1089" name="Rechthoek"/>
          <p:cNvSpPr/>
          <p:nvPr/>
        </p:nvSpPr>
        <p:spPr>
          <a:xfrm>
            <a:off x="593776" y="528015"/>
            <a:ext cx="23196448" cy="12659970"/>
          </a:xfrm>
          <a:prstGeom prst="rect">
            <a:avLst/>
          </a:prstGeom>
          <a:ln w="25400">
            <a:solidFill>
              <a:srgbClr val="53585F"/>
            </a:solidFill>
            <a:miter lim="400000"/>
          </a:ln>
        </p:spPr>
        <p:txBody>
          <a:bodyPr lIns="0" tIns="0" rIns="0" bIns="0" anchor="ctr"/>
          <a:lstStyle/>
          <a:p>
            <a:pPr>
              <a:defRPr sz="3400" b="0">
                <a:solidFill>
                  <a:srgbClr val="53585F"/>
                </a:solidFill>
                <a:latin typeface="Helvetica Light"/>
                <a:ea typeface="Helvetica Light"/>
                <a:cs typeface="Helvetica Light"/>
                <a:sym typeface="Helvetica Light"/>
              </a:defRPr>
            </a:pPr>
            <a:endParaRPr/>
          </a:p>
        </p:txBody>
      </p:sp>
      <p:pic>
        <p:nvPicPr>
          <p:cNvPr id="1090" name="STUDIO.WHY zwart.ai" descr="STUDIO.WHY zwart.ai"/>
          <p:cNvPicPr>
            <a:picLocks noChangeAspect="1"/>
          </p:cNvPicPr>
          <p:nvPr/>
        </p:nvPicPr>
        <p:blipFill>
          <a:blip r:embed="rId6">
            <a:alphaModFix amt="92000"/>
          </a:blip>
          <a:stretch>
            <a:fillRect/>
          </a:stretch>
        </p:blipFill>
        <p:spPr>
          <a:xfrm>
            <a:off x="976381" y="11863437"/>
            <a:ext cx="2099837" cy="99893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081"/>
                                        </p:tgtEl>
                                        <p:attrNameLst>
                                          <p:attrName>style.visibility</p:attrName>
                                        </p:attrNameLst>
                                      </p:cBhvr>
                                      <p:to>
                                        <p:strVal val="visible"/>
                                      </p:to>
                                    </p:set>
                                    <p:anim calcmode="lin" valueType="num">
                                      <p:cBhvr>
                                        <p:cTn id="7" dur="1000" fill="hold"/>
                                        <p:tgtEl>
                                          <p:spTgt spid="1081"/>
                                        </p:tgtEl>
                                        <p:attrNameLst>
                                          <p:attrName>ppt_w</p:attrName>
                                        </p:attrNameLst>
                                      </p:cBhvr>
                                      <p:tavLst>
                                        <p:tav tm="0">
                                          <p:val>
                                            <p:strVal val="4*#ppt_w"/>
                                          </p:val>
                                        </p:tav>
                                        <p:tav tm="100000">
                                          <p:val>
                                            <p:strVal val="#ppt_w"/>
                                          </p:val>
                                        </p:tav>
                                      </p:tavLst>
                                    </p:anim>
                                    <p:anim calcmode="lin" valueType="num">
                                      <p:cBhvr>
                                        <p:cTn id="8" dur="1000" fill="hold"/>
                                        <p:tgtEl>
                                          <p:spTgt spid="1081"/>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path" presetSubtype="0" accel="50000" decel="50000" fill="hold" nodeType="clickEffect">
                                  <p:stCondLst>
                                    <p:cond delay="0"/>
                                  </p:stCondLst>
                                  <p:childTnLst>
                                    <p:animMotion origin="layout" path="M 0.000000 0.000000 L 0.321880 0.000000" pathEditMode="relative">
                                      <p:cBhvr>
                                        <p:cTn id="12" dur="2000" fill="hold"/>
                                        <p:tgtEl>
                                          <p:spTgt spid="108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6" name="Frame groen.pdf" descr="Frame groen.pdf"/>
          <p:cNvPicPr>
            <a:picLocks noChangeAspect="1"/>
          </p:cNvPicPr>
          <p:nvPr/>
        </p:nvPicPr>
        <p:blipFill>
          <a:blip r:embed="rId2"/>
          <a:stretch>
            <a:fillRect/>
          </a:stretch>
        </p:blipFill>
        <p:spPr>
          <a:xfrm>
            <a:off x="3870393" y="522580"/>
            <a:ext cx="17944891" cy="1268537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3" name="Frame groen.pdf" descr="Frame groen.pdf"/>
          <p:cNvPicPr>
            <a:picLocks noChangeAspect="1"/>
          </p:cNvPicPr>
          <p:nvPr/>
        </p:nvPicPr>
        <p:blipFill>
          <a:blip r:embed="rId2"/>
          <a:stretch>
            <a:fillRect/>
          </a:stretch>
        </p:blipFill>
        <p:spPr>
          <a:xfrm>
            <a:off x="3870393" y="522580"/>
            <a:ext cx="17944891" cy="12685371"/>
          </a:xfrm>
          <a:prstGeom prst="rect">
            <a:avLst/>
          </a:prstGeom>
          <a:ln w="12700">
            <a:miter lim="400000"/>
          </a:ln>
        </p:spPr>
      </p:pic>
      <p:grpSp>
        <p:nvGrpSpPr>
          <p:cNvPr id="1256" name="Groepeer"/>
          <p:cNvGrpSpPr/>
          <p:nvPr/>
        </p:nvGrpSpPr>
        <p:grpSpPr>
          <a:xfrm>
            <a:off x="15400078" y="5005073"/>
            <a:ext cx="5653271" cy="2159001"/>
            <a:chOff x="0" y="0"/>
            <a:chExt cx="5653270" cy="2159000"/>
          </a:xfrm>
        </p:grpSpPr>
        <p:sp>
          <p:nvSpPr>
            <p:cNvPr id="1254" name="Rechthoek"/>
            <p:cNvSpPr/>
            <p:nvPr/>
          </p:nvSpPr>
          <p:spPr>
            <a:xfrm>
              <a:off x="199973" y="150827"/>
              <a:ext cx="5350040" cy="1978828"/>
            </a:xfrm>
            <a:prstGeom prst="rect">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255" name="Militair zet een VR op en stapt op een…"/>
            <p:cNvSpPr txBox="1"/>
            <p:nvPr/>
          </p:nvSpPr>
          <p:spPr>
            <a:xfrm>
              <a:off x="0" y="0"/>
              <a:ext cx="5653271" cy="2159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a:defRPr sz="2300" b="0">
                  <a:latin typeface="Roboto"/>
                  <a:ea typeface="Roboto"/>
                  <a:cs typeface="Roboto"/>
                  <a:sym typeface="Roboto"/>
                </a:defRPr>
              </a:pPr>
              <a:r>
                <a:t>Militair zet een VR op en stapt op een </a:t>
              </a:r>
            </a:p>
            <a:p>
              <a:pPr algn="l">
                <a:defRPr sz="2300" b="0">
                  <a:latin typeface="Roboto"/>
                  <a:ea typeface="Roboto"/>
                  <a:cs typeface="Roboto"/>
                  <a:sym typeface="Roboto"/>
                </a:defRPr>
              </a:pPr>
              <a:r>
                <a:t>plank. Via een virtuele lift wordt je naar </a:t>
              </a:r>
            </a:p>
            <a:p>
              <a:pPr algn="l">
                <a:defRPr sz="2300" b="0">
                  <a:latin typeface="Roboto"/>
                  <a:ea typeface="Roboto"/>
                  <a:cs typeface="Roboto"/>
                  <a:sym typeface="Roboto"/>
                </a:defRPr>
              </a:pPr>
              <a:r>
                <a:t>de 12e verdieping gebracht en daar moet </a:t>
              </a:r>
            </a:p>
            <a:p>
              <a:pPr algn="l">
                <a:defRPr sz="2300" b="0">
                  <a:latin typeface="Roboto"/>
                  <a:ea typeface="Roboto"/>
                  <a:cs typeface="Roboto"/>
                  <a:sym typeface="Roboto"/>
                </a:defRPr>
              </a:pPr>
              <a:r>
                <a:t>je over een plank lopen om een taart te </a:t>
              </a:r>
            </a:p>
            <a:p>
              <a:pPr algn="l">
                <a:defRPr sz="2300" b="0">
                  <a:latin typeface="Roboto"/>
                  <a:ea typeface="Roboto"/>
                  <a:cs typeface="Roboto"/>
                  <a:sym typeface="Roboto"/>
                </a:defRPr>
              </a:pPr>
              <a:r>
                <a:t>pakken. De plank zorgt ervoor dat de </a:t>
              </a:r>
            </a:p>
            <a:p>
              <a:pPr algn="l">
                <a:defRPr sz="2300" b="0">
                  <a:latin typeface="Roboto"/>
                  <a:ea typeface="Roboto"/>
                  <a:cs typeface="Roboto"/>
                  <a:sym typeface="Roboto"/>
                </a:defRPr>
              </a:pPr>
              <a:r>
                <a:t>hoogte levensecht aanvoelt.</a:t>
              </a:r>
            </a:p>
          </p:txBody>
        </p:sp>
      </p:grpSp>
      <p:grpSp>
        <p:nvGrpSpPr>
          <p:cNvPr id="1261" name="Groepeer"/>
          <p:cNvGrpSpPr/>
          <p:nvPr/>
        </p:nvGrpSpPr>
        <p:grpSpPr>
          <a:xfrm>
            <a:off x="14548845" y="1973993"/>
            <a:ext cx="5951125" cy="1645346"/>
            <a:chOff x="0" y="0"/>
            <a:chExt cx="5951123" cy="1645345"/>
          </a:xfrm>
        </p:grpSpPr>
        <p:grpSp>
          <p:nvGrpSpPr>
            <p:cNvPr id="1259" name="Groepeer"/>
            <p:cNvGrpSpPr/>
            <p:nvPr/>
          </p:nvGrpSpPr>
          <p:grpSpPr>
            <a:xfrm>
              <a:off x="0" y="0"/>
              <a:ext cx="5951124" cy="1645346"/>
              <a:chOff x="0" y="0"/>
              <a:chExt cx="5951123" cy="1645345"/>
            </a:xfrm>
          </p:grpSpPr>
          <p:sp>
            <p:nvSpPr>
              <p:cNvPr id="1257" name="Rechthoek"/>
              <p:cNvSpPr/>
              <p:nvPr/>
            </p:nvSpPr>
            <p:spPr>
              <a:xfrm>
                <a:off x="0" y="0"/>
                <a:ext cx="5951124" cy="1645346"/>
              </a:xfrm>
              <a:prstGeom prst="rect">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258" name="Vergroot je zelfvertrouwen op grote hoogte met deze levensechte simulatie"/>
              <p:cNvSpPr txBox="1"/>
              <p:nvPr/>
            </p:nvSpPr>
            <p:spPr>
              <a:xfrm>
                <a:off x="450125" y="637801"/>
                <a:ext cx="5050874" cy="990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l">
                  <a:defRPr b="0">
                    <a:latin typeface="Roboto"/>
                    <a:ea typeface="Roboto"/>
                    <a:cs typeface="Roboto"/>
                    <a:sym typeface="Roboto"/>
                  </a:defRPr>
                </a:lvl1pPr>
              </a:lstStyle>
              <a:p>
                <a:r>
                  <a:rPr dirty="0" err="1"/>
                  <a:t>Vergroot</a:t>
                </a:r>
                <a:r>
                  <a:rPr dirty="0"/>
                  <a:t> je </a:t>
                </a:r>
                <a:r>
                  <a:rPr dirty="0" err="1"/>
                  <a:t>zelfvertrouwen</a:t>
                </a:r>
                <a:r>
                  <a:rPr dirty="0"/>
                  <a:t> op </a:t>
                </a:r>
                <a:r>
                  <a:rPr dirty="0" err="1"/>
                  <a:t>grote</a:t>
                </a:r>
                <a:r>
                  <a:rPr dirty="0"/>
                  <a:t> </a:t>
                </a:r>
                <a:r>
                  <a:rPr dirty="0" err="1"/>
                  <a:t>hoogte</a:t>
                </a:r>
                <a:r>
                  <a:rPr dirty="0"/>
                  <a:t> met </a:t>
                </a:r>
                <a:r>
                  <a:rPr dirty="0" err="1"/>
                  <a:t>deze</a:t>
                </a:r>
                <a:r>
                  <a:rPr dirty="0"/>
                  <a:t> </a:t>
                </a:r>
                <a:r>
                  <a:rPr dirty="0" err="1"/>
                  <a:t>levensechte</a:t>
                </a:r>
                <a:r>
                  <a:rPr dirty="0"/>
                  <a:t> </a:t>
                </a:r>
                <a:r>
                  <a:rPr dirty="0" err="1"/>
                  <a:t>simulatie</a:t>
                </a:r>
                <a:endParaRPr dirty="0"/>
              </a:p>
            </p:txBody>
          </p:sp>
        </p:grpSp>
        <p:sp>
          <p:nvSpPr>
            <p:cNvPr id="1260" name="Plank Experience"/>
            <p:cNvSpPr/>
            <p:nvPr/>
          </p:nvSpPr>
          <p:spPr>
            <a:xfrm>
              <a:off x="1932715" y="34045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latin typeface="Roboto"/>
                  <a:ea typeface="Roboto"/>
                  <a:cs typeface="Roboto"/>
                  <a:sym typeface="Roboto"/>
                </a:defRPr>
              </a:lvl1pPr>
            </a:lstStyle>
            <a:p>
              <a:r>
                <a:t>Plank Experience</a:t>
              </a:r>
            </a:p>
          </p:txBody>
        </p:sp>
      </p:grpSp>
      <p:grpSp>
        <p:nvGrpSpPr>
          <p:cNvPr id="1264" name="Groepeer"/>
          <p:cNvGrpSpPr/>
          <p:nvPr/>
        </p:nvGrpSpPr>
        <p:grpSpPr>
          <a:xfrm>
            <a:off x="14517389" y="7551380"/>
            <a:ext cx="6655599" cy="1868162"/>
            <a:chOff x="0" y="0"/>
            <a:chExt cx="6655597" cy="1868161"/>
          </a:xfrm>
        </p:grpSpPr>
        <p:sp>
          <p:nvSpPr>
            <p:cNvPr id="1262" name="Rechthoek"/>
            <p:cNvSpPr/>
            <p:nvPr/>
          </p:nvSpPr>
          <p:spPr>
            <a:xfrm>
              <a:off x="0" y="262591"/>
              <a:ext cx="6254452" cy="1436681"/>
            </a:xfrm>
            <a:prstGeom prst="rect">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263" name="Vergroot zelfvertrouwen in situaties van grote hoogte. Dit gebeurt in een VR omgeving waarbij je op 12 verdiepingen hoogte over een dunne plank moet lopen."/>
            <p:cNvSpPr txBox="1"/>
            <p:nvPr/>
          </p:nvSpPr>
          <p:spPr>
            <a:xfrm>
              <a:off x="853677" y="0"/>
              <a:ext cx="5801921" cy="18681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l">
                <a:defRPr sz="2300" b="0">
                  <a:latin typeface="Roboto"/>
                  <a:ea typeface="Roboto"/>
                  <a:cs typeface="Roboto"/>
                  <a:sym typeface="Roboto"/>
                </a:defRPr>
              </a:lvl1pPr>
            </a:lstStyle>
            <a:p>
              <a:r>
                <a:t>Vergroot zelfvertrouwen in situaties van grote hoogte. Dit gebeurt in een VR omgeving waarbij je op 12 verdiepingen hoogte over een dunne plank moet lopen.</a:t>
              </a:r>
            </a:p>
          </p:txBody>
        </p:sp>
      </p:grpSp>
      <p:grpSp>
        <p:nvGrpSpPr>
          <p:cNvPr id="1267" name="Groepeer"/>
          <p:cNvGrpSpPr/>
          <p:nvPr/>
        </p:nvGrpSpPr>
        <p:grpSpPr>
          <a:xfrm>
            <a:off x="5755798" y="10187229"/>
            <a:ext cx="4423797" cy="1966702"/>
            <a:chOff x="0" y="0"/>
            <a:chExt cx="4423795" cy="1966700"/>
          </a:xfrm>
        </p:grpSpPr>
        <p:sp>
          <p:nvSpPr>
            <p:cNvPr id="1265" name="Rechthoek"/>
            <p:cNvSpPr/>
            <p:nvPr/>
          </p:nvSpPr>
          <p:spPr>
            <a:xfrm>
              <a:off x="2486" y="80979"/>
              <a:ext cx="4224255" cy="1666946"/>
            </a:xfrm>
            <a:prstGeom prst="rect">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266" name="Militaire die op grote hoogte moeten opereren, maar hier…"/>
            <p:cNvSpPr txBox="1"/>
            <p:nvPr/>
          </p:nvSpPr>
          <p:spPr>
            <a:xfrm>
              <a:off x="0" y="0"/>
              <a:ext cx="4423796" cy="1966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a:defRPr sz="2300" b="0">
                  <a:latin typeface="Roboto"/>
                  <a:ea typeface="Roboto"/>
                  <a:cs typeface="Roboto"/>
                  <a:sym typeface="Roboto"/>
                </a:defRPr>
              </a:pPr>
              <a:r>
                <a:rPr dirty="0" err="1"/>
                <a:t>Militaire</a:t>
              </a:r>
              <a:r>
                <a:rPr dirty="0"/>
                <a:t> die op </a:t>
              </a:r>
              <a:r>
                <a:rPr dirty="0" err="1"/>
                <a:t>grote</a:t>
              </a:r>
              <a:r>
                <a:rPr dirty="0"/>
                <a:t> </a:t>
              </a:r>
              <a:r>
                <a:rPr dirty="0" err="1"/>
                <a:t>hoogte</a:t>
              </a:r>
              <a:r>
                <a:rPr dirty="0"/>
                <a:t> </a:t>
              </a:r>
              <a:r>
                <a:rPr dirty="0" err="1"/>
                <a:t>moeten</a:t>
              </a:r>
              <a:r>
                <a:rPr dirty="0"/>
                <a:t> </a:t>
              </a:r>
              <a:r>
                <a:rPr dirty="0" err="1"/>
                <a:t>opereren</a:t>
              </a:r>
              <a:r>
                <a:rPr dirty="0"/>
                <a:t>, maar </a:t>
              </a:r>
              <a:r>
                <a:rPr dirty="0" err="1"/>
                <a:t>hier</a:t>
              </a:r>
              <a:r>
                <a:rPr dirty="0"/>
                <a:t> </a:t>
              </a:r>
            </a:p>
            <a:p>
              <a:pPr algn="l">
                <a:defRPr sz="2300" b="0">
                  <a:latin typeface="Roboto"/>
                  <a:ea typeface="Roboto"/>
                  <a:cs typeface="Roboto"/>
                  <a:sym typeface="Roboto"/>
                </a:defRPr>
              </a:pPr>
              <a:r>
                <a:rPr dirty="0" err="1"/>
                <a:t>nog</a:t>
              </a:r>
              <a:r>
                <a:rPr dirty="0"/>
                <a:t> </a:t>
              </a:r>
              <a:r>
                <a:rPr dirty="0" err="1"/>
                <a:t>niet</a:t>
              </a:r>
              <a:r>
                <a:rPr dirty="0"/>
                <a:t> </a:t>
              </a:r>
              <a:r>
                <a:rPr dirty="0" err="1"/>
                <a:t>zelfverzekerd</a:t>
              </a:r>
              <a:r>
                <a:rPr dirty="0"/>
                <a:t> </a:t>
              </a:r>
              <a:r>
                <a:rPr dirty="0" err="1"/>
                <a:t>genoeg</a:t>
              </a:r>
              <a:r>
                <a:rPr dirty="0"/>
                <a:t> </a:t>
              </a:r>
              <a:r>
                <a:rPr dirty="0" err="1"/>
                <a:t>voor</a:t>
              </a:r>
              <a:r>
                <a:rPr dirty="0"/>
                <a:t> </a:t>
              </a:r>
              <a:r>
                <a:rPr dirty="0" err="1"/>
                <a:t>zijn</a:t>
              </a:r>
              <a:r>
                <a:rPr dirty="0"/>
                <a:t>.</a:t>
              </a:r>
            </a:p>
          </p:txBody>
        </p:sp>
      </p:grpSp>
      <p:grpSp>
        <p:nvGrpSpPr>
          <p:cNvPr id="1270" name="Groepeer"/>
          <p:cNvGrpSpPr/>
          <p:nvPr/>
        </p:nvGrpSpPr>
        <p:grpSpPr>
          <a:xfrm>
            <a:off x="10719840" y="10360115"/>
            <a:ext cx="4423797" cy="1620931"/>
            <a:chOff x="0" y="0"/>
            <a:chExt cx="4423795" cy="1620930"/>
          </a:xfrm>
        </p:grpSpPr>
        <p:sp>
          <p:nvSpPr>
            <p:cNvPr id="1268" name="Rechthoek"/>
            <p:cNvSpPr/>
            <p:nvPr/>
          </p:nvSpPr>
          <p:spPr>
            <a:xfrm>
              <a:off x="2486" y="0"/>
              <a:ext cx="4224255" cy="1402154"/>
            </a:xfrm>
            <a:prstGeom prst="rect">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269" name="Een VR ervaring waarbij je hoogte op een realistische manier simuleert en er leert mee om te gaan"/>
            <p:cNvSpPr txBox="1"/>
            <p:nvPr/>
          </p:nvSpPr>
          <p:spPr>
            <a:xfrm>
              <a:off x="0" y="82943"/>
              <a:ext cx="4423796" cy="15379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l">
                <a:defRPr sz="2300" b="0">
                  <a:latin typeface="Roboto"/>
                  <a:ea typeface="Roboto"/>
                  <a:cs typeface="Roboto"/>
                  <a:sym typeface="Roboto"/>
                </a:defRPr>
              </a:lvl1pPr>
            </a:lstStyle>
            <a:p>
              <a:r>
                <a:rPr dirty="0" err="1"/>
                <a:t>Een</a:t>
              </a:r>
              <a:r>
                <a:rPr dirty="0"/>
                <a:t> VR </a:t>
              </a:r>
              <a:r>
                <a:rPr dirty="0" err="1"/>
                <a:t>ervaring</a:t>
              </a:r>
              <a:r>
                <a:rPr dirty="0"/>
                <a:t> </a:t>
              </a:r>
              <a:r>
                <a:rPr dirty="0" err="1"/>
                <a:t>waarbij</a:t>
              </a:r>
              <a:r>
                <a:rPr dirty="0"/>
                <a:t> je </a:t>
              </a:r>
              <a:r>
                <a:rPr dirty="0" err="1"/>
                <a:t>hoogte</a:t>
              </a:r>
              <a:r>
                <a:rPr dirty="0"/>
                <a:t> op </a:t>
              </a:r>
              <a:r>
                <a:rPr dirty="0" err="1"/>
                <a:t>een</a:t>
              </a:r>
              <a:r>
                <a:rPr dirty="0"/>
                <a:t> </a:t>
              </a:r>
              <a:r>
                <a:rPr dirty="0" err="1"/>
                <a:t>realistische</a:t>
              </a:r>
              <a:r>
                <a:rPr dirty="0"/>
                <a:t> </a:t>
              </a:r>
              <a:r>
                <a:rPr dirty="0" err="1"/>
                <a:t>manier</a:t>
              </a:r>
              <a:r>
                <a:rPr dirty="0"/>
                <a:t> </a:t>
              </a:r>
              <a:r>
                <a:rPr dirty="0" err="1"/>
                <a:t>simuleert</a:t>
              </a:r>
              <a:r>
                <a:rPr dirty="0"/>
                <a:t> en er </a:t>
              </a:r>
              <a:r>
                <a:rPr dirty="0" err="1"/>
                <a:t>leert</a:t>
              </a:r>
              <a:r>
                <a:rPr dirty="0"/>
                <a:t> mee om </a:t>
              </a:r>
              <a:r>
                <a:rPr dirty="0" err="1"/>
                <a:t>te</a:t>
              </a:r>
              <a:r>
                <a:rPr dirty="0"/>
                <a:t> </a:t>
              </a:r>
              <a:r>
                <a:rPr dirty="0" err="1"/>
                <a:t>gaan</a:t>
              </a:r>
              <a:endParaRPr dirty="0"/>
            </a:p>
          </p:txBody>
        </p:sp>
      </p:grpSp>
      <p:grpSp>
        <p:nvGrpSpPr>
          <p:cNvPr id="1273" name="Groepeer"/>
          <p:cNvGrpSpPr/>
          <p:nvPr/>
        </p:nvGrpSpPr>
        <p:grpSpPr>
          <a:xfrm>
            <a:off x="16319923" y="10096977"/>
            <a:ext cx="4618856" cy="1966702"/>
            <a:chOff x="0" y="0"/>
            <a:chExt cx="4618854" cy="1966700"/>
          </a:xfrm>
        </p:grpSpPr>
        <p:sp>
          <p:nvSpPr>
            <p:cNvPr id="1271" name="Rechthoek"/>
            <p:cNvSpPr/>
            <p:nvPr/>
          </p:nvSpPr>
          <p:spPr>
            <a:xfrm>
              <a:off x="0" y="338384"/>
              <a:ext cx="4224255" cy="1289933"/>
            </a:xfrm>
            <a:prstGeom prst="rect">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272" name="Abseilen van de euromast"/>
            <p:cNvSpPr txBox="1"/>
            <p:nvPr/>
          </p:nvSpPr>
          <p:spPr>
            <a:xfrm>
              <a:off x="195059" y="0"/>
              <a:ext cx="4423796" cy="1966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l">
                <a:defRPr sz="2300" b="0">
                  <a:latin typeface="Roboto"/>
                  <a:ea typeface="Roboto"/>
                  <a:cs typeface="Roboto"/>
                  <a:sym typeface="Roboto"/>
                </a:defRPr>
              </a:lvl1pPr>
            </a:lstStyle>
            <a:p>
              <a:r>
                <a:t>Abseilen van de euromast</a:t>
              </a:r>
            </a:p>
          </p:txBody>
        </p:sp>
      </p:grpSp>
      <p:grpSp>
        <p:nvGrpSpPr>
          <p:cNvPr id="1276" name="Groepeer"/>
          <p:cNvGrpSpPr/>
          <p:nvPr/>
        </p:nvGrpSpPr>
        <p:grpSpPr>
          <a:xfrm>
            <a:off x="16145747" y="6896558"/>
            <a:ext cx="4161932" cy="972199"/>
            <a:chOff x="0" y="0"/>
            <a:chExt cx="4161930" cy="972197"/>
          </a:xfrm>
        </p:grpSpPr>
        <p:sp>
          <p:nvSpPr>
            <p:cNvPr id="1274" name="Rechthoek"/>
            <p:cNvSpPr/>
            <p:nvPr/>
          </p:nvSpPr>
          <p:spPr>
            <a:xfrm>
              <a:off x="197546" y="170199"/>
              <a:ext cx="3964385" cy="679018"/>
            </a:xfrm>
            <a:prstGeom prst="rect">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1275" name="Frame groen.pdf" descr="Frame groen.pdf"/>
            <p:cNvPicPr>
              <a:picLocks noChangeAspect="1"/>
            </p:cNvPicPr>
            <p:nvPr/>
          </p:nvPicPr>
          <p:blipFill>
            <a:blip r:embed="rId2"/>
            <a:srcRect l="68217" t="48664" r="9690" b="43671"/>
            <a:stretch>
              <a:fillRect/>
            </a:stretch>
          </p:blipFill>
          <p:spPr>
            <a:xfrm>
              <a:off x="0" y="0"/>
              <a:ext cx="3964465" cy="972198"/>
            </a:xfrm>
            <a:prstGeom prst="rect">
              <a:avLst/>
            </a:prstGeom>
            <a:ln w="12700" cap="flat">
              <a:noFill/>
              <a:miter lim="400000"/>
            </a:ln>
            <a:effectLst/>
          </p:spPr>
        </p:pic>
      </p:grpSp>
      <p:pic>
        <p:nvPicPr>
          <p:cNvPr id="1277" name="prototype - Frame .jpg" descr="prototype - Frame .jpg"/>
          <p:cNvPicPr>
            <a:picLocks noChangeAspect="1"/>
          </p:cNvPicPr>
          <p:nvPr/>
        </p:nvPicPr>
        <p:blipFill>
          <a:blip r:embed="rId3"/>
          <a:srcRect l="14815" t="34742" r="39113" b="34742"/>
          <a:stretch>
            <a:fillRect/>
          </a:stretch>
        </p:blipFill>
        <p:spPr>
          <a:xfrm>
            <a:off x="5191675" y="4973465"/>
            <a:ext cx="8743983" cy="329450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2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2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2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 grpId="0" animBg="1" advAuto="0"/>
      <p:bldP spid="1261" grpId="0" animBg="1" advAuto="0"/>
      <p:bldP spid="1264" grpId="0" animBg="1" advAuto="0"/>
      <p:bldP spid="1267" grpId="0" animBg="1" advAuto="0"/>
      <p:bldP spid="1273" grpId="0" animBg="1" advAuto="0"/>
      <p:bldP spid="1277"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7" name="Complete DDD Process 2021.png" descr="Complete DDD Process 2021.png"/>
          <p:cNvPicPr>
            <a:picLocks noChangeAspect="1"/>
          </p:cNvPicPr>
          <p:nvPr/>
        </p:nvPicPr>
        <p:blipFill>
          <a:blip r:embed="rId2"/>
          <a:stretch>
            <a:fillRect/>
          </a:stretch>
        </p:blipFill>
        <p:spPr>
          <a:xfrm>
            <a:off x="840676" y="3612855"/>
            <a:ext cx="7517920" cy="6490290"/>
          </a:xfrm>
          <a:prstGeom prst="rect">
            <a:avLst/>
          </a:prstGeom>
          <a:ln w="12700">
            <a:miter lim="400000"/>
          </a:ln>
        </p:spPr>
      </p:pic>
      <p:sp>
        <p:nvSpPr>
          <p:cNvPr id="1148" name="STUDIO.WHY DESIGN THINKING"/>
          <p:cNvSpPr txBox="1"/>
          <p:nvPr/>
        </p:nvSpPr>
        <p:spPr>
          <a:xfrm>
            <a:off x="840436" y="10630889"/>
            <a:ext cx="7518401" cy="2204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STUDIO.WHY DESIGN THINKING</a:t>
            </a:r>
          </a:p>
        </p:txBody>
      </p:sp>
      <p:sp>
        <p:nvSpPr>
          <p:cNvPr id="1149" name="UNDERSTAND"/>
          <p:cNvSpPr txBox="1">
            <a:spLocks noGrp="1"/>
          </p:cNvSpPr>
          <p:nvPr>
            <p:ph type="title"/>
          </p:nvPr>
        </p:nvSpPr>
        <p:spPr>
          <a:xfrm>
            <a:off x="1778000" y="1051835"/>
            <a:ext cx="6580596" cy="2032109"/>
          </a:xfrm>
          <a:prstGeom prst="rect">
            <a:avLst/>
          </a:prstGeom>
        </p:spPr>
        <p:txBody>
          <a:bodyPr/>
          <a:lstStyle>
            <a:lvl1pPr>
              <a:defRPr b="0">
                <a:latin typeface="Antonio Bold"/>
                <a:ea typeface="Antonio Bold"/>
                <a:cs typeface="Antonio Bold"/>
                <a:sym typeface="Antonio Bold"/>
              </a:defRPr>
            </a:lvl1pPr>
          </a:lstStyle>
          <a:p>
            <a:r>
              <a:rPr dirty="0"/>
              <a:t>DEVELOP</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1" name="Complete DDD Process 2021.png" descr="Complete DDD Process 2021.png"/>
          <p:cNvPicPr>
            <a:picLocks noChangeAspect="1"/>
          </p:cNvPicPr>
          <p:nvPr/>
        </p:nvPicPr>
        <p:blipFill>
          <a:blip r:embed="rId2">
            <a:alphaModFix amt="40096"/>
          </a:blip>
          <a:stretch>
            <a:fillRect/>
          </a:stretch>
        </p:blipFill>
        <p:spPr>
          <a:xfrm>
            <a:off x="840676" y="3612855"/>
            <a:ext cx="7517920" cy="6490290"/>
          </a:xfrm>
          <a:prstGeom prst="rect">
            <a:avLst/>
          </a:prstGeom>
          <a:ln w="12700">
            <a:miter lim="400000"/>
          </a:ln>
        </p:spPr>
      </p:pic>
      <p:sp>
        <p:nvSpPr>
          <p:cNvPr id="1152" name="CONTEXT DESIGN"/>
          <p:cNvSpPr txBox="1"/>
          <p:nvPr/>
        </p:nvSpPr>
        <p:spPr>
          <a:xfrm>
            <a:off x="8432800" y="10630889"/>
            <a:ext cx="7518400" cy="2204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CONCEPT DESIGN</a:t>
            </a:r>
          </a:p>
        </p:txBody>
      </p:sp>
      <p:sp>
        <p:nvSpPr>
          <p:cNvPr id="1153" name="STUDIO.WHY DESIGN THINKING"/>
          <p:cNvSpPr txBox="1"/>
          <p:nvPr/>
        </p:nvSpPr>
        <p:spPr>
          <a:xfrm>
            <a:off x="840436" y="10630889"/>
            <a:ext cx="7518401" cy="2204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STUDIO.WHY DESIGN THINKING</a:t>
            </a:r>
          </a:p>
        </p:txBody>
      </p:sp>
      <p:pic>
        <p:nvPicPr>
          <p:cNvPr id="1154" name="CONCEPT DESIGN Process 2021.png" descr="CONCEPT DESIGN Process 2021.png"/>
          <p:cNvPicPr>
            <a:picLocks noChangeAspect="1"/>
          </p:cNvPicPr>
          <p:nvPr/>
        </p:nvPicPr>
        <p:blipFill>
          <a:blip r:embed="rId3"/>
          <a:stretch>
            <a:fillRect/>
          </a:stretch>
        </p:blipFill>
        <p:spPr>
          <a:xfrm>
            <a:off x="8432800" y="3614020"/>
            <a:ext cx="7518400" cy="6487961"/>
          </a:xfrm>
          <a:prstGeom prst="rect">
            <a:avLst/>
          </a:prstGeom>
          <a:ln w="12700">
            <a:miter lim="400000"/>
          </a:ln>
        </p:spPr>
      </p:pic>
      <p:sp>
        <p:nvSpPr>
          <p:cNvPr id="1155" name="UNDERSTAND"/>
          <p:cNvSpPr txBox="1">
            <a:spLocks noGrp="1"/>
          </p:cNvSpPr>
          <p:nvPr>
            <p:ph type="title"/>
          </p:nvPr>
        </p:nvSpPr>
        <p:spPr>
          <a:xfrm>
            <a:off x="1778000" y="1051835"/>
            <a:ext cx="6106160" cy="2032109"/>
          </a:xfrm>
          <a:prstGeom prst="rect">
            <a:avLst/>
          </a:prstGeom>
        </p:spPr>
        <p:txBody>
          <a:bodyPr/>
          <a:lstStyle>
            <a:lvl1pPr>
              <a:defRPr b="0">
                <a:latin typeface="Antonio Bold"/>
                <a:ea typeface="Antonio Bold"/>
                <a:cs typeface="Antonio Bold"/>
                <a:sym typeface="Antonio Bold"/>
              </a:defRPr>
            </a:lvl1pPr>
          </a:lstStyle>
          <a:p>
            <a:r>
              <a:rPr dirty="0"/>
              <a:t>DEVELOP</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4" name="Complete DDD Process 2021.png" descr="Complete DDD Process 2021.png"/>
          <p:cNvPicPr>
            <a:picLocks noChangeAspect="1"/>
          </p:cNvPicPr>
          <p:nvPr/>
        </p:nvPicPr>
        <p:blipFill>
          <a:blip r:embed="rId2">
            <a:alphaModFix amt="40096"/>
          </a:blip>
          <a:stretch>
            <a:fillRect/>
          </a:stretch>
        </p:blipFill>
        <p:spPr>
          <a:xfrm>
            <a:off x="840676" y="3612855"/>
            <a:ext cx="7517920" cy="6490290"/>
          </a:xfrm>
          <a:prstGeom prst="rect">
            <a:avLst/>
          </a:prstGeom>
          <a:ln w="12700">
            <a:miter lim="400000"/>
          </a:ln>
        </p:spPr>
      </p:pic>
      <p:sp>
        <p:nvSpPr>
          <p:cNvPr id="955" name="CONTEXT DESIGN"/>
          <p:cNvSpPr txBox="1"/>
          <p:nvPr/>
        </p:nvSpPr>
        <p:spPr>
          <a:xfrm>
            <a:off x="8432800" y="10630889"/>
            <a:ext cx="7518400" cy="2204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CONCEPT DESIGN</a:t>
            </a:r>
          </a:p>
        </p:txBody>
      </p:sp>
      <p:sp>
        <p:nvSpPr>
          <p:cNvPr id="956" name="STUDIO.WHY DESIGN THINKING"/>
          <p:cNvSpPr txBox="1"/>
          <p:nvPr/>
        </p:nvSpPr>
        <p:spPr>
          <a:xfrm>
            <a:off x="840436" y="10630889"/>
            <a:ext cx="7518401" cy="2204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STUDIO.WHY DESIGN THINKING</a:t>
            </a:r>
          </a:p>
        </p:txBody>
      </p:sp>
      <p:sp>
        <p:nvSpPr>
          <p:cNvPr id="957" name="UNDERSTAND"/>
          <p:cNvSpPr txBox="1">
            <a:spLocks noGrp="1"/>
          </p:cNvSpPr>
          <p:nvPr>
            <p:ph type="title"/>
          </p:nvPr>
        </p:nvSpPr>
        <p:spPr>
          <a:xfrm>
            <a:off x="1778000" y="1051835"/>
            <a:ext cx="5922211" cy="2032109"/>
          </a:xfrm>
          <a:prstGeom prst="rect">
            <a:avLst/>
          </a:prstGeom>
        </p:spPr>
        <p:txBody>
          <a:bodyPr>
            <a:normAutofit/>
          </a:bodyPr>
          <a:lstStyle>
            <a:lvl1pPr>
              <a:defRPr b="0">
                <a:latin typeface="Antonio Bold"/>
                <a:ea typeface="Antonio Bold"/>
                <a:cs typeface="Antonio Bold"/>
                <a:sym typeface="Antonio Bold"/>
              </a:defRPr>
            </a:lvl1pPr>
          </a:lstStyle>
          <a:p>
            <a:r>
              <a:rPr lang="nl-NL" dirty="0"/>
              <a:t>IMAGINE</a:t>
            </a:r>
            <a:endParaRPr dirty="0"/>
          </a:p>
        </p:txBody>
      </p:sp>
      <p:pic>
        <p:nvPicPr>
          <p:cNvPr id="958" name="CONCEPT DESIGN Process 2021.png" descr="CONCEPT DESIGN Process 2021.png"/>
          <p:cNvPicPr>
            <a:picLocks noChangeAspect="1"/>
          </p:cNvPicPr>
          <p:nvPr/>
        </p:nvPicPr>
        <p:blipFill>
          <a:blip r:embed="rId3">
            <a:alphaModFix amt="40272"/>
          </a:blip>
          <a:stretch>
            <a:fillRect/>
          </a:stretch>
        </p:blipFill>
        <p:spPr>
          <a:xfrm>
            <a:off x="8432800" y="3614020"/>
            <a:ext cx="7518400" cy="6487961"/>
          </a:xfrm>
          <a:prstGeom prst="rect">
            <a:avLst/>
          </a:prstGeom>
          <a:ln w="12700">
            <a:miter lim="400000"/>
          </a:ln>
        </p:spPr>
      </p:pic>
      <p:pic>
        <p:nvPicPr>
          <p:cNvPr id="959" name="IMAGINE.png" descr="IMAGINE.png"/>
          <p:cNvPicPr>
            <a:picLocks noChangeAspect="1"/>
          </p:cNvPicPr>
          <p:nvPr/>
        </p:nvPicPr>
        <p:blipFill>
          <a:blip r:embed="rId4"/>
          <a:stretch>
            <a:fillRect/>
          </a:stretch>
        </p:blipFill>
        <p:spPr>
          <a:xfrm>
            <a:off x="16025404" y="3614694"/>
            <a:ext cx="7518402" cy="6486611"/>
          </a:xfrm>
          <a:prstGeom prst="rect">
            <a:avLst/>
          </a:prstGeom>
          <a:ln w="12700">
            <a:miter lim="400000"/>
          </a:ln>
        </p:spPr>
      </p:pic>
      <p:sp>
        <p:nvSpPr>
          <p:cNvPr id="960" name="UNDERSTAND - WAT IS ONZE UITDAGING ?"/>
          <p:cNvSpPr txBox="1"/>
          <p:nvPr/>
        </p:nvSpPr>
        <p:spPr>
          <a:xfrm>
            <a:off x="15877390" y="10630891"/>
            <a:ext cx="7814429" cy="2204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2438337">
              <a:defRPr sz="3100">
                <a:solidFill>
                  <a:srgbClr val="5E5E5E"/>
                </a:solidFill>
                <a:latin typeface="Roboto-Bold"/>
                <a:ea typeface="Roboto-Bold"/>
                <a:cs typeface="Roboto-Bold"/>
                <a:sym typeface="Roboto-Bold"/>
              </a:defRPr>
            </a:pPr>
            <a:r>
              <a:rPr dirty="0"/>
              <a:t>IMAGINE</a:t>
            </a:r>
            <a:r>
              <a:rPr b="0" dirty="0">
                <a:latin typeface="Roboto-Regular"/>
                <a:ea typeface="Roboto-Regular"/>
                <a:cs typeface="Roboto-Regular"/>
                <a:sym typeface="Roboto-Regular"/>
              </a:rPr>
              <a:t> - WELKE OPLOSSINGEN ZIJN MOGELIJK?</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 name="Complete DDD Process 2021.png" descr="Complete DDD Process 2021.png"/>
          <p:cNvPicPr>
            <a:picLocks noChangeAspect="1"/>
          </p:cNvPicPr>
          <p:nvPr/>
        </p:nvPicPr>
        <p:blipFill>
          <a:blip r:embed="rId2">
            <a:alphaModFix amt="40096"/>
          </a:blip>
          <a:stretch>
            <a:fillRect/>
          </a:stretch>
        </p:blipFill>
        <p:spPr>
          <a:xfrm>
            <a:off x="840676" y="3612855"/>
            <a:ext cx="7517920" cy="6490290"/>
          </a:xfrm>
          <a:prstGeom prst="rect">
            <a:avLst/>
          </a:prstGeom>
          <a:ln w="12700">
            <a:miter lim="400000"/>
          </a:ln>
        </p:spPr>
      </p:pic>
      <p:sp>
        <p:nvSpPr>
          <p:cNvPr id="1158" name="CONTEXT DESIGN"/>
          <p:cNvSpPr txBox="1"/>
          <p:nvPr/>
        </p:nvSpPr>
        <p:spPr>
          <a:xfrm>
            <a:off x="8432800" y="10630889"/>
            <a:ext cx="7518400" cy="2204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CONCEPT DESIGN</a:t>
            </a:r>
          </a:p>
        </p:txBody>
      </p:sp>
      <p:sp>
        <p:nvSpPr>
          <p:cNvPr id="1159" name="STUDIO.WHY DESIGN THINKING"/>
          <p:cNvSpPr txBox="1"/>
          <p:nvPr/>
        </p:nvSpPr>
        <p:spPr>
          <a:xfrm>
            <a:off x="840436" y="10630889"/>
            <a:ext cx="7518401" cy="2204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STUDIO.WHY DESIGN THINKING</a:t>
            </a:r>
          </a:p>
        </p:txBody>
      </p:sp>
      <p:sp>
        <p:nvSpPr>
          <p:cNvPr id="1160" name="UNDERSTAND"/>
          <p:cNvSpPr txBox="1">
            <a:spLocks noGrp="1"/>
          </p:cNvSpPr>
          <p:nvPr>
            <p:ph type="title"/>
          </p:nvPr>
        </p:nvSpPr>
        <p:spPr>
          <a:xfrm>
            <a:off x="1778000" y="1051835"/>
            <a:ext cx="5110480" cy="2032109"/>
          </a:xfrm>
          <a:prstGeom prst="rect">
            <a:avLst/>
          </a:prstGeom>
        </p:spPr>
        <p:txBody>
          <a:bodyPr/>
          <a:lstStyle>
            <a:lvl1pPr>
              <a:defRPr b="0">
                <a:latin typeface="Antonio Bold"/>
                <a:ea typeface="Antonio Bold"/>
                <a:cs typeface="Antonio Bold"/>
                <a:sym typeface="Antonio Bold"/>
              </a:defRPr>
            </a:lvl1pPr>
          </a:lstStyle>
          <a:p>
            <a:r>
              <a:rPr dirty="0"/>
              <a:t>DEVELOP</a:t>
            </a:r>
          </a:p>
        </p:txBody>
      </p:sp>
      <p:pic>
        <p:nvPicPr>
          <p:cNvPr id="1161" name="CONCEPT DESIGN Process 2021.png" descr="CONCEPT DESIGN Process 2021.png"/>
          <p:cNvPicPr>
            <a:picLocks noChangeAspect="1"/>
          </p:cNvPicPr>
          <p:nvPr/>
        </p:nvPicPr>
        <p:blipFill>
          <a:blip r:embed="rId3">
            <a:alphaModFix amt="40272"/>
          </a:blip>
          <a:stretch>
            <a:fillRect/>
          </a:stretch>
        </p:blipFill>
        <p:spPr>
          <a:xfrm>
            <a:off x="8432800" y="3614020"/>
            <a:ext cx="7518400" cy="6487961"/>
          </a:xfrm>
          <a:prstGeom prst="rect">
            <a:avLst/>
          </a:prstGeom>
          <a:ln w="12700">
            <a:miter lim="400000"/>
          </a:ln>
        </p:spPr>
      </p:pic>
      <p:sp>
        <p:nvSpPr>
          <p:cNvPr id="1162" name="UNDERSTAND - WAT IS ONZE UITDAGING ?"/>
          <p:cNvSpPr txBox="1"/>
          <p:nvPr/>
        </p:nvSpPr>
        <p:spPr>
          <a:xfrm>
            <a:off x="15877390" y="10630891"/>
            <a:ext cx="7814429" cy="2204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2438337">
              <a:defRPr sz="3100">
                <a:solidFill>
                  <a:srgbClr val="5E5E5E"/>
                </a:solidFill>
                <a:latin typeface="Roboto-Bold"/>
                <a:ea typeface="Roboto-Bold"/>
                <a:cs typeface="Roboto-Bold"/>
                <a:sym typeface="Roboto-Bold"/>
              </a:defRPr>
            </a:pPr>
            <a:r>
              <a:rPr dirty="0"/>
              <a:t>DEVELOP</a:t>
            </a:r>
            <a:r>
              <a:rPr b="0" dirty="0">
                <a:latin typeface="Roboto-Regular"/>
                <a:ea typeface="Roboto-Regular"/>
                <a:cs typeface="Roboto-Regular"/>
                <a:sym typeface="Roboto-Regular"/>
              </a:rPr>
              <a:t> - HOE ZOUDEN DE OPLOSSINGEN IN DE PRAKTIJK </a:t>
            </a:r>
          </a:p>
          <a:p>
            <a:pPr defTabSz="2438337">
              <a:defRPr sz="3100">
                <a:solidFill>
                  <a:srgbClr val="5E5E5E"/>
                </a:solidFill>
                <a:latin typeface="Roboto-Bold"/>
                <a:ea typeface="Roboto-Bold"/>
                <a:cs typeface="Roboto-Bold"/>
                <a:sym typeface="Roboto-Bold"/>
              </a:defRPr>
            </a:pPr>
            <a:r>
              <a:rPr b="0" dirty="0">
                <a:latin typeface="Roboto-Regular"/>
                <a:ea typeface="Roboto-Regular"/>
                <a:cs typeface="Roboto-Regular"/>
                <a:sym typeface="Roboto-Regular"/>
              </a:rPr>
              <a:t>KUNNEN WERKEN?</a:t>
            </a:r>
          </a:p>
        </p:txBody>
      </p:sp>
      <p:pic>
        <p:nvPicPr>
          <p:cNvPr id="1163" name="DEVELOP.png" descr="DEVELOP.png"/>
          <p:cNvPicPr>
            <a:picLocks noChangeAspect="1"/>
          </p:cNvPicPr>
          <p:nvPr/>
        </p:nvPicPr>
        <p:blipFill>
          <a:blip r:embed="rId4"/>
          <a:stretch>
            <a:fillRect/>
          </a:stretch>
        </p:blipFill>
        <p:spPr>
          <a:xfrm>
            <a:off x="16025404" y="3614694"/>
            <a:ext cx="7518402" cy="648661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5" name="Complete DDD Process 2021.png" descr="Complete DDD Process 2021.png"/>
          <p:cNvPicPr>
            <a:picLocks noChangeAspect="1"/>
          </p:cNvPicPr>
          <p:nvPr/>
        </p:nvPicPr>
        <p:blipFill>
          <a:blip r:embed="rId2">
            <a:alphaModFix amt="40096"/>
          </a:blip>
          <a:stretch>
            <a:fillRect/>
          </a:stretch>
        </p:blipFill>
        <p:spPr>
          <a:xfrm>
            <a:off x="840676" y="3612855"/>
            <a:ext cx="7517920" cy="6490290"/>
          </a:xfrm>
          <a:prstGeom prst="rect">
            <a:avLst/>
          </a:prstGeom>
          <a:ln w="12700">
            <a:miter lim="400000"/>
          </a:ln>
        </p:spPr>
      </p:pic>
      <p:sp>
        <p:nvSpPr>
          <p:cNvPr id="1166" name="CONTEXT DESIGN"/>
          <p:cNvSpPr txBox="1"/>
          <p:nvPr/>
        </p:nvSpPr>
        <p:spPr>
          <a:xfrm>
            <a:off x="8432800" y="10630889"/>
            <a:ext cx="7518400" cy="2204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CONCEPT DESIGN</a:t>
            </a:r>
          </a:p>
        </p:txBody>
      </p:sp>
      <p:sp>
        <p:nvSpPr>
          <p:cNvPr id="1167" name="STUDIO.WHY DESIGN THINKING"/>
          <p:cNvSpPr txBox="1"/>
          <p:nvPr/>
        </p:nvSpPr>
        <p:spPr>
          <a:xfrm>
            <a:off x="840436" y="10630889"/>
            <a:ext cx="7518401" cy="2204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2438337">
              <a:defRPr sz="3100" b="0">
                <a:solidFill>
                  <a:srgbClr val="5E5E5E"/>
                </a:solidFill>
                <a:latin typeface="Roboto-Regular"/>
                <a:ea typeface="Roboto-Regular"/>
                <a:cs typeface="Roboto-Regular"/>
                <a:sym typeface="Roboto-Regular"/>
              </a:defRPr>
            </a:lvl1pPr>
          </a:lstStyle>
          <a:p>
            <a:r>
              <a:t>STUDIO.WHY DESIGN THINKING</a:t>
            </a:r>
          </a:p>
        </p:txBody>
      </p:sp>
      <p:pic>
        <p:nvPicPr>
          <p:cNvPr id="1168" name="CONCEPT DESIGN Process 2021.png" descr="CONCEPT DESIGN Process 2021.png"/>
          <p:cNvPicPr>
            <a:picLocks noChangeAspect="1"/>
          </p:cNvPicPr>
          <p:nvPr/>
        </p:nvPicPr>
        <p:blipFill>
          <a:blip r:embed="rId3">
            <a:alphaModFix amt="40272"/>
          </a:blip>
          <a:stretch>
            <a:fillRect/>
          </a:stretch>
        </p:blipFill>
        <p:spPr>
          <a:xfrm>
            <a:off x="8432800" y="3614020"/>
            <a:ext cx="7518400" cy="6487961"/>
          </a:xfrm>
          <a:prstGeom prst="rect">
            <a:avLst/>
          </a:prstGeom>
          <a:ln w="12700">
            <a:miter lim="400000"/>
          </a:ln>
        </p:spPr>
      </p:pic>
      <p:sp>
        <p:nvSpPr>
          <p:cNvPr id="1169" name="UNDERSTAND - WAT IS ONZE UITDAGING ?"/>
          <p:cNvSpPr txBox="1"/>
          <p:nvPr/>
        </p:nvSpPr>
        <p:spPr>
          <a:xfrm>
            <a:off x="15877390" y="10630891"/>
            <a:ext cx="7814429" cy="2204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2438337">
              <a:defRPr sz="3100">
                <a:solidFill>
                  <a:srgbClr val="5E5E5E"/>
                </a:solidFill>
                <a:latin typeface="Roboto-Bold"/>
                <a:ea typeface="Roboto-Bold"/>
                <a:cs typeface="Roboto-Bold"/>
                <a:sym typeface="Roboto-Bold"/>
              </a:defRPr>
            </a:pPr>
            <a:r>
              <a:t>FRAME</a:t>
            </a:r>
            <a:r>
              <a:rPr b="0">
                <a:latin typeface="Roboto-Regular"/>
                <a:ea typeface="Roboto-Regular"/>
                <a:cs typeface="Roboto-Regular"/>
                <a:sym typeface="Roboto-Regular"/>
              </a:rPr>
              <a:t> - WELKE ‘PROBLEM/SOLUTION’ FIT HEBBEN WE GEVONDEN</a:t>
            </a:r>
          </a:p>
        </p:txBody>
      </p:sp>
      <p:sp>
        <p:nvSpPr>
          <p:cNvPr id="1170" name="UNDERSTAND"/>
          <p:cNvSpPr txBox="1">
            <a:spLocks noGrp="1"/>
          </p:cNvSpPr>
          <p:nvPr>
            <p:ph type="title"/>
          </p:nvPr>
        </p:nvSpPr>
        <p:spPr>
          <a:xfrm>
            <a:off x="1778000" y="1051835"/>
            <a:ext cx="4337147" cy="2032109"/>
          </a:xfrm>
          <a:prstGeom prst="rect">
            <a:avLst/>
          </a:prstGeom>
        </p:spPr>
        <p:txBody>
          <a:bodyPr/>
          <a:lstStyle>
            <a:lvl1pPr>
              <a:defRPr b="0">
                <a:latin typeface="Antonio Bold"/>
                <a:ea typeface="Antonio Bold"/>
                <a:cs typeface="Antonio Bold"/>
                <a:sym typeface="Antonio Bold"/>
              </a:defRPr>
            </a:lvl1pPr>
          </a:lstStyle>
          <a:p>
            <a:r>
              <a:t>FRAME</a:t>
            </a:r>
          </a:p>
        </p:txBody>
      </p:sp>
      <p:pic>
        <p:nvPicPr>
          <p:cNvPr id="1171" name="FRAME.png" descr="FRAME.png"/>
          <p:cNvPicPr>
            <a:picLocks noChangeAspect="1"/>
          </p:cNvPicPr>
          <p:nvPr/>
        </p:nvPicPr>
        <p:blipFill>
          <a:blip r:embed="rId4"/>
          <a:stretch>
            <a:fillRect/>
          </a:stretch>
        </p:blipFill>
        <p:spPr>
          <a:xfrm>
            <a:off x="16025404" y="3614694"/>
            <a:ext cx="7518402" cy="648661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Rechthoek"/>
          <p:cNvSpPr/>
          <p:nvPr/>
        </p:nvSpPr>
        <p:spPr>
          <a:xfrm>
            <a:off x="-252850" y="-186208"/>
            <a:ext cx="24724888" cy="14080637"/>
          </a:xfrm>
          <a:prstGeom prst="rect">
            <a:avLst/>
          </a:prstGeom>
          <a:solidFill>
            <a:srgbClr val="79CFDE"/>
          </a:solidFill>
          <a:ln w="12700">
            <a:miter lim="400000"/>
          </a:ln>
        </p:spPr>
        <p:txBody>
          <a:bodyPr lIns="0" tIns="0" rIns="0" bIns="0" anchor="ctr"/>
          <a:lstStyle/>
          <a:p>
            <a:pPr>
              <a:defRPr sz="3200" b="0">
                <a:solidFill>
                  <a:srgbClr val="FFFFFF"/>
                </a:solidFill>
                <a:latin typeface="Helvetica Light"/>
                <a:ea typeface="Helvetica Light"/>
                <a:cs typeface="Helvetica Light"/>
                <a:sym typeface="Helvetica Light"/>
              </a:defRPr>
            </a:pPr>
            <a:endParaRPr/>
          </a:p>
        </p:txBody>
      </p:sp>
      <p:grpSp>
        <p:nvGrpSpPr>
          <p:cNvPr id="1005" name="Groepeer"/>
          <p:cNvGrpSpPr/>
          <p:nvPr/>
        </p:nvGrpSpPr>
        <p:grpSpPr>
          <a:xfrm>
            <a:off x="6383227" y="4344868"/>
            <a:ext cx="11452735" cy="8458650"/>
            <a:chOff x="0" y="0"/>
            <a:chExt cx="11452733" cy="8458649"/>
          </a:xfrm>
        </p:grpSpPr>
        <p:pic>
          <p:nvPicPr>
            <p:cNvPr id="1003" name="1686aafb92061318e74dec2ddbc18e75.gif" descr="1686aafb92061318e74dec2ddbc18e75.gif"/>
            <p:cNvPicPr>
              <a:picLocks noChangeAspect="1"/>
            </p:cNvPicPr>
            <p:nvPr/>
          </p:nvPicPr>
          <p:blipFill>
            <a:blip r:embed="rId2"/>
            <a:srcRect l="32780" t="59135" r="32206"/>
            <a:stretch>
              <a:fillRect/>
            </a:stretch>
          </p:blipFill>
          <p:spPr>
            <a:xfrm>
              <a:off x="0" y="0"/>
              <a:ext cx="11452734" cy="8458650"/>
            </a:xfrm>
            <a:prstGeom prst="rect">
              <a:avLst/>
            </a:prstGeom>
            <a:ln w="12700" cap="flat">
              <a:noFill/>
              <a:miter lim="400000"/>
            </a:ln>
            <a:effectLst/>
          </p:spPr>
        </p:pic>
        <p:sp>
          <p:nvSpPr>
            <p:cNvPr id="1004" name="Gloeilamp"/>
            <p:cNvSpPr/>
            <p:nvPr/>
          </p:nvSpPr>
          <p:spPr>
            <a:xfrm>
              <a:off x="4446563" y="41644"/>
              <a:ext cx="2075537" cy="35988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sp>
        <p:nvSpPr>
          <p:cNvPr id="1006" name="Rechthoek"/>
          <p:cNvSpPr/>
          <p:nvPr/>
        </p:nvSpPr>
        <p:spPr>
          <a:xfrm>
            <a:off x="593776" y="528015"/>
            <a:ext cx="23196448" cy="12659970"/>
          </a:xfrm>
          <a:prstGeom prst="rect">
            <a:avLst/>
          </a:prstGeom>
          <a:ln w="25400">
            <a:solidFill>
              <a:srgbClr val="FFFFFF"/>
            </a:solidFill>
            <a:miter lim="400000"/>
          </a:ln>
        </p:spPr>
        <p:txBody>
          <a:bodyPr lIns="0" tIns="0" rIns="0" bIns="0" anchor="ctr"/>
          <a:lstStyle/>
          <a:p>
            <a:pPr>
              <a:defRPr sz="3400" b="0">
                <a:latin typeface="Helvetica Light"/>
                <a:ea typeface="Helvetica Light"/>
                <a:cs typeface="Helvetica Light"/>
                <a:sym typeface="Helvetica Light"/>
              </a:defRPr>
            </a:pPr>
            <a:endParaRPr/>
          </a:p>
        </p:txBody>
      </p:sp>
      <p:pic>
        <p:nvPicPr>
          <p:cNvPr id="1007" name="STUDIO.WHY wit (1).png" descr="STUDIO.WHY wit (1).png"/>
          <p:cNvPicPr>
            <a:picLocks noChangeAspect="1"/>
          </p:cNvPicPr>
          <p:nvPr/>
        </p:nvPicPr>
        <p:blipFill>
          <a:blip r:embed="rId3"/>
          <a:stretch>
            <a:fillRect/>
          </a:stretch>
        </p:blipFill>
        <p:spPr>
          <a:xfrm>
            <a:off x="976168" y="11863437"/>
            <a:ext cx="2100292" cy="998933"/>
          </a:xfrm>
          <a:prstGeom prst="rect">
            <a:avLst/>
          </a:prstGeom>
          <a:ln w="12700">
            <a:miter lim="400000"/>
          </a:ln>
        </p:spPr>
      </p:pic>
      <p:sp>
        <p:nvSpPr>
          <p:cNvPr id="1008" name="Inside the box"/>
          <p:cNvSpPr txBox="1"/>
          <p:nvPr/>
        </p:nvSpPr>
        <p:spPr>
          <a:xfrm>
            <a:off x="8086466" y="2626689"/>
            <a:ext cx="8224757" cy="193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defRPr sz="10000" b="0">
                <a:solidFill>
                  <a:srgbClr val="FFFFFF"/>
                </a:solidFill>
                <a:latin typeface="Antonio Bold"/>
                <a:ea typeface="Antonio Bold"/>
                <a:cs typeface="Antonio Bold"/>
                <a:sym typeface="Antonio Bold"/>
              </a:defRPr>
            </a:lvl1pPr>
          </a:lstStyle>
          <a:p>
            <a:r>
              <a:t>Inside the box</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 name="Rechthoek"/>
          <p:cNvSpPr/>
          <p:nvPr/>
        </p:nvSpPr>
        <p:spPr>
          <a:xfrm>
            <a:off x="-252850" y="-186208"/>
            <a:ext cx="24724888" cy="14080637"/>
          </a:xfrm>
          <a:prstGeom prst="rect">
            <a:avLst/>
          </a:prstGeom>
          <a:solidFill>
            <a:srgbClr val="79CFDE"/>
          </a:solidFill>
          <a:ln w="12700">
            <a:miter lim="400000"/>
          </a:ln>
        </p:spPr>
        <p:txBody>
          <a:bodyPr lIns="0" tIns="0" rIns="0" bIns="0" anchor="ctr"/>
          <a:lstStyle/>
          <a:p>
            <a:pPr>
              <a:defRPr sz="3200" b="0">
                <a:solidFill>
                  <a:srgbClr val="FFFFFF"/>
                </a:solidFill>
                <a:latin typeface="Helvetica Light"/>
                <a:ea typeface="Helvetica Light"/>
                <a:cs typeface="Helvetica Light"/>
                <a:sym typeface="Helvetica Light"/>
              </a:defRPr>
            </a:pPr>
            <a:endParaRPr/>
          </a:p>
        </p:txBody>
      </p:sp>
      <p:sp>
        <p:nvSpPr>
          <p:cNvPr id="1011" name="Gloeilamp"/>
          <p:cNvSpPr/>
          <p:nvPr/>
        </p:nvSpPr>
        <p:spPr>
          <a:xfrm>
            <a:off x="6351063" y="1228741"/>
            <a:ext cx="1568087" cy="27189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a:miter lim="400000"/>
          </a:ln>
        </p:spPr>
        <p:txBody>
          <a:bodyPr lIns="0" tIns="0" rIns="0" bIns="0" anchor="ctr"/>
          <a:lstStyle/>
          <a:p>
            <a:pPr>
              <a:defRPr sz="3200" b="0">
                <a:solidFill>
                  <a:srgbClr val="FFFFFF"/>
                </a:solidFill>
                <a:latin typeface="Helvetica Light"/>
                <a:ea typeface="Helvetica Light"/>
                <a:cs typeface="Helvetica Light"/>
                <a:sym typeface="Helvetica Light"/>
              </a:defRPr>
            </a:pPr>
            <a:endParaRPr/>
          </a:p>
        </p:txBody>
      </p:sp>
      <p:sp>
        <p:nvSpPr>
          <p:cNvPr id="1012" name="Gloeilamp"/>
          <p:cNvSpPr/>
          <p:nvPr/>
        </p:nvSpPr>
        <p:spPr>
          <a:xfrm>
            <a:off x="4093357" y="6410311"/>
            <a:ext cx="1688277" cy="29273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a:miter lim="400000"/>
          </a:ln>
        </p:spPr>
        <p:txBody>
          <a:bodyPr lIns="0" tIns="0" rIns="0" bIns="0" anchor="ctr"/>
          <a:lstStyle/>
          <a:p>
            <a:pPr>
              <a:defRPr sz="3200" b="0">
                <a:solidFill>
                  <a:srgbClr val="FFFFFF"/>
                </a:solidFill>
                <a:latin typeface="Helvetica Light"/>
                <a:ea typeface="Helvetica Light"/>
                <a:cs typeface="Helvetica Light"/>
                <a:sym typeface="Helvetica Light"/>
              </a:defRPr>
            </a:pPr>
            <a:endParaRPr/>
          </a:p>
        </p:txBody>
      </p:sp>
      <p:sp>
        <p:nvSpPr>
          <p:cNvPr id="1013" name="Gloeilamp"/>
          <p:cNvSpPr/>
          <p:nvPr/>
        </p:nvSpPr>
        <p:spPr>
          <a:xfrm>
            <a:off x="17389498" y="1691914"/>
            <a:ext cx="1353169" cy="23463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a:miter lim="400000"/>
          </a:ln>
        </p:spPr>
        <p:txBody>
          <a:bodyPr lIns="0" tIns="0" rIns="0" bIns="0" anchor="ctr"/>
          <a:lstStyle/>
          <a:p>
            <a:pPr>
              <a:defRPr sz="3200" b="0">
                <a:solidFill>
                  <a:srgbClr val="FFFFFF"/>
                </a:solidFill>
                <a:latin typeface="Helvetica Light"/>
                <a:ea typeface="Helvetica Light"/>
                <a:cs typeface="Helvetica Light"/>
                <a:sym typeface="Helvetica Light"/>
              </a:defRPr>
            </a:pPr>
            <a:endParaRPr/>
          </a:p>
        </p:txBody>
      </p:sp>
      <p:sp>
        <p:nvSpPr>
          <p:cNvPr id="1014" name="Gloeilamp"/>
          <p:cNvSpPr/>
          <p:nvPr/>
        </p:nvSpPr>
        <p:spPr>
          <a:xfrm>
            <a:off x="18155146" y="7274990"/>
            <a:ext cx="2075536" cy="35988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a:miter lim="400000"/>
          </a:ln>
        </p:spPr>
        <p:txBody>
          <a:bodyPr lIns="0" tIns="0" rIns="0" bIns="0" anchor="ctr"/>
          <a:lstStyle/>
          <a:p>
            <a:pPr>
              <a:defRPr sz="3200" b="0">
                <a:solidFill>
                  <a:srgbClr val="FFFFFF"/>
                </a:solidFill>
                <a:latin typeface="Helvetica Light"/>
                <a:ea typeface="Helvetica Light"/>
                <a:cs typeface="Helvetica Light"/>
                <a:sym typeface="Helvetica Light"/>
              </a:defRPr>
            </a:pPr>
            <a:endParaRPr/>
          </a:p>
        </p:txBody>
      </p:sp>
      <p:sp>
        <p:nvSpPr>
          <p:cNvPr id="1015" name="Gloeilamp"/>
          <p:cNvSpPr/>
          <p:nvPr/>
        </p:nvSpPr>
        <p:spPr>
          <a:xfrm>
            <a:off x="21940338" y="7898093"/>
            <a:ext cx="3108554" cy="53900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a:miter lim="400000"/>
          </a:ln>
        </p:spPr>
        <p:txBody>
          <a:bodyPr lIns="0" tIns="0" rIns="0" bIns="0" anchor="ctr"/>
          <a:lstStyle/>
          <a:p>
            <a:pPr>
              <a:defRPr sz="3200" b="0">
                <a:solidFill>
                  <a:srgbClr val="FFFFFF"/>
                </a:solidFill>
                <a:latin typeface="Helvetica Light"/>
                <a:ea typeface="Helvetica Light"/>
                <a:cs typeface="Helvetica Light"/>
                <a:sym typeface="Helvetica Light"/>
              </a:defRPr>
            </a:pPr>
            <a:endParaRPr/>
          </a:p>
        </p:txBody>
      </p:sp>
      <p:sp>
        <p:nvSpPr>
          <p:cNvPr id="1016" name="Gloeilamp"/>
          <p:cNvSpPr/>
          <p:nvPr/>
        </p:nvSpPr>
        <p:spPr>
          <a:xfrm>
            <a:off x="22561869" y="493163"/>
            <a:ext cx="832478" cy="144347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2843"/>
                  <a:pt x="21600" y="6352"/>
                </a:cubicBezTo>
                <a:cubicBezTo>
                  <a:pt x="21600" y="7004"/>
                  <a:pt x="21433" y="7633"/>
                  <a:pt x="21123" y="8225"/>
                </a:cubicBezTo>
                <a:cubicBezTo>
                  <a:pt x="21123" y="8225"/>
                  <a:pt x="21123" y="8226"/>
                  <a:pt x="21123" y="8227"/>
                </a:cubicBezTo>
                <a:cubicBezTo>
                  <a:pt x="21109" y="8261"/>
                  <a:pt x="21073" y="8322"/>
                  <a:pt x="21021" y="8405"/>
                </a:cubicBezTo>
                <a:cubicBezTo>
                  <a:pt x="20907" y="8601"/>
                  <a:pt x="20778" y="8793"/>
                  <a:pt x="20634" y="8979"/>
                </a:cubicBezTo>
                <a:cubicBezTo>
                  <a:pt x="19377" y="10787"/>
                  <a:pt x="16161" y="15160"/>
                  <a:pt x="16160" y="16141"/>
                </a:cubicBezTo>
                <a:lnTo>
                  <a:pt x="15944" y="16902"/>
                </a:lnTo>
                <a:cubicBezTo>
                  <a:pt x="15944" y="16902"/>
                  <a:pt x="15904" y="16981"/>
                  <a:pt x="15783" y="17079"/>
                </a:cubicBezTo>
                <a:lnTo>
                  <a:pt x="5785" y="17079"/>
                </a:lnTo>
                <a:cubicBezTo>
                  <a:pt x="5664" y="16981"/>
                  <a:pt x="5624" y="16902"/>
                  <a:pt x="5624" y="16902"/>
                </a:cubicBezTo>
                <a:lnTo>
                  <a:pt x="5407" y="16141"/>
                </a:lnTo>
                <a:cubicBezTo>
                  <a:pt x="5407" y="14948"/>
                  <a:pt x="656" y="8742"/>
                  <a:pt x="448" y="8227"/>
                </a:cubicBezTo>
                <a:cubicBezTo>
                  <a:pt x="441" y="8211"/>
                  <a:pt x="445" y="8198"/>
                  <a:pt x="459" y="8188"/>
                </a:cubicBezTo>
                <a:cubicBezTo>
                  <a:pt x="162" y="7607"/>
                  <a:pt x="0" y="6990"/>
                  <a:pt x="0" y="6352"/>
                </a:cubicBezTo>
                <a:cubicBezTo>
                  <a:pt x="0" y="2843"/>
                  <a:pt x="4835" y="0"/>
                  <a:pt x="10800" y="0"/>
                </a:cubicBezTo>
                <a:close/>
                <a:moveTo>
                  <a:pt x="15657" y="17697"/>
                </a:moveTo>
                <a:cubicBezTo>
                  <a:pt x="15670" y="17727"/>
                  <a:pt x="15681" y="17758"/>
                  <a:pt x="15681" y="17791"/>
                </a:cubicBezTo>
                <a:lnTo>
                  <a:pt x="15681" y="18399"/>
                </a:lnTo>
                <a:cubicBezTo>
                  <a:pt x="15681" y="18599"/>
                  <a:pt x="15422" y="18765"/>
                  <a:pt x="15090" y="18795"/>
                </a:cubicBezTo>
                <a:cubicBezTo>
                  <a:pt x="15169" y="18855"/>
                  <a:pt x="15218" y="18929"/>
                  <a:pt x="15218" y="19010"/>
                </a:cubicBezTo>
                <a:lnTo>
                  <a:pt x="15218" y="19541"/>
                </a:lnTo>
                <a:cubicBezTo>
                  <a:pt x="15218" y="19736"/>
                  <a:pt x="14944" y="19894"/>
                  <a:pt x="14607" y="19894"/>
                </a:cubicBezTo>
                <a:lnTo>
                  <a:pt x="14414" y="19894"/>
                </a:lnTo>
                <a:lnTo>
                  <a:pt x="14414" y="20380"/>
                </a:lnTo>
                <a:cubicBezTo>
                  <a:pt x="14414" y="20568"/>
                  <a:pt x="14146" y="20721"/>
                  <a:pt x="13820" y="20721"/>
                </a:cubicBezTo>
                <a:lnTo>
                  <a:pt x="12784" y="20721"/>
                </a:lnTo>
                <a:cubicBezTo>
                  <a:pt x="12675" y="21215"/>
                  <a:pt x="11829" y="21600"/>
                  <a:pt x="10800" y="21600"/>
                </a:cubicBezTo>
                <a:cubicBezTo>
                  <a:pt x="9771" y="21600"/>
                  <a:pt x="8925" y="21215"/>
                  <a:pt x="8816" y="20721"/>
                </a:cubicBezTo>
                <a:lnTo>
                  <a:pt x="7780" y="20721"/>
                </a:lnTo>
                <a:cubicBezTo>
                  <a:pt x="7454" y="20721"/>
                  <a:pt x="7186" y="20568"/>
                  <a:pt x="7186" y="20380"/>
                </a:cubicBezTo>
                <a:lnTo>
                  <a:pt x="7186" y="19894"/>
                </a:lnTo>
                <a:lnTo>
                  <a:pt x="6993" y="19894"/>
                </a:lnTo>
                <a:cubicBezTo>
                  <a:pt x="6656" y="19894"/>
                  <a:pt x="6382" y="19736"/>
                  <a:pt x="6382" y="19541"/>
                </a:cubicBezTo>
                <a:lnTo>
                  <a:pt x="6382" y="19010"/>
                </a:lnTo>
                <a:cubicBezTo>
                  <a:pt x="6382" y="18929"/>
                  <a:pt x="6431" y="18855"/>
                  <a:pt x="6510" y="18795"/>
                </a:cubicBezTo>
                <a:cubicBezTo>
                  <a:pt x="6178" y="18765"/>
                  <a:pt x="5919" y="18599"/>
                  <a:pt x="5919" y="18399"/>
                </a:cubicBezTo>
                <a:lnTo>
                  <a:pt x="5919" y="17791"/>
                </a:lnTo>
                <a:cubicBezTo>
                  <a:pt x="5919" y="17758"/>
                  <a:pt x="5930" y="17727"/>
                  <a:pt x="5943" y="17697"/>
                </a:cubicBezTo>
                <a:lnTo>
                  <a:pt x="15657" y="17697"/>
                </a:lnTo>
                <a:close/>
              </a:path>
            </a:pathLst>
          </a:custGeom>
          <a:solidFill>
            <a:srgbClr val="3C3C3C"/>
          </a:solidFill>
          <a:ln w="12700">
            <a:miter lim="400000"/>
          </a:ln>
        </p:spPr>
        <p:txBody>
          <a:bodyPr lIns="0" tIns="0" rIns="0" bIns="0" anchor="ctr"/>
          <a:lstStyle/>
          <a:p>
            <a:pPr>
              <a:defRPr sz="3200" b="0">
                <a:solidFill>
                  <a:srgbClr val="FFFFFF"/>
                </a:solidFill>
                <a:latin typeface="Helvetica Light"/>
                <a:ea typeface="Helvetica Light"/>
                <a:cs typeface="Helvetica Light"/>
                <a:sym typeface="Helvetica Light"/>
              </a:defRPr>
            </a:pPr>
            <a:endParaRPr/>
          </a:p>
        </p:txBody>
      </p:sp>
      <p:sp>
        <p:nvSpPr>
          <p:cNvPr id="1017" name="Gloeilamp"/>
          <p:cNvSpPr/>
          <p:nvPr/>
        </p:nvSpPr>
        <p:spPr>
          <a:xfrm>
            <a:off x="20549866" y="4892461"/>
            <a:ext cx="1688277" cy="29273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a:miter lim="400000"/>
          </a:ln>
        </p:spPr>
        <p:txBody>
          <a:bodyPr lIns="0" tIns="0" rIns="0" bIns="0" anchor="ctr"/>
          <a:lstStyle/>
          <a:p>
            <a:pPr>
              <a:defRPr sz="3200" b="0">
                <a:solidFill>
                  <a:srgbClr val="FFFFFF"/>
                </a:solidFill>
                <a:latin typeface="Helvetica Light"/>
                <a:ea typeface="Helvetica Light"/>
                <a:cs typeface="Helvetica Light"/>
                <a:sym typeface="Helvetica Light"/>
              </a:defRPr>
            </a:pPr>
            <a:endParaRPr/>
          </a:p>
        </p:txBody>
      </p:sp>
      <p:sp>
        <p:nvSpPr>
          <p:cNvPr id="1018" name="Gloeilamp"/>
          <p:cNvSpPr/>
          <p:nvPr/>
        </p:nvSpPr>
        <p:spPr>
          <a:xfrm>
            <a:off x="925680" y="3985062"/>
            <a:ext cx="1353170" cy="23463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a:miter lim="400000"/>
          </a:ln>
        </p:spPr>
        <p:txBody>
          <a:bodyPr lIns="0" tIns="0" rIns="0" bIns="0" anchor="ctr"/>
          <a:lstStyle/>
          <a:p>
            <a:pPr>
              <a:defRPr sz="3200" b="0">
                <a:solidFill>
                  <a:srgbClr val="FFFFFF"/>
                </a:solidFill>
                <a:latin typeface="Helvetica Light"/>
                <a:ea typeface="Helvetica Light"/>
                <a:cs typeface="Helvetica Light"/>
                <a:sym typeface="Helvetica Light"/>
              </a:defRPr>
            </a:pPr>
            <a:endParaRPr/>
          </a:p>
        </p:txBody>
      </p:sp>
      <p:sp>
        <p:nvSpPr>
          <p:cNvPr id="1019" name="Gloeilamp"/>
          <p:cNvSpPr/>
          <p:nvPr/>
        </p:nvSpPr>
        <p:spPr>
          <a:xfrm>
            <a:off x="103834" y="111919"/>
            <a:ext cx="832479" cy="14434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2843"/>
                  <a:pt x="21600" y="6352"/>
                </a:cubicBezTo>
                <a:cubicBezTo>
                  <a:pt x="21600" y="7004"/>
                  <a:pt x="21433" y="7633"/>
                  <a:pt x="21123" y="8225"/>
                </a:cubicBezTo>
                <a:cubicBezTo>
                  <a:pt x="21123" y="8225"/>
                  <a:pt x="21123" y="8226"/>
                  <a:pt x="21123" y="8227"/>
                </a:cubicBezTo>
                <a:cubicBezTo>
                  <a:pt x="21109" y="8261"/>
                  <a:pt x="21073" y="8322"/>
                  <a:pt x="21021" y="8405"/>
                </a:cubicBezTo>
                <a:cubicBezTo>
                  <a:pt x="20907" y="8601"/>
                  <a:pt x="20778" y="8793"/>
                  <a:pt x="20634" y="8979"/>
                </a:cubicBezTo>
                <a:cubicBezTo>
                  <a:pt x="19377" y="10787"/>
                  <a:pt x="16161" y="15160"/>
                  <a:pt x="16160" y="16141"/>
                </a:cubicBezTo>
                <a:lnTo>
                  <a:pt x="15944" y="16902"/>
                </a:lnTo>
                <a:cubicBezTo>
                  <a:pt x="15944" y="16902"/>
                  <a:pt x="15904" y="16981"/>
                  <a:pt x="15783" y="17079"/>
                </a:cubicBezTo>
                <a:lnTo>
                  <a:pt x="5785" y="17079"/>
                </a:lnTo>
                <a:cubicBezTo>
                  <a:pt x="5664" y="16981"/>
                  <a:pt x="5624" y="16902"/>
                  <a:pt x="5624" y="16902"/>
                </a:cubicBezTo>
                <a:lnTo>
                  <a:pt x="5407" y="16141"/>
                </a:lnTo>
                <a:cubicBezTo>
                  <a:pt x="5407" y="14948"/>
                  <a:pt x="656" y="8742"/>
                  <a:pt x="448" y="8227"/>
                </a:cubicBezTo>
                <a:cubicBezTo>
                  <a:pt x="441" y="8211"/>
                  <a:pt x="445" y="8198"/>
                  <a:pt x="459" y="8188"/>
                </a:cubicBezTo>
                <a:cubicBezTo>
                  <a:pt x="162" y="7607"/>
                  <a:pt x="0" y="6990"/>
                  <a:pt x="0" y="6352"/>
                </a:cubicBezTo>
                <a:cubicBezTo>
                  <a:pt x="0" y="2843"/>
                  <a:pt x="4835" y="0"/>
                  <a:pt x="10800" y="0"/>
                </a:cubicBezTo>
                <a:close/>
                <a:moveTo>
                  <a:pt x="15657" y="17697"/>
                </a:moveTo>
                <a:cubicBezTo>
                  <a:pt x="15670" y="17727"/>
                  <a:pt x="15681" y="17758"/>
                  <a:pt x="15681" y="17791"/>
                </a:cubicBezTo>
                <a:lnTo>
                  <a:pt x="15681" y="18399"/>
                </a:lnTo>
                <a:cubicBezTo>
                  <a:pt x="15681" y="18599"/>
                  <a:pt x="15422" y="18765"/>
                  <a:pt x="15090" y="18795"/>
                </a:cubicBezTo>
                <a:cubicBezTo>
                  <a:pt x="15169" y="18855"/>
                  <a:pt x="15218" y="18929"/>
                  <a:pt x="15218" y="19010"/>
                </a:cubicBezTo>
                <a:lnTo>
                  <a:pt x="15218" y="19541"/>
                </a:lnTo>
                <a:cubicBezTo>
                  <a:pt x="15218" y="19736"/>
                  <a:pt x="14944" y="19894"/>
                  <a:pt x="14607" y="19894"/>
                </a:cubicBezTo>
                <a:lnTo>
                  <a:pt x="14414" y="19894"/>
                </a:lnTo>
                <a:lnTo>
                  <a:pt x="14414" y="20380"/>
                </a:lnTo>
                <a:cubicBezTo>
                  <a:pt x="14414" y="20568"/>
                  <a:pt x="14146" y="20721"/>
                  <a:pt x="13820" y="20721"/>
                </a:cubicBezTo>
                <a:lnTo>
                  <a:pt x="12784" y="20721"/>
                </a:lnTo>
                <a:cubicBezTo>
                  <a:pt x="12675" y="21215"/>
                  <a:pt x="11829" y="21600"/>
                  <a:pt x="10800" y="21600"/>
                </a:cubicBezTo>
                <a:cubicBezTo>
                  <a:pt x="9771" y="21600"/>
                  <a:pt x="8925" y="21215"/>
                  <a:pt x="8816" y="20721"/>
                </a:cubicBezTo>
                <a:lnTo>
                  <a:pt x="7780" y="20721"/>
                </a:lnTo>
                <a:cubicBezTo>
                  <a:pt x="7454" y="20721"/>
                  <a:pt x="7186" y="20568"/>
                  <a:pt x="7186" y="20380"/>
                </a:cubicBezTo>
                <a:lnTo>
                  <a:pt x="7186" y="19894"/>
                </a:lnTo>
                <a:lnTo>
                  <a:pt x="6993" y="19894"/>
                </a:lnTo>
                <a:cubicBezTo>
                  <a:pt x="6656" y="19894"/>
                  <a:pt x="6382" y="19736"/>
                  <a:pt x="6382" y="19541"/>
                </a:cubicBezTo>
                <a:lnTo>
                  <a:pt x="6382" y="19010"/>
                </a:lnTo>
                <a:cubicBezTo>
                  <a:pt x="6382" y="18929"/>
                  <a:pt x="6431" y="18855"/>
                  <a:pt x="6510" y="18795"/>
                </a:cubicBezTo>
                <a:cubicBezTo>
                  <a:pt x="6178" y="18765"/>
                  <a:pt x="5919" y="18599"/>
                  <a:pt x="5919" y="18399"/>
                </a:cubicBezTo>
                <a:lnTo>
                  <a:pt x="5919" y="17791"/>
                </a:lnTo>
                <a:cubicBezTo>
                  <a:pt x="5919" y="17758"/>
                  <a:pt x="5930" y="17727"/>
                  <a:pt x="5943" y="17697"/>
                </a:cubicBezTo>
                <a:lnTo>
                  <a:pt x="15657" y="17697"/>
                </a:lnTo>
                <a:close/>
              </a:path>
            </a:pathLst>
          </a:custGeom>
          <a:solidFill>
            <a:srgbClr val="3C3C3C"/>
          </a:solidFill>
          <a:ln w="12700">
            <a:miter lim="400000"/>
          </a:ln>
        </p:spPr>
        <p:txBody>
          <a:bodyPr lIns="0" tIns="0" rIns="0" bIns="0" anchor="ctr"/>
          <a:lstStyle/>
          <a:p>
            <a:pPr>
              <a:defRPr sz="3200" b="0">
                <a:solidFill>
                  <a:srgbClr val="FFFFFF"/>
                </a:solidFill>
                <a:latin typeface="Helvetica Light"/>
                <a:ea typeface="Helvetica Light"/>
                <a:cs typeface="Helvetica Light"/>
                <a:sym typeface="Helvetica Light"/>
              </a:defRPr>
            </a:pPr>
            <a:endParaRPr/>
          </a:p>
        </p:txBody>
      </p:sp>
      <p:sp>
        <p:nvSpPr>
          <p:cNvPr id="1020" name="Rechthoek"/>
          <p:cNvSpPr/>
          <p:nvPr/>
        </p:nvSpPr>
        <p:spPr>
          <a:xfrm>
            <a:off x="593776" y="528015"/>
            <a:ext cx="23196448" cy="12659970"/>
          </a:xfrm>
          <a:prstGeom prst="rect">
            <a:avLst/>
          </a:prstGeom>
          <a:ln w="25400">
            <a:solidFill>
              <a:srgbClr val="FFFFFF"/>
            </a:solidFill>
            <a:miter lim="400000"/>
          </a:ln>
        </p:spPr>
        <p:txBody>
          <a:bodyPr lIns="0" tIns="0" rIns="0" bIns="0" anchor="ctr"/>
          <a:lstStyle/>
          <a:p>
            <a:pPr>
              <a:defRPr sz="3400" b="0">
                <a:latin typeface="Helvetica Light"/>
                <a:ea typeface="Helvetica Light"/>
                <a:cs typeface="Helvetica Light"/>
                <a:sym typeface="Helvetica Light"/>
              </a:defRPr>
            </a:pPr>
            <a:endParaRPr/>
          </a:p>
        </p:txBody>
      </p:sp>
      <p:pic>
        <p:nvPicPr>
          <p:cNvPr id="1021" name="STUDIO.WHY wit (1).png" descr="STUDIO.WHY wit (1).png"/>
          <p:cNvPicPr>
            <a:picLocks noChangeAspect="1"/>
          </p:cNvPicPr>
          <p:nvPr/>
        </p:nvPicPr>
        <p:blipFill>
          <a:blip r:embed="rId2"/>
          <a:stretch>
            <a:fillRect/>
          </a:stretch>
        </p:blipFill>
        <p:spPr>
          <a:xfrm>
            <a:off x="976168" y="11863437"/>
            <a:ext cx="2100292" cy="998933"/>
          </a:xfrm>
          <a:prstGeom prst="rect">
            <a:avLst/>
          </a:prstGeom>
          <a:ln w="12700">
            <a:miter lim="400000"/>
          </a:ln>
        </p:spPr>
      </p:pic>
      <p:sp>
        <p:nvSpPr>
          <p:cNvPr id="1022" name="Outside the box"/>
          <p:cNvSpPr txBox="1"/>
          <p:nvPr/>
        </p:nvSpPr>
        <p:spPr>
          <a:xfrm>
            <a:off x="8086466" y="2626689"/>
            <a:ext cx="8224757" cy="193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defRPr sz="10000" b="0">
                <a:solidFill>
                  <a:srgbClr val="FFFFFF"/>
                </a:solidFill>
                <a:latin typeface="Antonio Bold"/>
                <a:ea typeface="Antonio Bold"/>
                <a:cs typeface="Antonio Bold"/>
                <a:sym typeface="Antonio Bold"/>
              </a:defRPr>
            </a:lvl1pPr>
          </a:lstStyle>
          <a:p>
            <a:r>
              <a:t>Outside the box</a:t>
            </a:r>
          </a:p>
        </p:txBody>
      </p:sp>
      <p:pic>
        <p:nvPicPr>
          <p:cNvPr id="1023" name="Groepeer" descr="Groepeer"/>
          <p:cNvPicPr>
            <a:picLocks noChangeAspect="1"/>
          </p:cNvPicPr>
          <p:nvPr/>
        </p:nvPicPr>
        <p:blipFill>
          <a:blip r:embed="rId3"/>
          <a:srcRect l="32780" t="59135" r="32206"/>
          <a:stretch>
            <a:fillRect/>
          </a:stretch>
        </p:blipFill>
        <p:spPr>
          <a:xfrm>
            <a:off x="6383227" y="4344868"/>
            <a:ext cx="11452730" cy="8458649"/>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hthoek"/>
          <p:cNvSpPr/>
          <p:nvPr/>
        </p:nvSpPr>
        <p:spPr>
          <a:xfrm>
            <a:off x="-252850" y="-186208"/>
            <a:ext cx="24724888" cy="14080637"/>
          </a:xfrm>
          <a:prstGeom prst="rect">
            <a:avLst/>
          </a:prstGeom>
          <a:solidFill>
            <a:srgbClr val="79CFDE"/>
          </a:solidFill>
          <a:ln w="12700">
            <a:miter lim="400000"/>
          </a:ln>
        </p:spPr>
        <p:txBody>
          <a:bodyPr lIns="0" tIns="0" rIns="0" bIns="0" anchor="ctr"/>
          <a:lstStyle/>
          <a:p>
            <a:pPr>
              <a:defRPr sz="3200" b="0">
                <a:solidFill>
                  <a:srgbClr val="FFFFFF"/>
                </a:solidFill>
                <a:latin typeface="Helvetica Light"/>
                <a:ea typeface="Helvetica Light"/>
                <a:cs typeface="Helvetica Light"/>
                <a:sym typeface="Helvetica Light"/>
              </a:defRPr>
            </a:pPr>
            <a:endParaRPr/>
          </a:p>
        </p:txBody>
      </p:sp>
      <p:grpSp>
        <p:nvGrpSpPr>
          <p:cNvPr id="1028" name="Groepeer"/>
          <p:cNvGrpSpPr/>
          <p:nvPr/>
        </p:nvGrpSpPr>
        <p:grpSpPr>
          <a:xfrm>
            <a:off x="12156474" y="6958502"/>
            <a:ext cx="3317198" cy="5751846"/>
            <a:chOff x="0" y="0"/>
            <a:chExt cx="3317196" cy="5751845"/>
          </a:xfrm>
        </p:grpSpPr>
        <p:sp>
          <p:nvSpPr>
            <p:cNvPr id="1026" name="Gloeilamp"/>
            <p:cNvSpPr/>
            <p:nvPr/>
          </p:nvSpPr>
          <p:spPr>
            <a:xfrm>
              <a:off x="-1" y="-1"/>
              <a:ext cx="3317198" cy="575184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sp>
          <p:nvSpPr>
            <p:cNvPr id="1027" name="Vuur"/>
            <p:cNvSpPr/>
            <p:nvPr/>
          </p:nvSpPr>
          <p:spPr>
            <a:xfrm>
              <a:off x="728761" y="628107"/>
              <a:ext cx="1859619" cy="2175154"/>
            </a:xfrm>
            <a:custGeom>
              <a:avLst/>
              <a:gdLst/>
              <a:ahLst/>
              <a:cxnLst>
                <a:cxn ang="0">
                  <a:pos x="wd2" y="hd2"/>
                </a:cxn>
                <a:cxn ang="5400000">
                  <a:pos x="wd2" y="hd2"/>
                </a:cxn>
                <a:cxn ang="10800000">
                  <a:pos x="wd2" y="hd2"/>
                </a:cxn>
                <a:cxn ang="16200000">
                  <a:pos x="wd2" y="hd2"/>
                </a:cxn>
              </a:cxnLst>
              <a:rect l="0" t="0" r="r" b="b"/>
              <a:pathLst>
                <a:path w="18868" h="21600"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79CFDE"/>
            </a:solidFill>
            <a:ln w="12700" cap="flat">
              <a:noFill/>
              <a:miter lim="400000"/>
            </a:ln>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grpSp>
        <p:nvGrpSpPr>
          <p:cNvPr id="1031" name="Groepeer"/>
          <p:cNvGrpSpPr/>
          <p:nvPr/>
        </p:nvGrpSpPr>
        <p:grpSpPr>
          <a:xfrm>
            <a:off x="20331234" y="7144407"/>
            <a:ext cx="4933439" cy="8554320"/>
            <a:chOff x="0" y="-1"/>
            <a:chExt cx="4933438" cy="8554318"/>
          </a:xfrm>
        </p:grpSpPr>
        <p:sp>
          <p:nvSpPr>
            <p:cNvPr id="1029" name="Gloeilamp"/>
            <p:cNvSpPr/>
            <p:nvPr/>
          </p:nvSpPr>
          <p:spPr>
            <a:xfrm>
              <a:off x="-1" y="-2"/>
              <a:ext cx="4933439" cy="855432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sp>
          <p:nvSpPr>
            <p:cNvPr id="1030" name="Vuur"/>
            <p:cNvSpPr/>
            <p:nvPr/>
          </p:nvSpPr>
          <p:spPr>
            <a:xfrm>
              <a:off x="1083837" y="934140"/>
              <a:ext cx="2765680" cy="3234956"/>
            </a:xfrm>
            <a:custGeom>
              <a:avLst/>
              <a:gdLst/>
              <a:ahLst/>
              <a:cxnLst>
                <a:cxn ang="0">
                  <a:pos x="wd2" y="hd2"/>
                </a:cxn>
                <a:cxn ang="5400000">
                  <a:pos x="wd2" y="hd2"/>
                </a:cxn>
                <a:cxn ang="10800000">
                  <a:pos x="wd2" y="hd2"/>
                </a:cxn>
                <a:cxn ang="16200000">
                  <a:pos x="wd2" y="hd2"/>
                </a:cxn>
              </a:cxnLst>
              <a:rect l="0" t="0" r="r" b="b"/>
              <a:pathLst>
                <a:path w="18868" h="21600"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79CFDE"/>
            </a:solidFill>
            <a:ln w="12700" cap="flat">
              <a:noFill/>
              <a:miter lim="400000"/>
            </a:ln>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grpSp>
        <p:nvGrpSpPr>
          <p:cNvPr id="1034" name="Groepeer"/>
          <p:cNvGrpSpPr/>
          <p:nvPr/>
        </p:nvGrpSpPr>
        <p:grpSpPr>
          <a:xfrm>
            <a:off x="10238840" y="4601132"/>
            <a:ext cx="1905233" cy="3303572"/>
            <a:chOff x="0" y="-1"/>
            <a:chExt cx="1905231" cy="3303571"/>
          </a:xfrm>
        </p:grpSpPr>
        <p:sp>
          <p:nvSpPr>
            <p:cNvPr id="1032" name="Gloeilamp"/>
            <p:cNvSpPr/>
            <p:nvPr/>
          </p:nvSpPr>
          <p:spPr>
            <a:xfrm>
              <a:off x="0" y="-2"/>
              <a:ext cx="1905232" cy="330357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sp>
          <p:nvSpPr>
            <p:cNvPr id="1033" name="Vuur"/>
            <p:cNvSpPr/>
            <p:nvPr/>
          </p:nvSpPr>
          <p:spPr>
            <a:xfrm>
              <a:off x="418562" y="360752"/>
              <a:ext cx="1068074" cy="1249300"/>
            </a:xfrm>
            <a:custGeom>
              <a:avLst/>
              <a:gdLst/>
              <a:ahLst/>
              <a:cxnLst>
                <a:cxn ang="0">
                  <a:pos x="wd2" y="hd2"/>
                </a:cxn>
                <a:cxn ang="5400000">
                  <a:pos x="wd2" y="hd2"/>
                </a:cxn>
                <a:cxn ang="10800000">
                  <a:pos x="wd2" y="hd2"/>
                </a:cxn>
                <a:cxn ang="16200000">
                  <a:pos x="wd2" y="hd2"/>
                </a:cxn>
              </a:cxnLst>
              <a:rect l="0" t="0" r="r" b="b"/>
              <a:pathLst>
                <a:path w="18868" h="21600"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79CFDE"/>
            </a:solidFill>
            <a:ln w="12700" cap="flat">
              <a:noFill/>
              <a:miter lim="400000"/>
            </a:ln>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grpSp>
        <p:nvGrpSpPr>
          <p:cNvPr id="1037" name="Groepeer"/>
          <p:cNvGrpSpPr/>
          <p:nvPr/>
        </p:nvGrpSpPr>
        <p:grpSpPr>
          <a:xfrm>
            <a:off x="17468524" y="5206215"/>
            <a:ext cx="1905233" cy="3303572"/>
            <a:chOff x="0" y="-1"/>
            <a:chExt cx="1905231" cy="3303570"/>
          </a:xfrm>
        </p:grpSpPr>
        <p:sp>
          <p:nvSpPr>
            <p:cNvPr id="1035" name="Gloeilamp"/>
            <p:cNvSpPr/>
            <p:nvPr/>
          </p:nvSpPr>
          <p:spPr>
            <a:xfrm>
              <a:off x="0" y="-2"/>
              <a:ext cx="1905232" cy="33035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sp>
          <p:nvSpPr>
            <p:cNvPr id="1036" name="Vuur"/>
            <p:cNvSpPr/>
            <p:nvPr/>
          </p:nvSpPr>
          <p:spPr>
            <a:xfrm>
              <a:off x="418562" y="360752"/>
              <a:ext cx="1068074" cy="1249300"/>
            </a:xfrm>
            <a:custGeom>
              <a:avLst/>
              <a:gdLst/>
              <a:ahLst/>
              <a:cxnLst>
                <a:cxn ang="0">
                  <a:pos x="wd2" y="hd2"/>
                </a:cxn>
                <a:cxn ang="5400000">
                  <a:pos x="wd2" y="hd2"/>
                </a:cxn>
                <a:cxn ang="10800000">
                  <a:pos x="wd2" y="hd2"/>
                </a:cxn>
                <a:cxn ang="16200000">
                  <a:pos x="wd2" y="hd2"/>
                </a:cxn>
              </a:cxnLst>
              <a:rect l="0" t="0" r="r" b="b"/>
              <a:pathLst>
                <a:path w="18868" h="21600"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79CFDE"/>
            </a:solidFill>
            <a:ln w="12700" cap="flat">
              <a:noFill/>
              <a:miter lim="400000"/>
            </a:ln>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grpSp>
        <p:nvGrpSpPr>
          <p:cNvPr id="1040" name="Groepeer"/>
          <p:cNvGrpSpPr/>
          <p:nvPr/>
        </p:nvGrpSpPr>
        <p:grpSpPr>
          <a:xfrm>
            <a:off x="4671469" y="3457072"/>
            <a:ext cx="3922761" cy="6801857"/>
            <a:chOff x="0" y="0"/>
            <a:chExt cx="3922760" cy="6801856"/>
          </a:xfrm>
        </p:grpSpPr>
        <p:sp>
          <p:nvSpPr>
            <p:cNvPr id="1038" name="Gloeilamp"/>
            <p:cNvSpPr/>
            <p:nvPr/>
          </p:nvSpPr>
          <p:spPr>
            <a:xfrm>
              <a:off x="-1" y="-1"/>
              <a:ext cx="3922762" cy="68018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sp>
          <p:nvSpPr>
            <p:cNvPr id="1039" name="Vuur"/>
            <p:cNvSpPr/>
            <p:nvPr/>
          </p:nvSpPr>
          <p:spPr>
            <a:xfrm>
              <a:off x="861797" y="742769"/>
              <a:ext cx="2199098" cy="2572235"/>
            </a:xfrm>
            <a:custGeom>
              <a:avLst/>
              <a:gdLst/>
              <a:ahLst/>
              <a:cxnLst>
                <a:cxn ang="0">
                  <a:pos x="wd2" y="hd2"/>
                </a:cxn>
                <a:cxn ang="5400000">
                  <a:pos x="wd2" y="hd2"/>
                </a:cxn>
                <a:cxn ang="10800000">
                  <a:pos x="wd2" y="hd2"/>
                </a:cxn>
                <a:cxn ang="16200000">
                  <a:pos x="wd2" y="hd2"/>
                </a:cxn>
              </a:cxnLst>
              <a:rect l="0" t="0" r="r" b="b"/>
              <a:pathLst>
                <a:path w="18868" h="21600"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79CFDE"/>
            </a:solidFill>
            <a:ln w="12700" cap="flat">
              <a:noFill/>
              <a:miter lim="400000"/>
            </a:ln>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grpSp>
        <p:nvGrpSpPr>
          <p:cNvPr id="1043" name="Groepeer"/>
          <p:cNvGrpSpPr/>
          <p:nvPr/>
        </p:nvGrpSpPr>
        <p:grpSpPr>
          <a:xfrm>
            <a:off x="1395347" y="3242947"/>
            <a:ext cx="1411668" cy="2447748"/>
            <a:chOff x="-1" y="0"/>
            <a:chExt cx="1411666" cy="2447747"/>
          </a:xfrm>
        </p:grpSpPr>
        <p:sp>
          <p:nvSpPr>
            <p:cNvPr id="1041" name="Gloeilamp"/>
            <p:cNvSpPr/>
            <p:nvPr/>
          </p:nvSpPr>
          <p:spPr>
            <a:xfrm>
              <a:off x="-2" y="0"/>
              <a:ext cx="1411668" cy="24477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sp>
          <p:nvSpPr>
            <p:cNvPr id="1042" name="Vuur"/>
            <p:cNvSpPr/>
            <p:nvPr/>
          </p:nvSpPr>
          <p:spPr>
            <a:xfrm>
              <a:off x="310130" y="267296"/>
              <a:ext cx="791380" cy="925658"/>
            </a:xfrm>
            <a:custGeom>
              <a:avLst/>
              <a:gdLst/>
              <a:ahLst/>
              <a:cxnLst>
                <a:cxn ang="0">
                  <a:pos x="wd2" y="hd2"/>
                </a:cxn>
                <a:cxn ang="5400000">
                  <a:pos x="wd2" y="hd2"/>
                </a:cxn>
                <a:cxn ang="10800000">
                  <a:pos x="wd2" y="hd2"/>
                </a:cxn>
                <a:cxn ang="16200000">
                  <a:pos x="wd2" y="hd2"/>
                </a:cxn>
              </a:cxnLst>
              <a:rect l="0" t="0" r="r" b="b"/>
              <a:pathLst>
                <a:path w="18868" h="21600"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79CFDE"/>
            </a:solidFill>
            <a:ln w="12700" cap="flat">
              <a:noFill/>
              <a:miter lim="400000"/>
            </a:ln>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grpSp>
        <p:nvGrpSpPr>
          <p:cNvPr id="1046" name="Groepeer"/>
          <p:cNvGrpSpPr/>
          <p:nvPr/>
        </p:nvGrpSpPr>
        <p:grpSpPr>
          <a:xfrm>
            <a:off x="474098" y="564446"/>
            <a:ext cx="886260" cy="1536726"/>
            <a:chOff x="0" y="-1"/>
            <a:chExt cx="886258" cy="1536724"/>
          </a:xfrm>
        </p:grpSpPr>
        <p:sp>
          <p:nvSpPr>
            <p:cNvPr id="1044" name="Gloeilamp"/>
            <p:cNvSpPr/>
            <p:nvPr/>
          </p:nvSpPr>
          <p:spPr>
            <a:xfrm>
              <a:off x="-1" y="-2"/>
              <a:ext cx="886260" cy="15367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sp>
          <p:nvSpPr>
            <p:cNvPr id="1045" name="Vuur"/>
            <p:cNvSpPr/>
            <p:nvPr/>
          </p:nvSpPr>
          <p:spPr>
            <a:xfrm>
              <a:off x="194702" y="167811"/>
              <a:ext cx="496838" cy="581138"/>
            </a:xfrm>
            <a:custGeom>
              <a:avLst/>
              <a:gdLst/>
              <a:ahLst/>
              <a:cxnLst>
                <a:cxn ang="0">
                  <a:pos x="wd2" y="hd2"/>
                </a:cxn>
                <a:cxn ang="5400000">
                  <a:pos x="wd2" y="hd2"/>
                </a:cxn>
                <a:cxn ang="10800000">
                  <a:pos x="wd2" y="hd2"/>
                </a:cxn>
                <a:cxn ang="16200000">
                  <a:pos x="wd2" y="hd2"/>
                </a:cxn>
              </a:cxnLst>
              <a:rect l="0" t="0" r="r" b="b"/>
              <a:pathLst>
                <a:path w="18868" h="21600"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79CFDE"/>
            </a:solidFill>
            <a:ln w="12700" cap="flat">
              <a:noFill/>
              <a:miter lim="400000"/>
            </a:ln>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grpSp>
        <p:nvGrpSpPr>
          <p:cNvPr id="1049" name="Groepeer"/>
          <p:cNvGrpSpPr/>
          <p:nvPr/>
        </p:nvGrpSpPr>
        <p:grpSpPr>
          <a:xfrm>
            <a:off x="1658053" y="-8018"/>
            <a:ext cx="648470" cy="1124410"/>
            <a:chOff x="0" y="0"/>
            <a:chExt cx="648468" cy="1124408"/>
          </a:xfrm>
        </p:grpSpPr>
        <p:sp>
          <p:nvSpPr>
            <p:cNvPr id="1047" name="Gloeilamp"/>
            <p:cNvSpPr/>
            <p:nvPr/>
          </p:nvSpPr>
          <p:spPr>
            <a:xfrm>
              <a:off x="-1" y="-1"/>
              <a:ext cx="648470" cy="11244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sp>
          <p:nvSpPr>
            <p:cNvPr id="1048" name="Vuur"/>
            <p:cNvSpPr/>
            <p:nvPr/>
          </p:nvSpPr>
          <p:spPr>
            <a:xfrm>
              <a:off x="142462" y="122786"/>
              <a:ext cx="363534" cy="425214"/>
            </a:xfrm>
            <a:custGeom>
              <a:avLst/>
              <a:gdLst/>
              <a:ahLst/>
              <a:cxnLst>
                <a:cxn ang="0">
                  <a:pos x="wd2" y="hd2"/>
                </a:cxn>
                <a:cxn ang="5400000">
                  <a:pos x="wd2" y="hd2"/>
                </a:cxn>
                <a:cxn ang="10800000">
                  <a:pos x="wd2" y="hd2"/>
                </a:cxn>
                <a:cxn ang="16200000">
                  <a:pos x="wd2" y="hd2"/>
                </a:cxn>
              </a:cxnLst>
              <a:rect l="0" t="0" r="r" b="b"/>
              <a:pathLst>
                <a:path w="18868" h="21600"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79CFDE"/>
            </a:solidFill>
            <a:ln w="12700" cap="flat">
              <a:noFill/>
              <a:miter lim="400000"/>
            </a:ln>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grpSp>
        <p:nvGrpSpPr>
          <p:cNvPr id="1052" name="Groepeer"/>
          <p:cNvGrpSpPr/>
          <p:nvPr/>
        </p:nvGrpSpPr>
        <p:grpSpPr>
          <a:xfrm>
            <a:off x="856086" y="6584265"/>
            <a:ext cx="2490193" cy="4317861"/>
            <a:chOff x="0" y="-1"/>
            <a:chExt cx="2490191" cy="4317860"/>
          </a:xfrm>
        </p:grpSpPr>
        <p:sp>
          <p:nvSpPr>
            <p:cNvPr id="1050" name="Gloeilamp"/>
            <p:cNvSpPr/>
            <p:nvPr/>
          </p:nvSpPr>
          <p:spPr>
            <a:xfrm>
              <a:off x="0" y="-2"/>
              <a:ext cx="2490193" cy="43178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sp>
          <p:nvSpPr>
            <p:cNvPr id="1051" name="Vuur"/>
            <p:cNvSpPr/>
            <p:nvPr/>
          </p:nvSpPr>
          <p:spPr>
            <a:xfrm>
              <a:off x="547073" y="471514"/>
              <a:ext cx="1396002" cy="1632872"/>
            </a:xfrm>
            <a:custGeom>
              <a:avLst/>
              <a:gdLst/>
              <a:ahLst/>
              <a:cxnLst>
                <a:cxn ang="0">
                  <a:pos x="wd2" y="hd2"/>
                </a:cxn>
                <a:cxn ang="5400000">
                  <a:pos x="wd2" y="hd2"/>
                </a:cxn>
                <a:cxn ang="10800000">
                  <a:pos x="wd2" y="hd2"/>
                </a:cxn>
                <a:cxn ang="16200000">
                  <a:pos x="wd2" y="hd2"/>
                </a:cxn>
              </a:cxnLst>
              <a:rect l="0" t="0" r="r" b="b"/>
              <a:pathLst>
                <a:path w="18868" h="21600"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79CFDE"/>
            </a:solidFill>
            <a:ln w="12700" cap="flat">
              <a:noFill/>
              <a:miter lim="400000"/>
            </a:ln>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grpSp>
        <p:nvGrpSpPr>
          <p:cNvPr id="1055" name="Groepeer"/>
          <p:cNvGrpSpPr/>
          <p:nvPr/>
        </p:nvGrpSpPr>
        <p:grpSpPr>
          <a:xfrm>
            <a:off x="11566431" y="872047"/>
            <a:ext cx="1086328" cy="1883633"/>
            <a:chOff x="0" y="0"/>
            <a:chExt cx="1086327" cy="1883631"/>
          </a:xfrm>
        </p:grpSpPr>
        <p:sp>
          <p:nvSpPr>
            <p:cNvPr id="1053" name="Gloeilamp"/>
            <p:cNvSpPr/>
            <p:nvPr/>
          </p:nvSpPr>
          <p:spPr>
            <a:xfrm>
              <a:off x="-1" y="-1"/>
              <a:ext cx="1086329" cy="18836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sp>
          <p:nvSpPr>
            <p:cNvPr id="1054" name="Vuur"/>
            <p:cNvSpPr/>
            <p:nvPr/>
          </p:nvSpPr>
          <p:spPr>
            <a:xfrm>
              <a:off x="238656" y="205694"/>
              <a:ext cx="608996" cy="712327"/>
            </a:xfrm>
            <a:custGeom>
              <a:avLst/>
              <a:gdLst/>
              <a:ahLst/>
              <a:cxnLst>
                <a:cxn ang="0">
                  <a:pos x="wd2" y="hd2"/>
                </a:cxn>
                <a:cxn ang="5400000">
                  <a:pos x="wd2" y="hd2"/>
                </a:cxn>
                <a:cxn ang="10800000">
                  <a:pos x="wd2" y="hd2"/>
                </a:cxn>
                <a:cxn ang="16200000">
                  <a:pos x="wd2" y="hd2"/>
                </a:cxn>
              </a:cxnLst>
              <a:rect l="0" t="0" r="r" b="b"/>
              <a:pathLst>
                <a:path w="18868" h="21600"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79CFDE"/>
            </a:solidFill>
            <a:ln w="12700" cap="flat">
              <a:noFill/>
              <a:miter lim="400000"/>
            </a:ln>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grpSp>
        <p:nvGrpSpPr>
          <p:cNvPr id="1058" name="Groepeer"/>
          <p:cNvGrpSpPr/>
          <p:nvPr/>
        </p:nvGrpSpPr>
        <p:grpSpPr>
          <a:xfrm>
            <a:off x="15891058" y="2814726"/>
            <a:ext cx="1288896" cy="2234874"/>
            <a:chOff x="0" y="-1"/>
            <a:chExt cx="1288894" cy="2234872"/>
          </a:xfrm>
        </p:grpSpPr>
        <p:sp>
          <p:nvSpPr>
            <p:cNvPr id="1056" name="Gloeilamp"/>
            <p:cNvSpPr/>
            <p:nvPr/>
          </p:nvSpPr>
          <p:spPr>
            <a:xfrm>
              <a:off x="-1" y="-2"/>
              <a:ext cx="1288896" cy="22348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sp>
          <p:nvSpPr>
            <p:cNvPr id="1057" name="Vuur"/>
            <p:cNvSpPr/>
            <p:nvPr/>
          </p:nvSpPr>
          <p:spPr>
            <a:xfrm>
              <a:off x="283159" y="244049"/>
              <a:ext cx="722555" cy="845155"/>
            </a:xfrm>
            <a:custGeom>
              <a:avLst/>
              <a:gdLst/>
              <a:ahLst/>
              <a:cxnLst>
                <a:cxn ang="0">
                  <a:pos x="wd2" y="hd2"/>
                </a:cxn>
                <a:cxn ang="5400000">
                  <a:pos x="wd2" y="hd2"/>
                </a:cxn>
                <a:cxn ang="10800000">
                  <a:pos x="wd2" y="hd2"/>
                </a:cxn>
                <a:cxn ang="16200000">
                  <a:pos x="wd2" y="hd2"/>
                </a:cxn>
              </a:cxnLst>
              <a:rect l="0" t="0" r="r" b="b"/>
              <a:pathLst>
                <a:path w="18868" h="21600"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79CFDE"/>
            </a:solidFill>
            <a:ln w="12700" cap="flat">
              <a:noFill/>
              <a:miter lim="400000"/>
            </a:ln>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grpSp>
        <p:nvGrpSpPr>
          <p:cNvPr id="1061" name="Groepeer"/>
          <p:cNvGrpSpPr/>
          <p:nvPr/>
        </p:nvGrpSpPr>
        <p:grpSpPr>
          <a:xfrm>
            <a:off x="21539862" y="2990348"/>
            <a:ext cx="1086329" cy="1883633"/>
            <a:chOff x="0" y="0"/>
            <a:chExt cx="1086327" cy="1883631"/>
          </a:xfrm>
        </p:grpSpPr>
        <p:sp>
          <p:nvSpPr>
            <p:cNvPr id="1059" name="Gloeilamp"/>
            <p:cNvSpPr/>
            <p:nvPr/>
          </p:nvSpPr>
          <p:spPr>
            <a:xfrm>
              <a:off x="-1" y="-1"/>
              <a:ext cx="1086329" cy="18836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sp>
          <p:nvSpPr>
            <p:cNvPr id="1060" name="Vuur"/>
            <p:cNvSpPr/>
            <p:nvPr/>
          </p:nvSpPr>
          <p:spPr>
            <a:xfrm>
              <a:off x="238656" y="205694"/>
              <a:ext cx="608996" cy="712327"/>
            </a:xfrm>
            <a:custGeom>
              <a:avLst/>
              <a:gdLst/>
              <a:ahLst/>
              <a:cxnLst>
                <a:cxn ang="0">
                  <a:pos x="wd2" y="hd2"/>
                </a:cxn>
                <a:cxn ang="5400000">
                  <a:pos x="wd2" y="hd2"/>
                </a:cxn>
                <a:cxn ang="10800000">
                  <a:pos x="wd2" y="hd2"/>
                </a:cxn>
                <a:cxn ang="16200000">
                  <a:pos x="wd2" y="hd2"/>
                </a:cxn>
              </a:cxnLst>
              <a:rect l="0" t="0" r="r" b="b"/>
              <a:pathLst>
                <a:path w="18868" h="21600"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79CFDE"/>
            </a:solidFill>
            <a:ln w="12700" cap="flat">
              <a:noFill/>
              <a:miter lim="400000"/>
            </a:ln>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grpSp>
        <p:nvGrpSpPr>
          <p:cNvPr id="1064" name="Groepeer"/>
          <p:cNvGrpSpPr/>
          <p:nvPr/>
        </p:nvGrpSpPr>
        <p:grpSpPr>
          <a:xfrm>
            <a:off x="7398549" y="98826"/>
            <a:ext cx="648470" cy="1124410"/>
            <a:chOff x="0" y="0"/>
            <a:chExt cx="648468" cy="1124408"/>
          </a:xfrm>
        </p:grpSpPr>
        <p:sp>
          <p:nvSpPr>
            <p:cNvPr id="1062" name="Gloeilamp"/>
            <p:cNvSpPr/>
            <p:nvPr/>
          </p:nvSpPr>
          <p:spPr>
            <a:xfrm>
              <a:off x="-1" y="-1"/>
              <a:ext cx="648470" cy="11244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sp>
          <p:nvSpPr>
            <p:cNvPr id="1063" name="Vuur"/>
            <p:cNvSpPr/>
            <p:nvPr/>
          </p:nvSpPr>
          <p:spPr>
            <a:xfrm>
              <a:off x="142462" y="122786"/>
              <a:ext cx="363534" cy="425214"/>
            </a:xfrm>
            <a:custGeom>
              <a:avLst/>
              <a:gdLst/>
              <a:ahLst/>
              <a:cxnLst>
                <a:cxn ang="0">
                  <a:pos x="wd2" y="hd2"/>
                </a:cxn>
                <a:cxn ang="5400000">
                  <a:pos x="wd2" y="hd2"/>
                </a:cxn>
                <a:cxn ang="10800000">
                  <a:pos x="wd2" y="hd2"/>
                </a:cxn>
                <a:cxn ang="16200000">
                  <a:pos x="wd2" y="hd2"/>
                </a:cxn>
              </a:cxnLst>
              <a:rect l="0" t="0" r="r" b="b"/>
              <a:pathLst>
                <a:path w="18868" h="21600"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79CFDE"/>
            </a:solidFill>
            <a:ln w="12700" cap="flat">
              <a:noFill/>
              <a:miter lim="400000"/>
            </a:ln>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grpSp>
        <p:nvGrpSpPr>
          <p:cNvPr id="1067" name="Groepeer"/>
          <p:cNvGrpSpPr/>
          <p:nvPr/>
        </p:nvGrpSpPr>
        <p:grpSpPr>
          <a:xfrm>
            <a:off x="8219392" y="-304678"/>
            <a:ext cx="648471" cy="1124409"/>
            <a:chOff x="0" y="0"/>
            <a:chExt cx="648470" cy="1124408"/>
          </a:xfrm>
        </p:grpSpPr>
        <p:sp>
          <p:nvSpPr>
            <p:cNvPr id="1065" name="Gloeilamp"/>
            <p:cNvSpPr/>
            <p:nvPr/>
          </p:nvSpPr>
          <p:spPr>
            <a:xfrm>
              <a:off x="-1" y="0"/>
              <a:ext cx="648471" cy="112440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sp>
          <p:nvSpPr>
            <p:cNvPr id="1066" name="Vuur"/>
            <p:cNvSpPr/>
            <p:nvPr/>
          </p:nvSpPr>
          <p:spPr>
            <a:xfrm>
              <a:off x="142462" y="122786"/>
              <a:ext cx="363535" cy="425214"/>
            </a:xfrm>
            <a:custGeom>
              <a:avLst/>
              <a:gdLst/>
              <a:ahLst/>
              <a:cxnLst>
                <a:cxn ang="0">
                  <a:pos x="wd2" y="hd2"/>
                </a:cxn>
                <a:cxn ang="5400000">
                  <a:pos x="wd2" y="hd2"/>
                </a:cxn>
                <a:cxn ang="10800000">
                  <a:pos x="wd2" y="hd2"/>
                </a:cxn>
                <a:cxn ang="16200000">
                  <a:pos x="wd2" y="hd2"/>
                </a:cxn>
              </a:cxnLst>
              <a:rect l="0" t="0" r="r" b="b"/>
              <a:pathLst>
                <a:path w="18868" h="21600"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79CFDE"/>
            </a:solidFill>
            <a:ln w="12700" cap="flat">
              <a:noFill/>
              <a:miter lim="400000"/>
            </a:ln>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grpSp>
        <p:nvGrpSpPr>
          <p:cNvPr id="1070" name="Groepeer"/>
          <p:cNvGrpSpPr/>
          <p:nvPr/>
        </p:nvGrpSpPr>
        <p:grpSpPr>
          <a:xfrm>
            <a:off x="23073979" y="-8018"/>
            <a:ext cx="648470" cy="1124410"/>
            <a:chOff x="0" y="0"/>
            <a:chExt cx="648468" cy="1124408"/>
          </a:xfrm>
        </p:grpSpPr>
        <p:sp>
          <p:nvSpPr>
            <p:cNvPr id="1068" name="Gloeilamp"/>
            <p:cNvSpPr/>
            <p:nvPr/>
          </p:nvSpPr>
          <p:spPr>
            <a:xfrm>
              <a:off x="-1" y="-1"/>
              <a:ext cx="648470" cy="11244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sp>
          <p:nvSpPr>
            <p:cNvPr id="1069" name="Vuur"/>
            <p:cNvSpPr/>
            <p:nvPr/>
          </p:nvSpPr>
          <p:spPr>
            <a:xfrm>
              <a:off x="142462" y="122786"/>
              <a:ext cx="363534" cy="425214"/>
            </a:xfrm>
            <a:custGeom>
              <a:avLst/>
              <a:gdLst/>
              <a:ahLst/>
              <a:cxnLst>
                <a:cxn ang="0">
                  <a:pos x="wd2" y="hd2"/>
                </a:cxn>
                <a:cxn ang="5400000">
                  <a:pos x="wd2" y="hd2"/>
                </a:cxn>
                <a:cxn ang="10800000">
                  <a:pos x="wd2" y="hd2"/>
                </a:cxn>
                <a:cxn ang="16200000">
                  <a:pos x="wd2" y="hd2"/>
                </a:cxn>
              </a:cxnLst>
              <a:rect l="0" t="0" r="r" b="b"/>
              <a:pathLst>
                <a:path w="18868" h="21600"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79CFDE"/>
            </a:solidFill>
            <a:ln w="12700" cap="flat">
              <a:noFill/>
              <a:miter lim="400000"/>
            </a:ln>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grpSp>
        <p:nvGrpSpPr>
          <p:cNvPr id="1073" name="Groepeer"/>
          <p:cNvGrpSpPr/>
          <p:nvPr/>
        </p:nvGrpSpPr>
        <p:grpSpPr>
          <a:xfrm>
            <a:off x="16719075" y="-542987"/>
            <a:ext cx="648470" cy="1124409"/>
            <a:chOff x="0" y="0"/>
            <a:chExt cx="648468" cy="1124408"/>
          </a:xfrm>
        </p:grpSpPr>
        <p:sp>
          <p:nvSpPr>
            <p:cNvPr id="1071" name="Gloeilamp"/>
            <p:cNvSpPr/>
            <p:nvPr/>
          </p:nvSpPr>
          <p:spPr>
            <a:xfrm>
              <a:off x="-1" y="0"/>
              <a:ext cx="648470" cy="112440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sp>
          <p:nvSpPr>
            <p:cNvPr id="1072" name="Vuur"/>
            <p:cNvSpPr/>
            <p:nvPr/>
          </p:nvSpPr>
          <p:spPr>
            <a:xfrm>
              <a:off x="142462" y="122786"/>
              <a:ext cx="363534" cy="425214"/>
            </a:xfrm>
            <a:custGeom>
              <a:avLst/>
              <a:gdLst/>
              <a:ahLst/>
              <a:cxnLst>
                <a:cxn ang="0">
                  <a:pos x="wd2" y="hd2"/>
                </a:cxn>
                <a:cxn ang="5400000">
                  <a:pos x="wd2" y="hd2"/>
                </a:cxn>
                <a:cxn ang="10800000">
                  <a:pos x="wd2" y="hd2"/>
                </a:cxn>
                <a:cxn ang="16200000">
                  <a:pos x="wd2" y="hd2"/>
                </a:cxn>
              </a:cxnLst>
              <a:rect l="0" t="0" r="r" b="b"/>
              <a:pathLst>
                <a:path w="18868" h="21600"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79CFDE"/>
            </a:solidFill>
            <a:ln w="12700" cap="flat">
              <a:noFill/>
              <a:miter lim="400000"/>
            </a:ln>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grpSp>
        <p:nvGrpSpPr>
          <p:cNvPr id="1076" name="Groepeer"/>
          <p:cNvGrpSpPr/>
          <p:nvPr/>
        </p:nvGrpSpPr>
        <p:grpSpPr>
          <a:xfrm>
            <a:off x="4229661" y="11230891"/>
            <a:ext cx="4806379" cy="8333996"/>
            <a:chOff x="0" y="0"/>
            <a:chExt cx="4806377" cy="8333995"/>
          </a:xfrm>
        </p:grpSpPr>
        <p:sp>
          <p:nvSpPr>
            <p:cNvPr id="1074" name="Gloeilamp"/>
            <p:cNvSpPr/>
            <p:nvPr/>
          </p:nvSpPr>
          <p:spPr>
            <a:xfrm>
              <a:off x="-1" y="-1"/>
              <a:ext cx="4806379" cy="83339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sp>
          <p:nvSpPr>
            <p:cNvPr id="1075" name="Vuur"/>
            <p:cNvSpPr/>
            <p:nvPr/>
          </p:nvSpPr>
          <p:spPr>
            <a:xfrm>
              <a:off x="1055921" y="910080"/>
              <a:ext cx="2694453" cy="3151638"/>
            </a:xfrm>
            <a:custGeom>
              <a:avLst/>
              <a:gdLst/>
              <a:ahLst/>
              <a:cxnLst>
                <a:cxn ang="0">
                  <a:pos x="wd2" y="hd2"/>
                </a:cxn>
                <a:cxn ang="5400000">
                  <a:pos x="wd2" y="hd2"/>
                </a:cxn>
                <a:cxn ang="10800000">
                  <a:pos x="wd2" y="hd2"/>
                </a:cxn>
                <a:cxn ang="16200000">
                  <a:pos x="wd2" y="hd2"/>
                </a:cxn>
              </a:cxnLst>
              <a:rect l="0" t="0" r="r" b="b"/>
              <a:pathLst>
                <a:path w="18868" h="21600"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79CFDE"/>
            </a:solidFill>
            <a:ln w="12700" cap="flat">
              <a:noFill/>
              <a:miter lim="400000"/>
            </a:ln>
            <a:effectLst/>
          </p:spPr>
          <p:txBody>
            <a:bodyPr wrap="square" lIns="0" tIns="0" rIns="0" bIns="0" numCol="1" anchor="ctr">
              <a:noAutofit/>
            </a:bodyPr>
            <a:lstStyle/>
            <a:p>
              <a:pPr>
                <a:defRPr sz="3200" b="0">
                  <a:solidFill>
                    <a:srgbClr val="FFFFFF"/>
                  </a:solidFill>
                  <a:latin typeface="Helvetica Light"/>
                  <a:ea typeface="Helvetica Light"/>
                  <a:cs typeface="Helvetica Light"/>
                  <a:sym typeface="Helvetica Light"/>
                </a:defRPr>
              </a:pPr>
              <a:endParaRPr/>
            </a:p>
          </p:txBody>
        </p:sp>
      </p:grpSp>
      <p:sp>
        <p:nvSpPr>
          <p:cNvPr id="1077" name="Rechthoek"/>
          <p:cNvSpPr/>
          <p:nvPr/>
        </p:nvSpPr>
        <p:spPr>
          <a:xfrm>
            <a:off x="593776" y="528015"/>
            <a:ext cx="23196448" cy="12659970"/>
          </a:xfrm>
          <a:prstGeom prst="rect">
            <a:avLst/>
          </a:prstGeom>
          <a:ln w="25400">
            <a:solidFill>
              <a:srgbClr val="FFFFFF"/>
            </a:solidFill>
            <a:miter lim="400000"/>
          </a:ln>
        </p:spPr>
        <p:txBody>
          <a:bodyPr lIns="0" tIns="0" rIns="0" bIns="0" anchor="ctr"/>
          <a:lstStyle/>
          <a:p>
            <a:pPr>
              <a:defRPr sz="3400" b="0">
                <a:latin typeface="Helvetica Light"/>
                <a:ea typeface="Helvetica Light"/>
                <a:cs typeface="Helvetica Light"/>
                <a:sym typeface="Helvetica Light"/>
              </a:defRPr>
            </a:pPr>
            <a:endParaRPr/>
          </a:p>
        </p:txBody>
      </p:sp>
      <p:pic>
        <p:nvPicPr>
          <p:cNvPr id="1078" name="STUDIO.WHY wit (1).png" descr="STUDIO.WHY wit (1).png"/>
          <p:cNvPicPr>
            <a:picLocks noChangeAspect="1"/>
          </p:cNvPicPr>
          <p:nvPr/>
        </p:nvPicPr>
        <p:blipFill>
          <a:blip r:embed="rId2"/>
          <a:stretch>
            <a:fillRect/>
          </a:stretch>
        </p:blipFill>
        <p:spPr>
          <a:xfrm>
            <a:off x="976168" y="11863437"/>
            <a:ext cx="2100292" cy="998933"/>
          </a:xfrm>
          <a:prstGeom prst="rect">
            <a:avLst/>
          </a:prstGeom>
          <a:ln w="12700">
            <a:miter lim="400000"/>
          </a:ln>
        </p:spPr>
      </p:pic>
      <p:sp>
        <p:nvSpPr>
          <p:cNvPr id="1079" name="Crazy ideas"/>
          <p:cNvSpPr txBox="1"/>
          <p:nvPr/>
        </p:nvSpPr>
        <p:spPr>
          <a:xfrm>
            <a:off x="8086466" y="2626689"/>
            <a:ext cx="8224757" cy="193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defRPr sz="10000" b="0">
                <a:solidFill>
                  <a:srgbClr val="FFFFFF"/>
                </a:solidFill>
                <a:latin typeface="Antonio Bold"/>
                <a:ea typeface="Antonio Bold"/>
                <a:cs typeface="Antonio Bold"/>
                <a:sym typeface="Antonio Bold"/>
              </a:defRPr>
            </a:lvl1pPr>
          </a:lstStyle>
          <a:p>
            <a:r>
              <a:t>Crazy ideas</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documentManagement>
</p:properties>
</file>

<file path=customXml/itemProps1.xml><?xml version="1.0" encoding="utf-8"?>
<ds:datastoreItem xmlns:ds="http://schemas.openxmlformats.org/officeDocument/2006/customXml" ds:itemID="{2117F8A1-CF52-4CE0-978A-16005037DE90}">
  <ds:schemaRefs>
    <ds:schemaRef ds:uri="http://schemas.microsoft.com/sharepoint/v3/contenttype/forms"/>
  </ds:schemaRefs>
</ds:datastoreItem>
</file>

<file path=customXml/itemProps2.xml><?xml version="1.0" encoding="utf-8"?>
<ds:datastoreItem xmlns:ds="http://schemas.openxmlformats.org/officeDocument/2006/customXml" ds:itemID="{D36A1EAC-C6DB-4B76-BA4C-48DE6872FF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C7C902-7D6F-4B83-A20A-91EA28C337A0}">
  <ds:schemaRefs>
    <ds:schemaRef ds:uri="http://schemas.microsoft.com/office/2006/metadata/properties"/>
    <ds:schemaRef ds:uri="http://schemas.microsoft.com/office/infopath/2007/PartnerControls"/>
    <ds:schemaRef ds:uri="c6f82ce1-f6df-49a5-8b49-cf8409a27aa4"/>
    <ds:schemaRef ds:uri="2c4f0c93-2979-4f27-aab2-70de95932352"/>
    <ds:schemaRef ds:uri="c67c63a5-6c7f-42bb-9d17-0feff5816463"/>
    <ds:schemaRef ds:uri="c20cf8ba-b598-4d03-85bf-01d90a2844ae"/>
  </ds:schemaRefs>
</ds:datastoreItem>
</file>

<file path=docProps/app.xml><?xml version="1.0" encoding="utf-8"?>
<Properties xmlns="http://schemas.openxmlformats.org/officeDocument/2006/extended-properties" xmlns:vt="http://schemas.openxmlformats.org/officeDocument/2006/docPropsVTypes">
  <TotalTime>189</TotalTime>
  <Words>310</Words>
  <Application>Microsoft Office PowerPoint</Application>
  <PresentationFormat>Aangepast</PresentationFormat>
  <Paragraphs>51</Paragraphs>
  <Slides>14</Slides>
  <Notes>2</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14</vt:i4>
      </vt:variant>
    </vt:vector>
  </HeadingPairs>
  <TitlesOfParts>
    <vt:vector size="26" baseType="lpstr">
      <vt:lpstr>Anton</vt:lpstr>
      <vt:lpstr>Antonio Bold</vt:lpstr>
      <vt:lpstr>Arial</vt:lpstr>
      <vt:lpstr>Calibri</vt:lpstr>
      <vt:lpstr>Helvetica</vt:lpstr>
      <vt:lpstr>Helvetica Neue</vt:lpstr>
      <vt:lpstr>Helvetica Neue Light</vt:lpstr>
      <vt:lpstr>Helvetica Neue Medium</vt:lpstr>
      <vt:lpstr>Roboto</vt:lpstr>
      <vt:lpstr>Roboto Bold</vt:lpstr>
      <vt:lpstr>Roboto-Regular</vt:lpstr>
      <vt:lpstr>White</vt:lpstr>
      <vt:lpstr>Workshop woensdag</vt:lpstr>
      <vt:lpstr>DEVELOP</vt:lpstr>
      <vt:lpstr>DEVELOP</vt:lpstr>
      <vt:lpstr>IMAGINE</vt:lpstr>
      <vt:lpstr>DEVELOP</vt:lpstr>
      <vt:lpstr>FRAME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Hackathon</dc:title>
  <dc:creator>Thomas Noordeloos</dc:creator>
  <cp:lastModifiedBy>Thomas Noordeloos</cp:lastModifiedBy>
  <cp:revision>4</cp:revision>
  <dcterms:modified xsi:type="dcterms:W3CDTF">2024-03-06T08:31:48Z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