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4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 Lagas" userId="dc19a49f-3731-4ec5-b698-cc42c7c8f0e3" providerId="ADAL" clId="{B1ABC2B7-0888-498E-BE18-ED1D2D7D47E9}"/>
    <pc:docChg chg="modSld">
      <pc:chgData name="Tim Lagas" userId="dc19a49f-3731-4ec5-b698-cc42c7c8f0e3" providerId="ADAL" clId="{B1ABC2B7-0888-498E-BE18-ED1D2D7D47E9}" dt="2022-09-29T10:35:15.077" v="19" actId="20577"/>
      <pc:docMkLst>
        <pc:docMk/>
      </pc:docMkLst>
      <pc:sldChg chg="modSp mod">
        <pc:chgData name="Tim Lagas" userId="dc19a49f-3731-4ec5-b698-cc42c7c8f0e3" providerId="ADAL" clId="{B1ABC2B7-0888-498E-BE18-ED1D2D7D47E9}" dt="2022-09-29T10:35:15.077" v="19" actId="20577"/>
        <pc:sldMkLst>
          <pc:docMk/>
          <pc:sldMk cId="1823581371" sldId="256"/>
        </pc:sldMkLst>
        <pc:spChg chg="mod">
          <ac:chgData name="Tim Lagas" userId="dc19a49f-3731-4ec5-b698-cc42c7c8f0e3" providerId="ADAL" clId="{B1ABC2B7-0888-498E-BE18-ED1D2D7D47E9}" dt="2022-09-29T10:35:15.077" v="19" actId="20577"/>
          <ac:spMkLst>
            <pc:docMk/>
            <pc:sldMk cId="1823581371" sldId="256"/>
            <ac:spMk id="6" creationId="{911D5741-5A01-4D7C-A97E-4395D109B063}"/>
          </ac:spMkLst>
        </pc:spChg>
      </pc:sldChg>
    </pc:docChg>
  </pc:docChgLst>
  <pc:docChgLst>
    <pc:chgData name="Steven Linkels" userId="82b2834b-7373-49b3-b259-2f89722ff704" providerId="ADAL" clId="{44C3CF6E-130F-4DFD-87CF-E07E84E82A99}"/>
    <pc:docChg chg="modSld">
      <pc:chgData name="Steven Linkels" userId="82b2834b-7373-49b3-b259-2f89722ff704" providerId="ADAL" clId="{44C3CF6E-130F-4DFD-87CF-E07E84E82A99}" dt="2023-02-08T14:05:19.151" v="23" actId="20577"/>
      <pc:docMkLst>
        <pc:docMk/>
      </pc:docMkLst>
      <pc:sldChg chg="modSp mod">
        <pc:chgData name="Steven Linkels" userId="82b2834b-7373-49b3-b259-2f89722ff704" providerId="ADAL" clId="{44C3CF6E-130F-4DFD-87CF-E07E84E82A99}" dt="2023-02-08T14:05:19.151" v="23" actId="20577"/>
        <pc:sldMkLst>
          <pc:docMk/>
          <pc:sldMk cId="1823581371" sldId="256"/>
        </pc:sldMkLst>
        <pc:spChg chg="mod">
          <ac:chgData name="Steven Linkels" userId="82b2834b-7373-49b3-b259-2f89722ff704" providerId="ADAL" clId="{44C3CF6E-130F-4DFD-87CF-E07E84E82A99}" dt="2023-02-08T14:05:19.151" v="23" actId="20577"/>
          <ac:spMkLst>
            <pc:docMk/>
            <pc:sldMk cId="1823581371" sldId="256"/>
            <ac:spMk id="6" creationId="{911D5741-5A01-4D7C-A97E-4395D109B06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64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64B6F-DAF3-44F1-BBA7-55C9AE6E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EB3636-5FE8-41B9-BD96-A9B09873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75EAA-CD87-4F7F-9D10-A3F68EC3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DB38A-7FC8-45DC-9466-14B4C33C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A7CF0-2C0B-44BD-A0F0-859251AA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62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6765C-E461-4E26-809A-0480AD69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067D86-E9D3-4400-A976-78593775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3589FF-2F34-44C3-A672-73A2FE98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7837D-61A8-4FC7-8175-C5EAF2F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D5365-1D8A-4B72-A7FC-15AD7765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75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8983-4614-41BE-89AF-63523C6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21D42-5105-4333-BE18-82A5DA6B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A1699-D6BA-4F9A-89D8-A1DD9EDB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221984-7732-4023-82B3-96F21BAE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FB037-56D7-4505-96EA-A47C0BE4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3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B22DA-5169-4AC8-A2EC-2BD778A0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D8C7D-B5CC-4D4D-94B7-9FC3E420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0E10F-7581-4128-98BC-A2581C4B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31962-AC35-4B43-BE51-5C666B3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350E9-D46D-47A2-AB8A-C2085FD5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48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E5D0B-2FBB-410D-A476-988DA6E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29C77-539F-4A13-9990-8DA710522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E9D67F-DF4B-42E9-8C0F-F7340826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A6C484-8AB6-494A-B61A-E603D732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C8C9B3-ED26-4817-A170-CA5D188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DD5B14-6CEA-40D9-BCA3-54D495BF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12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BB5C2-9FA2-49D2-9763-088B4D45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D803C-21AB-41D0-9F5E-BBC10384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0A2E-757B-471C-9A50-846B718A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DA5EC3-D859-4195-9DC3-5D904882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DBD04-7540-4CD6-9784-F1E5B03D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0FB006-B174-4576-86A2-9113B67E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79C61B-FB26-45E9-A889-615B707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0EFF803-53A6-494D-ABC0-79EBDC2E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83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517C5-8F4E-481E-AD28-B8804FA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97238C-94DB-4EE1-89D5-341E65F7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5D70B3-F599-46D4-8EB1-32F64A6B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17500-6077-4B3C-8A09-1EF8525C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59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758E10-351A-4D5E-B860-DCE5FF23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5B1713-8266-43E4-AA3D-D7AFEDF5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376F3-AEF1-48F6-AD01-426A73C1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93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ADAC-08D2-4642-A113-FACA5C7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C9EEE-717F-4941-BB07-0536854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7B907-848A-4412-8188-CB596629F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FD6DB-8DAE-4BF3-AD4B-B09266B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52044-7946-4C59-AA36-9448051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0A9E0-50D1-4ED5-9DF0-DAD2A42B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79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999ED-3313-44D4-BD53-DAC8A630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665B4-C8EF-48AF-A55C-3866D6F9D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D5D79E-CAC7-4956-B4B5-225BCB94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BF2DB8-55EE-4631-A380-F451169F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3BFEA6-4569-4143-AB1F-F399B2C5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E87D1-EAF9-4449-B985-25ED6AA6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79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53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nl.wikipedia.org/wiki/Vrije_tijd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s://www.vrijetijdskennis.nl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>
            <a:extLst>
              <a:ext uri="{FF2B5EF4-FFF2-40B4-BE49-F238E27FC236}">
                <a16:creationId xmlns:a16="http://schemas.microsoft.com/office/drawing/2014/main" id="{651C739B-338B-400A-9823-6A084A49C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124" y="3065944"/>
            <a:ext cx="4777146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Suggesties voor bronnen</a:t>
            </a:r>
          </a:p>
          <a:p>
            <a:pPr>
              <a:spcBef>
                <a:spcPct val="50000"/>
              </a:spcBef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  <a:hlinkClick r:id="rId3"/>
              </a:rPr>
              <a:t>https://nl.wikipedia.org/wiki/Vrije_tijd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;</a:t>
            </a:r>
          </a:p>
          <a:p>
            <a:pPr>
              <a:spcBef>
                <a:spcPct val="50000"/>
              </a:spcBef>
            </a:pPr>
            <a:r>
              <a:rPr lang="nl-NL" sz="1050" dirty="0">
                <a:hlinkClick r:id="rId4"/>
              </a:rPr>
              <a:t>Vrijetijdskennis | Kennis en communicatie over de leukste tijd van je leven!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7619CA12-1BB2-405C-882D-20768E2BF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124" y="2492199"/>
            <a:ext cx="4777146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7030A0"/>
                </a:solidFill>
              </a:rPr>
              <a:t>Bijeenkomsten</a:t>
            </a:r>
            <a:r>
              <a:rPr lang="nl-NL" sz="1200" b="1" dirty="0">
                <a:solidFill>
                  <a:srgbClr val="4F81BD"/>
                </a:solidFill>
              </a:rPr>
              <a:t> </a:t>
            </a:r>
          </a:p>
          <a:p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Lessen vrije tijd</a:t>
            </a:r>
          </a:p>
        </p:txBody>
      </p:sp>
      <p:sp>
        <p:nvSpPr>
          <p:cNvPr id="6" name="Text Box 17">
            <a:extLst>
              <a:ext uri="{FF2B5EF4-FFF2-40B4-BE49-F238E27FC236}">
                <a16:creationId xmlns:a16="http://schemas.microsoft.com/office/drawing/2014/main" id="{911D5741-5A01-4D7C-A97E-4395D109B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124" y="633051"/>
            <a:ext cx="4777147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nl-NL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Samenwerken</a:t>
            </a:r>
            <a:r>
              <a:rPr lang="nl-NL" sz="12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2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		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cs typeface="Arial" panose="020B0604020202020204" pitchFamily="34" charset="0"/>
              </a:rPr>
              <a:t>Lever je product in via Teams: LA VT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cs typeface="Arial" panose="020B0604020202020204" pitchFamily="34" charset="0"/>
              </a:rPr>
              <a:t>Je wordt een groepje feedback </a:t>
            </a:r>
            <a:r>
              <a:rPr lang="nl-NL" sz="1200" dirty="0" err="1">
                <a:cs typeface="Arial" panose="020B0604020202020204" pitchFamily="34" charset="0"/>
              </a:rPr>
              <a:t>friends</a:t>
            </a:r>
            <a:r>
              <a:rPr lang="nl-NL" sz="1200" dirty="0">
                <a:cs typeface="Arial" panose="020B0604020202020204" pitchFamily="34" charset="0"/>
              </a:rPr>
              <a:t> geplaatst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cs typeface="Arial" panose="020B0604020202020204" pitchFamily="34" charset="0"/>
              </a:rPr>
              <a:t>Geef feedback op de producten van anderen en ontvang feedback.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nl-NL" sz="1200" dirty="0"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cs typeface="Arial" panose="020B0604020202020204" pitchFamily="34" charset="0"/>
              </a:rPr>
              <a:t>Deadline product</a:t>
            </a:r>
            <a:r>
              <a:rPr lang="nl-NL" sz="1200">
                <a:cs typeface="Arial" panose="020B0604020202020204" pitchFamily="34" charset="0"/>
              </a:rPr>
              <a:t>: 21 maart 2023</a:t>
            </a:r>
            <a:endParaRPr lang="nl-NL" sz="1200" dirty="0">
              <a:cs typeface="Arial" panose="020B0604020202020204" pitchFamily="34" charset="0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50F6FB57-17E5-43F5-AECE-1DE0FCAAB01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1805" r="10840"/>
          <a:stretch/>
        </p:blipFill>
        <p:spPr>
          <a:xfrm>
            <a:off x="668081" y="640108"/>
            <a:ext cx="294288" cy="372982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3E340353-0B1B-4D76-92ED-06A8AA5983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2286" y="1522703"/>
            <a:ext cx="245878" cy="321303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CA8E27F9-BBDD-4AA6-889F-B85794F4992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8081" y="3000073"/>
            <a:ext cx="294288" cy="370697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BB86D68A-FD19-4227-8A00-631410BD96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95004" y="665895"/>
            <a:ext cx="346722" cy="279841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45127DB3-2D53-4494-9989-E6DE890D4D6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74236" y="3000073"/>
            <a:ext cx="308923" cy="290796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9C237141-C9EB-453D-9FEC-7C1BCB58DB27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7050" t="33024" r="61669" b="30375"/>
          <a:stretch/>
        </p:blipFill>
        <p:spPr>
          <a:xfrm>
            <a:off x="6725523" y="2386087"/>
            <a:ext cx="285685" cy="266679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02E027B8-C529-4C73-903F-B577076AD547}"/>
              </a:ext>
            </a:extLst>
          </p:cNvPr>
          <p:cNvSpPr txBox="1"/>
          <p:nvPr/>
        </p:nvSpPr>
        <p:spPr>
          <a:xfrm>
            <a:off x="9480697" y="4322157"/>
            <a:ext cx="12405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nl-NL" sz="16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Waar besteed jij je vrije tijd aan ?</a:t>
            </a: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D96AB0A3-989D-469E-BE39-7EF01DD68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35" y="645409"/>
            <a:ext cx="5412483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1200" b="1" dirty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Leerdoel</a:t>
            </a:r>
          </a:p>
          <a:p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Weten welke producten en bedrijven er van vrije tijd zijn.</a:t>
            </a:r>
          </a:p>
          <a:p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Trends op het gebied van recreatie en toerisme signaleren en beschrijven.</a:t>
            </a:r>
          </a:p>
        </p:txBody>
      </p:sp>
      <p:sp>
        <p:nvSpPr>
          <p:cNvPr id="16" name="Text Box 8">
            <a:extLst>
              <a:ext uri="{FF2B5EF4-FFF2-40B4-BE49-F238E27FC236}">
                <a16:creationId xmlns:a16="http://schemas.microsoft.com/office/drawing/2014/main" id="{B40A0B79-6316-47EF-907E-0521168BDA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1056" y="1522703"/>
            <a:ext cx="5381807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b="1" dirty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Leerproduct</a:t>
            </a:r>
            <a:br>
              <a:rPr lang="nl-NL" sz="1200" b="1" dirty="0">
                <a:solidFill>
                  <a:prstClr val="black"/>
                </a:solidFill>
                <a:latin typeface="+mn-lt"/>
              </a:rPr>
            </a:br>
            <a:r>
              <a:rPr lang="nl-NL" sz="1200" dirty="0">
                <a:solidFill>
                  <a:prstClr val="black"/>
                </a:solidFill>
                <a:latin typeface="+mn-lt"/>
              </a:rPr>
              <a:t>Een document met daarin: Top 10 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Visuele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weergave van 10 van jouw vrijetijdsbedrijven en –producten.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Visuele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weergave van 10 trends en ontwikkelingen op het gebied van toerisme en recreatie die op jouw vrije tijd van toepassing zijn.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Tekstuele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toelichting op de gekozen vrijetijdsbedrijven.</a:t>
            </a: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1A3283BB-0411-4686-8691-4EE6DB16D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912" y="3000073"/>
            <a:ext cx="5389952" cy="32316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tabLst/>
            </a:pPr>
            <a:r>
              <a:rPr lang="nl-NL" sz="1200" b="1" dirty="0" err="1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Leerpad</a:t>
            </a:r>
            <a:r>
              <a:rPr lang="nl-NL" sz="1100" b="1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		         	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Denk na over welke </a:t>
            </a: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vrijetijdsbedrijven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je </a:t>
            </a: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bezocht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heb en </a:t>
            </a: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vrijetijdsproducten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jij </a:t>
            </a: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gebruikt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hebt afgelopen jaar.  </a:t>
            </a:r>
            <a:b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Zoek afbeeldingen die hierbij passen en denk na over jouw top 10.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Je gaat op zoek naar </a:t>
            </a: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trends en ontwikkelingen 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die van invloed zijn of passen bij de vrijetijdsbedrijven en vrijetijdsproducten. 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Je maakt een document waarin je jouw vrijetijdsbedrijven en- producten in een top 10 plaatst. Je zorgt voor een </a:t>
            </a: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toelichting per bedrijf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. Je schrijft per bedrijf;</a:t>
            </a:r>
            <a:b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- algemene omschrijving bedrijf</a:t>
            </a:r>
            <a:b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- wat doet het bedrijf </a:t>
            </a:r>
            <a:b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- welke doelgroep(en) ze aantrekken</a:t>
            </a:r>
            <a:b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- wat het bedrijf zou kunnen doen om jou vaker terug te laten komen, je meer geld te laten besteden of dat je er langer zou verblijven.  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Beschrijf in </a:t>
            </a: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je eigen woorden 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welke 10 </a:t>
            </a: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trends of ontwikkelingen van invloed zijn 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op jouw gekozen vrijetijdsbedrijven of vrijetijdsproducten.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Zorg voor </a:t>
            </a: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een net vormgegeven 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document, dat visueel aantrekkelijk is en </a:t>
            </a:r>
            <a:b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</a:b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APA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nl-NL" sz="1200" b="1" dirty="0">
                <a:latin typeface="+mn-lt"/>
                <a:ea typeface="Calibri" pitchFamily="34" charset="0"/>
                <a:cs typeface="Arial" panose="020B0604020202020204" pitchFamily="34" charset="0"/>
              </a:rPr>
              <a:t>bronvermelding</a:t>
            </a: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 bevat. 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94C441C-9EE9-4CE6-B625-6390579C2D99}"/>
              </a:ext>
            </a:extLst>
          </p:cNvPr>
          <p:cNvSpPr txBox="1"/>
          <p:nvPr/>
        </p:nvSpPr>
        <p:spPr>
          <a:xfrm>
            <a:off x="1090596" y="155741"/>
            <a:ext cx="5920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2400" dirty="0">
                <a:solidFill>
                  <a:prstClr val="black"/>
                </a:solidFill>
                <a:latin typeface="Arial" charset="0"/>
                <a:cs typeface="Arial" charset="0"/>
              </a:rPr>
              <a:t>22-23 MLO LA3 Mijn Vrijetijd</a:t>
            </a:r>
          </a:p>
        </p:txBody>
      </p:sp>
      <p:pic>
        <p:nvPicPr>
          <p:cNvPr id="1026" name="Picture 2" descr="Hobby &amp; Vrije tijd verplaatst naar 2022 - Detail - Hobby &amp; Vrije Tijd">
            <a:extLst>
              <a:ext uri="{FF2B5EF4-FFF2-40B4-BE49-F238E27FC236}">
                <a16:creationId xmlns:a16="http://schemas.microsoft.com/office/drawing/2014/main" id="{E9E64CF1-47BD-E789-F80E-DCD2BC2DD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80704">
            <a:off x="6693603" y="4267936"/>
            <a:ext cx="2267208" cy="2267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5813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Props1.xml><?xml version="1.0" encoding="utf-8"?>
<ds:datastoreItem xmlns:ds="http://schemas.openxmlformats.org/officeDocument/2006/customXml" ds:itemID="{BFA01286-10CC-4622-9679-7810E587AD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D33844-A385-451E-9956-4AA1F9EC81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09199B2-4B0A-4CB8-9EAF-ADFF07FD0F73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350</Words>
  <Application>Microsoft Office PowerPoint</Application>
  <PresentationFormat>Breedbeeld</PresentationFormat>
  <Paragraphs>29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Steven Linkels</cp:lastModifiedBy>
  <cp:revision>7</cp:revision>
  <dcterms:created xsi:type="dcterms:W3CDTF">2021-08-08T18:39:46Z</dcterms:created>
  <dcterms:modified xsi:type="dcterms:W3CDTF">2023-02-08T14:05:21Z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  <property fmtid="{D5CDD505-2E9C-101B-9397-08002B2CF9AE}" pid="3" name="MediaServiceImageTags">
    <vt:lpwstr/>
  </property>
</Properties>
</file>