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44" y="1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E7BA06-3D98-BDD4-7812-B06EF200B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9577650-65EB-9BA7-EB61-07830528A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3D8341-FFB0-481A-CD66-0B3E93A1D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98A2-14FB-4097-B979-20D70D911083}" type="datetimeFigureOut">
              <a:rPr lang="nl-NL" smtClean="0"/>
              <a:t>21-4-2023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8B1012-BCFE-CBA6-21CD-58C919383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20D666-1B6C-92DB-1F1F-565619298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A8C9-6C32-4189-B03E-3010D5F46B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882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D1605-15D5-72A8-B341-EB3DE47D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7598B64-22DA-7132-15BB-487DFECCE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AA2334-76C5-1896-2A45-D1B81D591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98A2-14FB-4097-B979-20D70D911083}" type="datetimeFigureOut">
              <a:rPr lang="nl-NL" smtClean="0"/>
              <a:t>21-4-2023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8A6518-03D4-036B-9A13-EE533A97A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9CF937-0AA3-2DCE-FBB5-3E9B98304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A8C9-6C32-4189-B03E-3010D5F46B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4595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82FF5BA-E3C3-AE98-66EB-2CFBC678BB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1C96587-A4F7-89C8-43FB-D44A9EAF2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493F18-D542-BF31-8C4A-0629B3B8A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98A2-14FB-4097-B979-20D70D911083}" type="datetimeFigureOut">
              <a:rPr lang="nl-NL" smtClean="0"/>
              <a:t>21-4-2023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BAEF1E-89F3-7F33-1B60-2BB150A0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BE8552-513D-A0A7-EDD9-683C754D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A8C9-6C32-4189-B03E-3010D5F46B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879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548AE-5F20-A726-EEBC-83CEF6FEA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3F79EE-09F1-219B-C003-77F5578D5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50DC67-6937-A3E1-2ACE-C15C22EEE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98A2-14FB-4097-B979-20D70D911083}" type="datetimeFigureOut">
              <a:rPr lang="nl-NL" smtClean="0"/>
              <a:t>21-4-2023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6A5910-CD49-EFD5-53F4-6DB43E704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118088-D72D-7331-8D36-D7157F64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A8C9-6C32-4189-B03E-3010D5F46B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350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763E50-0D65-7074-80F3-D8C1B062E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AB4C99-B416-44C0-89B6-0DE8A8AE2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199D80-6BF8-0B91-81BB-8648165DD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98A2-14FB-4097-B979-20D70D911083}" type="datetimeFigureOut">
              <a:rPr lang="nl-NL" smtClean="0"/>
              <a:t>21-4-2023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5F30A9-EA16-8EDC-FD19-F647B6B2C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877C27-4AAF-E7F0-8FFB-9DF06A2A6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A8C9-6C32-4189-B03E-3010D5F46B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746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7B4A2-8B19-76B3-098B-3D35D2E0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A4B621-DD15-3E4B-017A-CF42FB709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43B8D2E-7A39-7F44-A6E1-1EE9C3DC6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EE2C25D-AE5D-1250-ECF2-46488FBCC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98A2-14FB-4097-B979-20D70D911083}" type="datetimeFigureOut">
              <a:rPr lang="nl-NL" smtClean="0"/>
              <a:t>21-4-2023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558FF99-F1B8-7BC5-F8BE-F337F44C2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C6EA418-A3F9-F840-C42B-4A2E0513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A8C9-6C32-4189-B03E-3010D5F46B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864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D31392-0B5E-08B2-5CB0-8CD19993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9D791D-0F0A-4B82-50CE-C89876BF6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5A40018-6076-B19B-7996-2AC9DF7C6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9DA8901-9297-D029-981A-51BE0D143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3E1815-F5E6-6B17-2BCA-0C8A64420A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C4B8F8F-9316-221F-BCB0-0F0C76A2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98A2-14FB-4097-B979-20D70D911083}" type="datetimeFigureOut">
              <a:rPr lang="nl-NL" smtClean="0"/>
              <a:t>21-4-2023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5BD652D-B785-8355-EA8C-1945B23F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1F562BF-C1DF-5A34-F3E0-627194208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A8C9-6C32-4189-B03E-3010D5F46B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667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BFD3C-7229-66B1-0A49-12AA9F46D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0E384DB-B57D-0EB5-B7A7-3E83D3AD2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98A2-14FB-4097-B979-20D70D911083}" type="datetimeFigureOut">
              <a:rPr lang="nl-NL" smtClean="0"/>
              <a:t>21-4-2023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541E6BE-3758-40F1-484D-455720170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2881416-A715-E007-EED2-3E9C040E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A8C9-6C32-4189-B03E-3010D5F46B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601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490A46D-8122-21E2-5152-4ED5CE77D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98A2-14FB-4097-B979-20D70D911083}" type="datetimeFigureOut">
              <a:rPr lang="nl-NL" smtClean="0"/>
              <a:t>21-4-2023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AB5EBCE-1179-5D5E-33B7-3B3B91ECD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E97094-6F8B-0426-C381-A2ED3927F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A8C9-6C32-4189-B03E-3010D5F46B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750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A7B01-69B2-E11D-9C2F-D64835E0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4EDC6D-EB4D-D8ED-5B96-87B5E36A1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2A4284F-C7AB-54FD-DC36-73C095FBE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B2C638C-6323-9AC7-96B3-2F0AFF8D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98A2-14FB-4097-B979-20D70D911083}" type="datetimeFigureOut">
              <a:rPr lang="nl-NL" smtClean="0"/>
              <a:t>21-4-2023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6AF32F0-2BC9-F59D-06EB-12F70FBEA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FE951F0-3383-CE85-5CCF-C84B540B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A8C9-6C32-4189-B03E-3010D5F46B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20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7BAE27-91F8-2107-6A4C-C59E1539C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FB960B4-2F67-63B4-A781-69EF0D1CC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51B34E2-CD01-E865-51A6-F36847D60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94B5DD5-12CA-AE73-7EA6-80D807DE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98A2-14FB-4097-B979-20D70D911083}" type="datetimeFigureOut">
              <a:rPr lang="nl-NL" smtClean="0"/>
              <a:t>21-4-2023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F393E2-40E1-669D-B58D-63020DD96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DDB3F1D-5683-DE4C-5D54-02AC678A6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A8C9-6C32-4189-B03E-3010D5F46B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889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A3E925D-0457-698A-609E-9D9D3965B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6947A2-A89A-AA7A-05C1-46A4B28B8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9E2759-A26B-EBCB-4C23-53591B6D1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398A2-14FB-4097-B979-20D70D911083}" type="datetimeFigureOut">
              <a:rPr lang="nl-NL" smtClean="0"/>
              <a:t>21-4-2023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89C8BC-3142-6C45-6D1A-B2F62D76C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3F3AA4-007C-E8BA-97ED-AC21ABDF0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CA8C9-6C32-4189-B03E-3010D5F46B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69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eheugenvantilburg.nl/page/16703/koningswe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oningswei - Gemeente Tilburg">
            <a:extLst>
              <a:ext uri="{FF2B5EF4-FFF2-40B4-BE49-F238E27FC236}">
                <a16:creationId xmlns:a16="http://schemas.microsoft.com/office/drawing/2014/main" id="{0ADF9F89-93F0-E5E6-72D2-AB76DA666C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5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017B0E2-FF36-71FA-DBC0-FAA0601C0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6139"/>
            <a:ext cx="9144000" cy="1098395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FFFFFF"/>
                </a:solidFill>
              </a:rPr>
              <a:t>Oorsprong van het gebied de </a:t>
            </a:r>
            <a:r>
              <a:rPr lang="nl-NL" b="1" dirty="0" err="1">
                <a:solidFill>
                  <a:srgbClr val="FFFFFF"/>
                </a:solidFill>
              </a:rPr>
              <a:t>Koningswei</a:t>
            </a:r>
            <a:r>
              <a:rPr lang="nl-NL" b="1" dirty="0">
                <a:solidFill>
                  <a:srgbClr val="FFFFFF"/>
                </a:solidFill>
              </a:rPr>
              <a:t> in Tilburg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7036824-F069-1D87-16B4-151EA10AD4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65072"/>
            <a:ext cx="9144000" cy="1098395"/>
          </a:xfrm>
        </p:spPr>
        <p:txBody>
          <a:bodyPr>
            <a:normAutofit fontScale="55000" lnSpcReduction="20000"/>
          </a:bodyPr>
          <a:lstStyle/>
          <a:p>
            <a:r>
              <a:rPr lang="nl-NL" dirty="0">
                <a:solidFill>
                  <a:srgbClr val="FFFFFF"/>
                </a:solidFill>
              </a:rPr>
              <a:t>In deze PowerPoint is te vinden:</a:t>
            </a:r>
          </a:p>
          <a:p>
            <a:pPr marL="342900" indent="-342900">
              <a:buFontTx/>
              <a:buChar char="-"/>
            </a:pPr>
            <a:r>
              <a:rPr lang="nl-NL" dirty="0">
                <a:solidFill>
                  <a:srgbClr val="FFFFFF"/>
                </a:solidFill>
              </a:rPr>
              <a:t>Korte omschrijving van de Geschiedenis van Tilburg</a:t>
            </a:r>
          </a:p>
          <a:p>
            <a:pPr marL="342900" indent="-342900">
              <a:buFontTx/>
              <a:buChar char="-"/>
            </a:pPr>
            <a:r>
              <a:rPr lang="nl-NL" dirty="0">
                <a:solidFill>
                  <a:srgbClr val="FFFFFF"/>
                </a:solidFill>
              </a:rPr>
              <a:t>Geschiedenis van de </a:t>
            </a:r>
            <a:r>
              <a:rPr lang="nl-NL" dirty="0" err="1">
                <a:solidFill>
                  <a:srgbClr val="FFFFFF"/>
                </a:solidFill>
              </a:rPr>
              <a:t>Koningswei</a:t>
            </a:r>
            <a:r>
              <a:rPr lang="nl-NL" dirty="0">
                <a:solidFill>
                  <a:srgbClr val="FFFFFF"/>
                </a:solidFill>
              </a:rPr>
              <a:t> in Tilburg</a:t>
            </a:r>
          </a:p>
          <a:p>
            <a:pPr marL="342900" indent="-342900">
              <a:buFontTx/>
              <a:buChar char="-"/>
            </a:pPr>
            <a:r>
              <a:rPr lang="nl-NL" dirty="0">
                <a:solidFill>
                  <a:srgbClr val="FFFFFF"/>
                </a:solidFill>
              </a:rPr>
              <a:t>Tilburg in Cijfers</a:t>
            </a:r>
          </a:p>
          <a:p>
            <a:pPr marL="342900" indent="-342900">
              <a:buFontTx/>
              <a:buChar char="-"/>
            </a:pP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16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D'n Kruikenzeiker vertelt: &quot;Ooit 'ns op sjanternèl&quot; • Tilburgers.nl •">
            <a:extLst>
              <a:ext uri="{FF2B5EF4-FFF2-40B4-BE49-F238E27FC236}">
                <a16:creationId xmlns:a16="http://schemas.microsoft.com/office/drawing/2014/main" id="{AC7C52B4-7816-0EA7-444D-FB6745588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314"/>
          <a:stretch/>
        </p:blipFill>
        <p:spPr bwMode="auto"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oning Willem II der Nederlanden (1792-1849) | Historiek">
            <a:extLst>
              <a:ext uri="{FF2B5EF4-FFF2-40B4-BE49-F238E27FC236}">
                <a16:creationId xmlns:a16="http://schemas.microsoft.com/office/drawing/2014/main" id="{A9150B6A-66D9-AEE9-8971-527A0405A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0" r="33461" b="1"/>
          <a:stretch/>
        </p:blipFill>
        <p:spPr bwMode="auto"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61" name="Freeform: Shape 2060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59702C-2686-CA31-FB5A-28716489A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95" y="0"/>
            <a:ext cx="2804504" cy="132556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nl-NL" sz="2800" b="1" dirty="0"/>
              <a:t>Korte omschrijving van de </a:t>
            </a:r>
            <a:br>
              <a:rPr lang="nl-NL" sz="2800" b="1" dirty="0"/>
            </a:br>
            <a:r>
              <a:rPr lang="nl-NL" sz="2800" b="1" dirty="0"/>
              <a:t>Geschiedenis van Tilburg</a:t>
            </a: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181E19-25C6-4502-F3DF-855392AA7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420960"/>
            <a:ext cx="2804504" cy="53077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1800" dirty="0"/>
              <a:t>Stadsrechten vanaf het jaar 1809.</a:t>
            </a:r>
          </a:p>
          <a:p>
            <a:pPr marL="0" indent="0">
              <a:buNone/>
            </a:pPr>
            <a:r>
              <a:rPr lang="nl-NL" sz="1800" dirty="0"/>
              <a:t>Koning Willem II bouwde het Tilburgs paleis.</a:t>
            </a:r>
          </a:p>
          <a:p>
            <a:pPr marL="0" indent="0">
              <a:buNone/>
            </a:pPr>
            <a:r>
              <a:rPr lang="nl-NL" sz="1800" dirty="0"/>
              <a:t>Groot geworden door de textielindustrie eind 19</a:t>
            </a:r>
            <a:r>
              <a:rPr lang="nl-NL" sz="1800" baseline="30000" dirty="0"/>
              <a:t>de</a:t>
            </a:r>
            <a:r>
              <a:rPr lang="nl-NL" sz="1800" dirty="0"/>
              <a:t> eeuw.</a:t>
            </a:r>
          </a:p>
          <a:p>
            <a:pPr marL="0" indent="0">
              <a:buNone/>
            </a:pPr>
            <a:r>
              <a:rPr lang="nl-NL" sz="1800" dirty="0"/>
              <a:t>Tilburg tijdens WOII ook gebombardeerd door de Duitsers.</a:t>
            </a:r>
          </a:p>
          <a:p>
            <a:pPr marL="0" indent="0">
              <a:buNone/>
            </a:pPr>
            <a:r>
              <a:rPr lang="nl-NL" sz="1800" dirty="0"/>
              <a:t>Na WOII wederopbouw van de stad, rond 1960 neergang van de Tilburgse textielindustrie.</a:t>
            </a:r>
          </a:p>
          <a:p>
            <a:pPr marL="0" indent="0">
              <a:buNone/>
            </a:pPr>
            <a:r>
              <a:rPr lang="nl-NL" sz="1800" dirty="0"/>
              <a:t>Vanaf 1975 werd de binnenstad aangepakt </a:t>
            </a:r>
            <a:r>
              <a:rPr lang="nl-NL" sz="1800" dirty="0">
                <a:sym typeface="Wingdings" panose="05000000000000000000" pitchFamily="2" charset="2"/>
              </a:rPr>
              <a:t> Hierbij werd historisch erfgoed gesloopt en de zogeheten </a:t>
            </a:r>
            <a:r>
              <a:rPr lang="nl-NL" sz="1800" b="1" dirty="0">
                <a:sym typeface="Wingdings" panose="05000000000000000000" pitchFamily="2" charset="2"/>
              </a:rPr>
              <a:t>Cityring</a:t>
            </a:r>
            <a:r>
              <a:rPr lang="nl-NL" sz="1800" dirty="0">
                <a:sym typeface="Wingdings" panose="05000000000000000000" pitchFamily="2" charset="2"/>
              </a:rPr>
              <a:t> om de binnenstad aangelegd. Ook het Koningsplein werd aangelegd, op de plaats van de vroegere </a:t>
            </a:r>
            <a:r>
              <a:rPr lang="nl-NL" sz="1800" b="1" dirty="0" err="1">
                <a:sym typeface="Wingdings" panose="05000000000000000000" pitchFamily="2" charset="2"/>
              </a:rPr>
              <a:t>Koningswei</a:t>
            </a:r>
            <a:r>
              <a:rPr lang="nl-NL" sz="1800" dirty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r>
              <a:rPr lang="nl-NL" sz="1800" dirty="0">
                <a:sym typeface="Wingdings" panose="05000000000000000000" pitchFamily="2" charset="2"/>
              </a:rPr>
              <a:t>Burgermeester Cees </a:t>
            </a:r>
            <a:r>
              <a:rPr lang="nl-NL" sz="1800" dirty="0" err="1">
                <a:sym typeface="Wingdings" panose="05000000000000000000" pitchFamily="2" charset="2"/>
              </a:rPr>
              <a:t>Becht</a:t>
            </a:r>
            <a:r>
              <a:rPr lang="nl-NL" sz="1800" dirty="0">
                <a:sym typeface="Wingdings" panose="05000000000000000000" pitchFamily="2" charset="2"/>
              </a:rPr>
              <a:t> kreeg hierdoor de bijnaam ?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sz="1800" dirty="0">
                <a:sym typeface="Wingdings" panose="05000000000000000000" pitchFamily="2" charset="2"/>
              </a:rPr>
              <a:t>Cees de Sloper</a:t>
            </a:r>
          </a:p>
          <a:p>
            <a:pPr>
              <a:buFont typeface="Wingdings" panose="05000000000000000000" pitchFamily="2" charset="2"/>
              <a:buChar char="à"/>
            </a:pPr>
            <a:endParaRPr lang="nl-NL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1800" dirty="0">
                <a:sym typeface="Wingdings" panose="05000000000000000000" pitchFamily="2" charset="2"/>
              </a:rPr>
              <a:t>Leuk feitje: Tilburg werd vroeger ook wel het </a:t>
            </a:r>
            <a:r>
              <a:rPr lang="nl-NL" sz="1800" i="1" dirty="0">
                <a:sym typeface="Wingdings" panose="05000000000000000000" pitchFamily="2" charset="2"/>
              </a:rPr>
              <a:t>Rome van het Noorden </a:t>
            </a:r>
            <a:r>
              <a:rPr lang="nl-NL" sz="1800" dirty="0">
                <a:sym typeface="Wingdings" panose="05000000000000000000" pitchFamily="2" charset="2"/>
              </a:rPr>
              <a:t>genoemd.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2392F21-9C3C-6428-3C26-DDF8D0BD71A4}"/>
              </a:ext>
            </a:extLst>
          </p:cNvPr>
          <p:cNvSpPr txBox="1"/>
          <p:nvPr/>
        </p:nvSpPr>
        <p:spPr>
          <a:xfrm>
            <a:off x="4899314" y="5901089"/>
            <a:ext cx="223283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Koning Willem II: 1792 - 1849</a:t>
            </a:r>
          </a:p>
        </p:txBody>
      </p:sp>
    </p:spTree>
    <p:extLst>
      <p:ext uri="{BB962C8B-B14F-4D97-AF65-F5344CB8AC3E}">
        <p14:creationId xmlns:p14="http://schemas.microsoft.com/office/powerpoint/2010/main" val="351259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1" name="Rectangle 3080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4BBA5E-4A84-4D88-6680-97A88BAA4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0"/>
            <a:ext cx="3816095" cy="1938076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/>
              <a:t>Geschiedenis van de </a:t>
            </a:r>
            <a:r>
              <a:rPr lang="nl-NL" b="1" dirty="0" err="1"/>
              <a:t>Koningswei</a:t>
            </a:r>
            <a:r>
              <a:rPr lang="nl-NL" b="1" dirty="0"/>
              <a:t> in Tilburg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14FBB5-DA4B-BCD2-BDC6-8A8061B4F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48902"/>
            <a:ext cx="3816096" cy="47939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000" dirty="0"/>
              <a:t>De </a:t>
            </a:r>
            <a:r>
              <a:rPr lang="nl-NL" sz="2000" dirty="0" err="1"/>
              <a:t>Koningswei</a:t>
            </a:r>
            <a:r>
              <a:rPr lang="nl-NL" sz="2000" dirty="0"/>
              <a:t> was een wijk dat het gebied besloeg waar nu het Koningsplein, de Paleisring en het Stadhuisplein liggen.</a:t>
            </a:r>
          </a:p>
          <a:p>
            <a:pPr marL="0" indent="0">
              <a:buNone/>
            </a:pPr>
            <a:r>
              <a:rPr lang="nl-NL" sz="2000" dirty="0"/>
              <a:t>In 1866 kreeg de gemeente Tilburg niet alleen het paleis van Willem II maar ook gronden die daar bij hoorden.</a:t>
            </a:r>
          </a:p>
          <a:p>
            <a:pPr marL="0" indent="0">
              <a:buNone/>
            </a:pPr>
            <a:r>
              <a:rPr lang="nl-NL" sz="2000" dirty="0"/>
              <a:t>De bedoeling was dat het in 1866 een villawijk zou worden, maar door onenigheid tussen de uitvoerders en de gemeente over kosten werd het een primitieve doch beruchte volksbuurt.</a:t>
            </a:r>
          </a:p>
          <a:p>
            <a:pPr marL="0" indent="0">
              <a:buNone/>
            </a:pPr>
            <a:r>
              <a:rPr lang="nl-NL" sz="2000" dirty="0"/>
              <a:t>In 1960 is de gehele bebouwing in de volksbuurt gesloopt.</a:t>
            </a:r>
          </a:p>
          <a:p>
            <a:pPr marL="0" indent="0">
              <a:buNone/>
            </a:pPr>
            <a:r>
              <a:rPr lang="nl-NL" sz="2000" dirty="0"/>
              <a:t>Voor verhalen van de inwoners uit die tijd: </a:t>
            </a:r>
            <a:r>
              <a:rPr lang="nl-NL" sz="2000" dirty="0">
                <a:hlinkClick r:id="rId2"/>
              </a:rPr>
              <a:t>https://www.geheugenvantilburg.nl/page/16703/koningswei</a:t>
            </a: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3074" name="Picture 2" descr="Koningswei - Wiki Midden-Brabant">
            <a:extLst>
              <a:ext uri="{FF2B5EF4-FFF2-40B4-BE49-F238E27FC236}">
                <a16:creationId xmlns:a16="http://schemas.microsoft.com/office/drawing/2014/main" id="{CF9DA26B-A2EF-7968-FEB3-5C3357133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4" b="24374"/>
          <a:stretch/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e koningswei">
            <a:extLst>
              <a:ext uri="{FF2B5EF4-FFF2-40B4-BE49-F238E27FC236}">
                <a16:creationId xmlns:a16="http://schemas.microsoft.com/office/drawing/2014/main" id="{369696BE-C121-D119-9716-68537697F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4" r="2" b="6909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07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38013D-7078-DBD4-0507-97600F8A2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algn="ctr"/>
            <a:r>
              <a:rPr lang="nl-NL" sz="5400" b="1" dirty="0"/>
              <a:t>Tilburg in cijfers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CBAC15-6DF4-D113-CF26-14B3E9490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200" dirty="0"/>
              <a:t>In Tilburg leven ruim 21000 mensen onder de armoedegroens. Dit is bijna 10% van het aantal inwoners. Ruim 2% hoger dan het landelijk gemiddelde. Tilburg is dan ook de armste stad van Noord-Brabant.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Wat is de link tussen de tekst hierboven en de afbeelding hiernaast?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D5314AD-C102-6D68-594C-F1B77BF4E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50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9251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327403-9C53-B2FA-9401-AE1F19579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nl-NL" b="1" dirty="0"/>
              <a:t>Waar willen we naar toe met de Geschiedenis van Tilburg gedurende het IBS IRG?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78EC4E-4D1F-B7E0-D383-668A01F05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- Maak gebruik van het historisch erfgoed in Tilburg in je uiteindelijke project.</a:t>
            </a:r>
          </a:p>
          <a:p>
            <a:pPr>
              <a:buFontTx/>
              <a:buChar char="-"/>
            </a:pPr>
            <a:r>
              <a:rPr lang="nl-NL" dirty="0"/>
              <a:t>Verwerk de problemen van Tilburg van het verleden en het heden in oplossingen (denk aan armoede, verstening).</a:t>
            </a:r>
          </a:p>
          <a:p>
            <a:pPr>
              <a:buFontTx/>
              <a:buChar char="-"/>
            </a:pPr>
            <a:r>
              <a:rPr lang="nl-NL" dirty="0"/>
              <a:t>Het project moet voldoen aan authenticiteit, verdiep je dus dan ook in de Tilburgse cultuur, normen </a:t>
            </a:r>
            <a:r>
              <a:rPr lang="nl-NL"/>
              <a:t>en waarden.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062541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37C5A6-98F0-4708-84E7-D6B856A3DAA4}"/>
</file>

<file path=customXml/itemProps2.xml><?xml version="1.0" encoding="utf-8"?>
<ds:datastoreItem xmlns:ds="http://schemas.openxmlformats.org/officeDocument/2006/customXml" ds:itemID="{9E70351A-22D6-4FF7-9043-CA99D105AF92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391</Words>
  <Application>Microsoft Office PowerPoint</Application>
  <PresentationFormat>Breedbeeld</PresentationFormat>
  <Paragraphs>31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Kantoorthema</vt:lpstr>
      <vt:lpstr>Oorsprong van het gebied de Koningswei in Tilburg </vt:lpstr>
      <vt:lpstr>Korte omschrijving van de  Geschiedenis van Tilburg</vt:lpstr>
      <vt:lpstr>Geschiedenis van de Koningswei in Tilburg</vt:lpstr>
      <vt:lpstr>Tilburg in cijfers</vt:lpstr>
      <vt:lpstr>Waar willen we naar toe met de Geschiedenis van Tilburg gedurende het IBS IRG?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Oorsprong van het gebied de Koningswei in Tilburg </dc:title>
  <dc:creator>Steven Linkels</dc:creator>
  <cp:lastModifiedBy>Steven Linkels</cp:lastModifiedBy>
  <cp:revision>1</cp:revision>
  <dcterms:created xsi:type="dcterms:W3CDTF">2023-04-21T07:00:26Z</dcterms:created>
  <dcterms:modified xsi:type="dcterms:W3CDTF">2023-04-21T07:54:10Z</dcterms:modified>
</cp:coreProperties>
</file>