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3CDDFB0-6512-4C88-9C0E-DE0EACE50AC8}" v="6" dt="2021-11-18T13:38:40.91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eke Drabbe" userId="b9b1a049-6b87-453c-9d4e-1b3ea0ffd634" providerId="ADAL" clId="{86B50E18-9C6D-4D25-84A8-F1D9A89A8DF8}"/>
    <pc:docChg chg="undo custSel modSld">
      <pc:chgData name="Marieke Drabbe" userId="b9b1a049-6b87-453c-9d4e-1b3ea0ffd634" providerId="ADAL" clId="{86B50E18-9C6D-4D25-84A8-F1D9A89A8DF8}" dt="2021-08-08T19:23:06.787" v="64" actId="113"/>
      <pc:docMkLst>
        <pc:docMk/>
      </pc:docMkLst>
      <pc:sldChg chg="addSp delSp modSp mod">
        <pc:chgData name="Marieke Drabbe" userId="b9b1a049-6b87-453c-9d4e-1b3ea0ffd634" providerId="ADAL" clId="{86B50E18-9C6D-4D25-84A8-F1D9A89A8DF8}" dt="2021-08-08T19:23:06.787" v="64" actId="113"/>
        <pc:sldMkLst>
          <pc:docMk/>
          <pc:sldMk cId="1823581371" sldId="256"/>
        </pc:sldMkLst>
        <pc:spChg chg="del">
          <ac:chgData name="Marieke Drabbe" userId="b9b1a049-6b87-453c-9d4e-1b3ea0ffd634" providerId="ADAL" clId="{86B50E18-9C6D-4D25-84A8-F1D9A89A8DF8}" dt="2021-08-08T19:18:54.554" v="0" actId="478"/>
          <ac:spMkLst>
            <pc:docMk/>
            <pc:sldMk cId="1823581371" sldId="256"/>
            <ac:spMk id="2" creationId="{4FB49BAB-4DDD-45E1-895D-7721509A64DA}"/>
          </ac:spMkLst>
        </pc:spChg>
        <pc:spChg chg="del">
          <ac:chgData name="Marieke Drabbe" userId="b9b1a049-6b87-453c-9d4e-1b3ea0ffd634" providerId="ADAL" clId="{86B50E18-9C6D-4D25-84A8-F1D9A89A8DF8}" dt="2021-08-08T19:18:56.698" v="1" actId="478"/>
          <ac:spMkLst>
            <pc:docMk/>
            <pc:sldMk cId="1823581371" sldId="256"/>
            <ac:spMk id="3" creationId="{ECD9E0FE-7A4D-433F-9721-7D77F2077AFC}"/>
          </ac:spMkLst>
        </pc:spChg>
        <pc:spChg chg="add mod">
          <ac:chgData name="Marieke Drabbe" userId="b9b1a049-6b87-453c-9d4e-1b3ea0ffd634" providerId="ADAL" clId="{86B50E18-9C6D-4D25-84A8-F1D9A89A8DF8}" dt="2021-08-08T19:21:35.782" v="30" actId="14100"/>
          <ac:spMkLst>
            <pc:docMk/>
            <pc:sldMk cId="1823581371" sldId="256"/>
            <ac:spMk id="4" creationId="{FC3AAD08-219B-4AA5-921E-4AB86527A03A}"/>
          </ac:spMkLst>
        </pc:spChg>
        <pc:spChg chg="add mod">
          <ac:chgData name="Marieke Drabbe" userId="b9b1a049-6b87-453c-9d4e-1b3ea0ffd634" providerId="ADAL" clId="{86B50E18-9C6D-4D25-84A8-F1D9A89A8DF8}" dt="2021-08-08T19:21:59.269" v="39" actId="207"/>
          <ac:spMkLst>
            <pc:docMk/>
            <pc:sldMk cId="1823581371" sldId="256"/>
            <ac:spMk id="5" creationId="{2F444571-A15D-470A-8F17-A169E4EFE7EA}"/>
          </ac:spMkLst>
        </pc:spChg>
        <pc:spChg chg="add mod">
          <ac:chgData name="Marieke Drabbe" userId="b9b1a049-6b87-453c-9d4e-1b3ea0ffd634" providerId="ADAL" clId="{86B50E18-9C6D-4D25-84A8-F1D9A89A8DF8}" dt="2021-08-08T19:22:44.311" v="43" actId="14100"/>
          <ac:spMkLst>
            <pc:docMk/>
            <pc:sldMk cId="1823581371" sldId="256"/>
            <ac:spMk id="6" creationId="{48BD57D6-55CB-4A37-88B6-1A02CA386D10}"/>
          </ac:spMkLst>
        </pc:spChg>
        <pc:spChg chg="add mod">
          <ac:chgData name="Marieke Drabbe" userId="b9b1a049-6b87-453c-9d4e-1b3ea0ffd634" providerId="ADAL" clId="{86B50E18-9C6D-4D25-84A8-F1D9A89A8DF8}" dt="2021-08-08T19:23:06.787" v="64" actId="113"/>
          <ac:spMkLst>
            <pc:docMk/>
            <pc:sldMk cId="1823581371" sldId="256"/>
            <ac:spMk id="7" creationId="{7825A3C5-AFC8-4B7B-85EC-41B8C915DA60}"/>
          </ac:spMkLst>
        </pc:spChg>
        <pc:spChg chg="add mod">
          <ac:chgData name="Marieke Drabbe" userId="b9b1a049-6b87-453c-9d4e-1b3ea0ffd634" providerId="ADAL" clId="{86B50E18-9C6D-4D25-84A8-F1D9A89A8DF8}" dt="2021-08-08T19:20:57.074" v="23" actId="207"/>
          <ac:spMkLst>
            <pc:docMk/>
            <pc:sldMk cId="1823581371" sldId="256"/>
            <ac:spMk id="8" creationId="{042AA8EC-7F37-4DC0-BAA2-E5791636005B}"/>
          </ac:spMkLst>
        </pc:spChg>
        <pc:spChg chg="add mod">
          <ac:chgData name="Marieke Drabbe" userId="b9b1a049-6b87-453c-9d4e-1b3ea0ffd634" providerId="ADAL" clId="{86B50E18-9C6D-4D25-84A8-F1D9A89A8DF8}" dt="2021-08-08T19:20:41.861" v="20" actId="403"/>
          <ac:spMkLst>
            <pc:docMk/>
            <pc:sldMk cId="1823581371" sldId="256"/>
            <ac:spMk id="9" creationId="{69958EB0-39DF-4AB2-882B-D86F15DBDEB9}"/>
          </ac:spMkLst>
        </pc:spChg>
        <pc:spChg chg="add mod">
          <ac:chgData name="Marieke Drabbe" userId="b9b1a049-6b87-453c-9d4e-1b3ea0ffd634" providerId="ADAL" clId="{86B50E18-9C6D-4D25-84A8-F1D9A89A8DF8}" dt="2021-08-08T19:22:58.186" v="62" actId="20577"/>
          <ac:spMkLst>
            <pc:docMk/>
            <pc:sldMk cId="1823581371" sldId="256"/>
            <ac:spMk id="16" creationId="{10A74648-0B0B-4DA4-A079-5BDFE0E8BFEE}"/>
          </ac:spMkLst>
        </pc:spChg>
        <pc:picChg chg="add mod">
          <ac:chgData name="Marieke Drabbe" userId="b9b1a049-6b87-453c-9d4e-1b3ea0ffd634" providerId="ADAL" clId="{86B50E18-9C6D-4D25-84A8-F1D9A89A8DF8}" dt="2021-08-08T19:19:39.179" v="3" actId="1076"/>
          <ac:picMkLst>
            <pc:docMk/>
            <pc:sldMk cId="1823581371" sldId="256"/>
            <ac:picMk id="10" creationId="{CD8A8792-FE8D-47F0-9F17-BEB87E1CE1AF}"/>
          </ac:picMkLst>
        </pc:picChg>
        <pc:picChg chg="add mod">
          <ac:chgData name="Marieke Drabbe" userId="b9b1a049-6b87-453c-9d4e-1b3ea0ffd634" providerId="ADAL" clId="{86B50E18-9C6D-4D25-84A8-F1D9A89A8DF8}" dt="2021-08-08T19:19:39.179" v="3" actId="1076"/>
          <ac:picMkLst>
            <pc:docMk/>
            <pc:sldMk cId="1823581371" sldId="256"/>
            <ac:picMk id="11" creationId="{B68A2022-2219-46F4-A377-BDA9A427CF64}"/>
          </ac:picMkLst>
        </pc:picChg>
        <pc:picChg chg="add mod">
          <ac:chgData name="Marieke Drabbe" userId="b9b1a049-6b87-453c-9d4e-1b3ea0ffd634" providerId="ADAL" clId="{86B50E18-9C6D-4D25-84A8-F1D9A89A8DF8}" dt="2021-08-08T19:21:00.380" v="24" actId="1076"/>
          <ac:picMkLst>
            <pc:docMk/>
            <pc:sldMk cId="1823581371" sldId="256"/>
            <ac:picMk id="12" creationId="{32537440-74A2-47D3-9F16-405BF95BA45D}"/>
          </ac:picMkLst>
        </pc:picChg>
        <pc:picChg chg="add mod">
          <ac:chgData name="Marieke Drabbe" userId="b9b1a049-6b87-453c-9d4e-1b3ea0ffd634" providerId="ADAL" clId="{86B50E18-9C6D-4D25-84A8-F1D9A89A8DF8}" dt="2021-08-08T19:21:15.569" v="26" actId="1076"/>
          <ac:picMkLst>
            <pc:docMk/>
            <pc:sldMk cId="1823581371" sldId="256"/>
            <ac:picMk id="13" creationId="{471B5BB0-924F-47A6-919D-3367D24A7554}"/>
          </ac:picMkLst>
        </pc:picChg>
        <pc:picChg chg="add mod">
          <ac:chgData name="Marieke Drabbe" userId="b9b1a049-6b87-453c-9d4e-1b3ea0ffd634" providerId="ADAL" clId="{86B50E18-9C6D-4D25-84A8-F1D9A89A8DF8}" dt="2021-08-08T19:21:06.379" v="25" actId="1076"/>
          <ac:picMkLst>
            <pc:docMk/>
            <pc:sldMk cId="1823581371" sldId="256"/>
            <ac:picMk id="14" creationId="{8FD1A282-6E15-465F-A20D-38B763F88E46}"/>
          </ac:picMkLst>
        </pc:picChg>
        <pc:picChg chg="add mod">
          <ac:chgData name="Marieke Drabbe" userId="b9b1a049-6b87-453c-9d4e-1b3ea0ffd634" providerId="ADAL" clId="{86B50E18-9C6D-4D25-84A8-F1D9A89A8DF8}" dt="2021-08-08T19:22:48.554" v="44" actId="1076"/>
          <ac:picMkLst>
            <pc:docMk/>
            <pc:sldMk cId="1823581371" sldId="256"/>
            <ac:picMk id="15" creationId="{489F735D-0077-426D-A7A3-6FE8D33794DA}"/>
          </ac:picMkLst>
        </pc:picChg>
        <pc:picChg chg="add mod">
          <ac:chgData name="Marieke Drabbe" userId="b9b1a049-6b87-453c-9d4e-1b3ea0ffd634" providerId="ADAL" clId="{86B50E18-9C6D-4D25-84A8-F1D9A89A8DF8}" dt="2021-08-08T19:19:39.179" v="3" actId="1076"/>
          <ac:picMkLst>
            <pc:docMk/>
            <pc:sldMk cId="1823581371" sldId="256"/>
            <ac:picMk id="17" creationId="{CB9188C7-D1E8-430C-AA3A-D44802D420AA}"/>
          </ac:picMkLst>
        </pc:picChg>
      </pc:sldChg>
    </pc:docChg>
  </pc:docChgLst>
  <pc:docChgLst>
    <pc:chgData name="Thomas Noordeloos" userId="df9f46e9-7760-4f6a-814f-9e8180d7b46a" providerId="ADAL" clId="{63CDDFB0-6512-4C88-9C0E-DE0EACE50AC8}"/>
    <pc:docChg chg="modSld">
      <pc:chgData name="Thomas Noordeloos" userId="df9f46e9-7760-4f6a-814f-9e8180d7b46a" providerId="ADAL" clId="{63CDDFB0-6512-4C88-9C0E-DE0EACE50AC8}" dt="2021-11-19T14:03:15.659" v="90" actId="20577"/>
      <pc:docMkLst>
        <pc:docMk/>
      </pc:docMkLst>
      <pc:sldChg chg="modSp mod">
        <pc:chgData name="Thomas Noordeloos" userId="df9f46e9-7760-4f6a-814f-9e8180d7b46a" providerId="ADAL" clId="{63CDDFB0-6512-4C88-9C0E-DE0EACE50AC8}" dt="2021-11-19T14:03:15.659" v="90" actId="20577"/>
        <pc:sldMkLst>
          <pc:docMk/>
          <pc:sldMk cId="1823581371" sldId="256"/>
        </pc:sldMkLst>
        <pc:spChg chg="mod">
          <ac:chgData name="Thomas Noordeloos" userId="df9f46e9-7760-4f6a-814f-9e8180d7b46a" providerId="ADAL" clId="{63CDDFB0-6512-4C88-9C0E-DE0EACE50AC8}" dt="2021-11-18T13:38:06.503" v="84" actId="20577"/>
          <ac:spMkLst>
            <pc:docMk/>
            <pc:sldMk cId="1823581371" sldId="256"/>
            <ac:spMk id="7" creationId="{7825A3C5-AFC8-4B7B-85EC-41B8C915DA60}"/>
          </ac:spMkLst>
        </pc:spChg>
        <pc:spChg chg="mod">
          <ac:chgData name="Thomas Noordeloos" userId="df9f46e9-7760-4f6a-814f-9e8180d7b46a" providerId="ADAL" clId="{63CDDFB0-6512-4C88-9C0E-DE0EACE50AC8}" dt="2021-11-18T13:38:20.266" v="85" actId="1076"/>
          <ac:spMkLst>
            <pc:docMk/>
            <pc:sldMk cId="1823581371" sldId="256"/>
            <ac:spMk id="8" creationId="{042AA8EC-7F37-4DC0-BAA2-E5791636005B}"/>
          </ac:spMkLst>
        </pc:spChg>
        <pc:spChg chg="mod">
          <ac:chgData name="Thomas Noordeloos" userId="df9f46e9-7760-4f6a-814f-9e8180d7b46a" providerId="ADAL" clId="{63CDDFB0-6512-4C88-9C0E-DE0EACE50AC8}" dt="2021-11-18T13:38:20.266" v="85" actId="1076"/>
          <ac:spMkLst>
            <pc:docMk/>
            <pc:sldMk cId="1823581371" sldId="256"/>
            <ac:spMk id="9" creationId="{69958EB0-39DF-4AB2-882B-D86F15DBDEB9}"/>
          </ac:spMkLst>
        </pc:spChg>
        <pc:spChg chg="mod">
          <ac:chgData name="Thomas Noordeloos" userId="df9f46e9-7760-4f6a-814f-9e8180d7b46a" providerId="ADAL" clId="{63CDDFB0-6512-4C88-9C0E-DE0EACE50AC8}" dt="2021-11-19T14:03:15.659" v="90" actId="20577"/>
          <ac:spMkLst>
            <pc:docMk/>
            <pc:sldMk cId="1823581371" sldId="256"/>
            <ac:spMk id="16" creationId="{10A74648-0B0B-4DA4-A079-5BDFE0E8BFEE}"/>
          </ac:spMkLst>
        </pc:spChg>
        <pc:picChg chg="mod">
          <ac:chgData name="Thomas Noordeloos" userId="df9f46e9-7760-4f6a-814f-9e8180d7b46a" providerId="ADAL" clId="{63CDDFB0-6512-4C88-9C0E-DE0EACE50AC8}" dt="2021-11-18T13:38:20.266" v="85" actId="1076"/>
          <ac:picMkLst>
            <pc:docMk/>
            <pc:sldMk cId="1823581371" sldId="256"/>
            <ac:picMk id="13" creationId="{471B5BB0-924F-47A6-919D-3367D24A7554}"/>
          </ac:picMkLst>
        </pc:picChg>
        <pc:picChg chg="mod">
          <ac:chgData name="Thomas Noordeloos" userId="df9f46e9-7760-4f6a-814f-9e8180d7b46a" providerId="ADAL" clId="{63CDDFB0-6512-4C88-9C0E-DE0EACE50AC8}" dt="2021-11-18T13:38:20.266" v="85" actId="1076"/>
          <ac:picMkLst>
            <pc:docMk/>
            <pc:sldMk cId="1823581371" sldId="256"/>
            <ac:picMk id="14" creationId="{8FD1A282-6E15-465F-A20D-38B763F88E46}"/>
          </ac:picMkLst>
        </pc:picChg>
        <pc:picChg chg="mod">
          <ac:chgData name="Thomas Noordeloos" userId="df9f46e9-7760-4f6a-814f-9e8180d7b46a" providerId="ADAL" clId="{63CDDFB0-6512-4C88-9C0E-DE0EACE50AC8}" dt="2021-11-18T13:38:40.915" v="88" actId="14100"/>
          <ac:picMkLst>
            <pc:docMk/>
            <pc:sldMk cId="1823581371" sldId="256"/>
            <ac:picMk id="15" creationId="{489F735D-0077-426D-A7A3-6FE8D33794DA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E177D4-EE84-4C90-BD68-2CD7B4E46F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9B1F18C-3DA8-4478-ACD1-7E0DE0C564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EA08416-A6BC-417F-B170-DCC30CE3D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E64A811-8D3F-4370-A41F-BD1B0FB43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9A954-A09E-4352-8495-9F7FB1926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6649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2B64B6F-DAF3-44F1-BBA7-55C9AE6E0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BEB3636-5FE8-41B9-BD96-A9B0987371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0A75EAA-CD87-4F7F-9D10-A3F68EC38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DDB38A-7FC8-45DC-9466-14B4C33CC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A8A7CF0-2C0B-44BD-A0F0-859251AAA8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8621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0DE6765C-E461-4E26-809A-0480AD696A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F067D86-E9D3-4400-A976-785937758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3589FF-2F34-44C3-A672-73A2FE982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517837D-61A8-4FC7-8175-C5EAF2F8A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0D5365-1D8A-4B72-A7FC-15AD77650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4753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BA8983-4614-41BE-89AF-63523C6F61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321D42-5105-4333-BE18-82A5DA6B3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ECA1699-D6BA-4F9A-89D8-A1DD9EDB2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24221984-7732-4023-82B3-96F21BAE8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BEFB037-56D7-4505-96EA-A47C0BE49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20437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6B22DA-5169-4AC8-A2EC-2BD778A02D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99D8C7D-B5CC-4D4D-94B7-9FC3E420F2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60E10F-7581-4128-98BC-A2581C4B21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C31962-AC35-4B43-BE51-5C666B3F2F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EF350E9-D46D-47A2-AB8A-C2085FD5E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4481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0E5D0B-2FBB-410D-A476-988DA6E12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B929C77-539F-4A13-9990-8DA710522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34E9D67F-DF4B-42E9-8C0F-F7340826F3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A6C484-8AB6-494A-B61A-E603D73283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8AC8C9B3-ED26-4817-A170-CA5D188E3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ADD5B14-6CEA-40D9-BCA3-54D495BFC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63126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2BB5C2-9FA2-49D2-9763-088B4D45A2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F1BD803C-21AB-41D0-9F5E-BBC103847B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BB00A2E-757B-471C-9A50-846B718AF5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5DA5EC3-D859-4195-9DC3-5D904882D9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23DBD04-7540-4CD6-9784-F1E5B03DFF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8F0FB006-B174-4576-86A2-9113B67E4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779C61B-FB26-45E9-A889-615B7073C7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10EFF803-53A6-494D-ABC0-79EBDC2E3D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2383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8F517C5-8F4E-481E-AD28-B8804FAD12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297238C-94DB-4EE1-89D5-341E65F74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AD5D70B3-F599-46D4-8EB1-32F64A6BAF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BDD17500-6077-4B3C-8A09-1EF8525CE4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055914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C758E10-351A-4D5E-B860-DCE5FF23A5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E85B1713-8266-43E4-AA3D-D7AFEDF50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94376F3-AEF1-48F6-AD01-426A73C15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5193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099ADAC-08D2-4642-A113-FACA5C777C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E7C9EEE-717F-4941-BB07-0536854DC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A997B907-848A-4412-8188-CB596629F2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F7EFD6DB-8DAE-4BF3-AD4B-B09266BA6D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1652044-7946-4C59-AA36-944805165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AC0A9E0-50D1-4ED5-9DF0-DAD2A42B2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4791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3C999ED-3313-44D4-BD53-DAC8A630DC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5F665B4-C8EF-48AF-A55C-3866D6F9DB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99D5D79E-CAC7-4956-B4B5-225BCB942C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1BF2DB8-55EE-4631-A380-F451169F5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3BFEA6-4569-4143-AB1F-F399B2C5F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99E87D1-EAF9-4449-B985-25ED6AA646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47973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EE562DE-2D6E-4CC4-8E9C-442192EF4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726D4FB-8957-4840-8D29-45066E2CA1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151CF3A-BF82-4F9E-95AE-BA35659D86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49BE4-8150-4B5C-B350-49695E6DC3AF}" type="datetimeFigureOut">
              <a:rPr lang="nl-NL" smtClean="0"/>
              <a:t>19-11-2021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561653E-BD5D-4A28-917D-5E39E7903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FFFEEA7-9DF0-4E75-844F-69ACBA024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FF9E1-8BEE-470D-8013-AB106C3E79C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675333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C3AAD08-219B-4AA5-921E-4AB86527A0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164" y="818858"/>
            <a:ext cx="4424228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Leerdoel </a:t>
            </a:r>
            <a:b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</a:br>
            <a:r>
              <a:rPr lang="nl-NL" sz="1200" dirty="0">
                <a:ea typeface="Calibri" pitchFamily="34" charset="0"/>
                <a:cs typeface="Arial" charset="0"/>
              </a:rPr>
              <a:t>Na het doornemen van de bronnen, het volgen van de lessen en het uitvoeren van de opdrachten kun je analyseren op welke markt en doelgroep jouw onderneming zich richt.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444571-A15D-470A-8F17-A169E4EFE7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90163" y="1826494"/>
            <a:ext cx="4424227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Leerproduct</a:t>
            </a:r>
          </a:p>
          <a:p>
            <a:r>
              <a:rPr lang="nl-NL" sz="1200" dirty="0">
                <a:ea typeface="Calibri" pitchFamily="34" charset="0"/>
                <a:cs typeface="Arial" charset="0"/>
              </a:rPr>
              <a:t>Je maakt een document met daarin: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Een beschrijving van de markt. Hierin komt duidelijk de marktontwikkeling, concurrenten/collega’s en een SWOT analyse naar voren.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De bovenstaande analyse is toegepast op de mini onderneming.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Daarnaast is er een beschrijving gemaakt van de doelgroep. </a:t>
            </a:r>
          </a:p>
          <a:p>
            <a:pPr marL="171450" indent="-171450">
              <a:buFontTx/>
              <a:buChar char="-"/>
            </a:pPr>
            <a:r>
              <a:rPr lang="nl-NL" sz="1200" dirty="0">
                <a:ea typeface="Calibri" pitchFamily="34" charset="0"/>
                <a:cs typeface="Arial" charset="0"/>
              </a:rPr>
              <a:t>De adoptiecurve wordt uitgewerkt toegepast op de mini onderneming.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BD57D6-55CB-4A37-88B6-1A02CA386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428" y="3748669"/>
            <a:ext cx="4412962" cy="156966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t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Leerpad     </a:t>
            </a:r>
            <a:r>
              <a:rPr lang="nl-NL" sz="1200" b="1" dirty="0">
                <a:solidFill>
                  <a:srgbClr val="0070C0"/>
                </a:solidFill>
                <a:ea typeface="Calibri" pitchFamily="34" charset="0"/>
                <a:cs typeface="Arial" charset="0"/>
              </a:rPr>
              <a:t>                                                                                 </a:t>
            </a:r>
          </a:p>
          <a:p>
            <a:pPr>
              <a:buFontTx/>
              <a:buChar char="-"/>
            </a:pPr>
            <a:r>
              <a:rPr lang="nl-NL" sz="1200" dirty="0"/>
              <a:t>Je gaat brainstormen met je groep over welke product of dienst je gaat aanbieden. </a:t>
            </a:r>
          </a:p>
          <a:p>
            <a:pPr>
              <a:buFontTx/>
              <a:buChar char="-"/>
            </a:pPr>
            <a:r>
              <a:rPr lang="nl-NL" sz="1200" dirty="0"/>
              <a:t>Op basis van bronnen bepaal je welke methode je gebruikt om de doelgroep van je onderneming in kaart te brengen. </a:t>
            </a:r>
          </a:p>
          <a:p>
            <a:pPr>
              <a:buFontTx/>
              <a:buChar char="-"/>
            </a:pPr>
            <a:r>
              <a:rPr lang="nl-NL" sz="1200" dirty="0"/>
              <a:t>Aan de hand van deze methode omschrijf je jouw doelgroep(en).</a:t>
            </a:r>
          </a:p>
          <a:p>
            <a:pPr>
              <a:buFontTx/>
              <a:buChar char="-"/>
            </a:pPr>
            <a:r>
              <a:rPr lang="nl-NL" sz="1200" dirty="0"/>
              <a:t>Per doelgroep omschrijf je welke behoeftes er zijn. Deze behoeftes baseer je op betrouwbare bronnen.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825A3C5-AFC8-4B7B-85EC-41B8C915DA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4780" y="699062"/>
            <a:ext cx="5103840" cy="1754326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Samenwerken	</a:t>
            </a:r>
            <a:r>
              <a:rPr lang="nl-NL" sz="1100" b="1" dirty="0">
                <a:ea typeface="Calibri" pitchFamily="34" charset="0"/>
                <a:cs typeface="Arial" charset="0"/>
              </a:rPr>
              <a:t>		</a:t>
            </a:r>
            <a:endParaRPr lang="nl-NL" sz="1100" b="1" dirty="0">
              <a:solidFill>
                <a:srgbClr val="0070C0"/>
              </a:solidFill>
              <a:ea typeface="Calibri" pitchFamily="34" charset="0"/>
              <a:cs typeface="Arial" charset="0"/>
            </a:endParaRP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Dit product maak je met je groepje.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Lever je product in via Teams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Je wordt een groepje feedback </a:t>
            </a:r>
            <a:r>
              <a:rPr lang="nl-NL" sz="1200" dirty="0" err="1">
                <a:ea typeface="Calibri" pitchFamily="34" charset="0"/>
                <a:cs typeface="Arial" panose="020B0604020202020204" pitchFamily="34" charset="0"/>
              </a:rPr>
              <a:t>friends</a:t>
            </a: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 geplaatst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panose="020B0604020202020204" pitchFamily="34" charset="0"/>
              </a:rPr>
              <a:t>Geef feedback op de producten van anderen en ontvang feedback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nl-NL" sz="1200" dirty="0">
                <a:cs typeface="Arial" panose="020B0604020202020204" pitchFamily="34" charset="0"/>
              </a:rPr>
              <a:t>Beschrijf in je reflectieverslag hoe je het feedback geven ervaren hebt. </a:t>
            </a:r>
          </a:p>
          <a:p>
            <a:pPr lvl="0" indent="-171450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nl-NL" sz="1200" dirty="0">
              <a:cs typeface="Arial" panose="020B0604020202020204" pitchFamily="34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Deadline product: </a:t>
            </a:r>
            <a:r>
              <a:rPr lang="nl-NL" sz="1200" b="1" dirty="0">
                <a:cs typeface="Arial" panose="020B0604020202020204" pitchFamily="34" charset="0"/>
              </a:rPr>
              <a:t>6 december 2021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nl-NL" sz="1200" dirty="0">
                <a:cs typeface="Arial" panose="020B0604020202020204" pitchFamily="34" charset="0"/>
              </a:rPr>
              <a:t>Feedback </a:t>
            </a:r>
            <a:r>
              <a:rPr lang="nl-NL" sz="1200" dirty="0" err="1">
                <a:cs typeface="Arial" panose="020B0604020202020204" pitchFamily="34" charset="0"/>
              </a:rPr>
              <a:t>friends</a:t>
            </a:r>
            <a:r>
              <a:rPr lang="nl-NL" sz="1200" dirty="0">
                <a:cs typeface="Arial" panose="020B0604020202020204" pitchFamily="34" charset="0"/>
              </a:rPr>
              <a:t> bijeenkomst: </a:t>
            </a:r>
            <a:r>
              <a:rPr lang="nl-NL" sz="1200" b="1" dirty="0">
                <a:cs typeface="Arial" panose="020B0604020202020204" pitchFamily="34" charset="0"/>
              </a:rPr>
              <a:t>8 december 2021</a:t>
            </a:r>
            <a:endParaRPr lang="nl-NL" sz="1200" dirty="0">
              <a:cs typeface="Arial" panose="020B0604020202020204" pitchFamily="34" charset="0"/>
            </a:endParaRPr>
          </a:p>
        </p:txBody>
      </p:sp>
      <p:sp>
        <p:nvSpPr>
          <p:cNvPr id="8" name="Rectangle 8">
            <a:extLst>
              <a:ext uri="{FF2B5EF4-FFF2-40B4-BE49-F238E27FC236}">
                <a16:creationId xmlns:a16="http://schemas.microsoft.com/office/drawing/2014/main" id="{042AA8EC-7F37-4DC0-BAA2-E579163600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84780" y="2563710"/>
            <a:ext cx="5103840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Bijeenkomsten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Lessen doelgroep- en marktanalyse</a:t>
            </a:r>
          </a:p>
          <a:p>
            <a:pPr marL="171450" indent="-171450">
              <a:buFont typeface="Arial" pitchFamily="34" charset="0"/>
              <a:buChar char="•"/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Zelfwerkuren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9958EB0-39DF-4AB2-882B-D86F15DBDE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472299" y="3417352"/>
            <a:ext cx="5116321" cy="6463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nl-NL" sz="1200" b="1" dirty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Bronnen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IBS De wereld en ik</a:t>
            </a:r>
          </a:p>
          <a:p>
            <a:pPr>
              <a:defRPr/>
            </a:pPr>
            <a:r>
              <a:rPr lang="nl-NL" sz="1200" dirty="0">
                <a:ea typeface="Calibri" pitchFamily="34" charset="0"/>
                <a:cs typeface="Arial" charset="0"/>
              </a:rPr>
              <a:t>Presentatie marktanalyse en doelgroep analyse</a:t>
            </a:r>
          </a:p>
        </p:txBody>
      </p:sp>
      <p:pic>
        <p:nvPicPr>
          <p:cNvPr id="10" name="Afbeelding 9">
            <a:extLst>
              <a:ext uri="{FF2B5EF4-FFF2-40B4-BE49-F238E27FC236}">
                <a16:creationId xmlns:a16="http://schemas.microsoft.com/office/drawing/2014/main" id="{CD8A8792-FE8D-47F0-9F17-BEB87E1CE1AF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142" y="1844147"/>
            <a:ext cx="263290" cy="321303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B68A2022-2219-46F4-A377-BDA9A427CF64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6659" y="3748758"/>
            <a:ext cx="266283" cy="416301"/>
          </a:xfrm>
          <a:prstGeom prst="rect">
            <a:avLst/>
          </a:prstGeom>
        </p:spPr>
      </p:pic>
      <p:pic>
        <p:nvPicPr>
          <p:cNvPr id="12" name="Afbeelding 11">
            <a:extLst>
              <a:ext uri="{FF2B5EF4-FFF2-40B4-BE49-F238E27FC236}">
                <a16:creationId xmlns:a16="http://schemas.microsoft.com/office/drawing/2014/main" id="{32537440-74A2-47D3-9F16-405BF95BA45D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903094" y="793994"/>
            <a:ext cx="385812" cy="263054"/>
          </a:xfrm>
          <a:prstGeom prst="rect">
            <a:avLst/>
          </a:prstGeom>
        </p:spPr>
      </p:pic>
      <p:pic>
        <p:nvPicPr>
          <p:cNvPr id="13" name="Afbeelding 12">
            <a:extLst>
              <a:ext uri="{FF2B5EF4-FFF2-40B4-BE49-F238E27FC236}">
                <a16:creationId xmlns:a16="http://schemas.microsoft.com/office/drawing/2014/main" id="{471B5BB0-924F-47A6-919D-3367D24A7554}"/>
              </a:ext>
            </a:extLst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27499" y="3423373"/>
            <a:ext cx="299225" cy="290796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8FD1A282-6E15-465F-A20D-38B763F88E46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/>
          <a:srcRect l="17050" t="33024" r="61669" b="30375"/>
          <a:stretch/>
        </p:blipFill>
        <p:spPr>
          <a:xfrm>
            <a:off x="5961305" y="2569109"/>
            <a:ext cx="269390" cy="260485"/>
          </a:xfrm>
          <a:prstGeom prst="rect">
            <a:avLst/>
          </a:prstGeom>
        </p:spPr>
      </p:pic>
      <p:pic>
        <p:nvPicPr>
          <p:cNvPr id="15" name="Picture 2" descr="Afbeeldingsresultaat voor doelgroepanalyse">
            <a:extLst>
              <a:ext uri="{FF2B5EF4-FFF2-40B4-BE49-F238E27FC236}">
                <a16:creationId xmlns:a16="http://schemas.microsoft.com/office/drawing/2014/main" id="{489F735D-0077-426D-A7A3-6FE8D33794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1304" y="4270994"/>
            <a:ext cx="2865659" cy="19069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hthoek 1">
            <a:extLst>
              <a:ext uri="{FF2B5EF4-FFF2-40B4-BE49-F238E27FC236}">
                <a16:creationId xmlns:a16="http://schemas.microsoft.com/office/drawing/2014/main" id="{10A74648-0B0B-4DA4-A079-5BDFE0E8BF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5391" y="160452"/>
            <a:ext cx="802843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nl-NL" sz="2800" dirty="0">
                <a:latin typeface="Calibri" pitchFamily="34" charset="0"/>
              </a:rPr>
              <a:t>2122 </a:t>
            </a:r>
            <a:r>
              <a:rPr lang="nl-NL" sz="2800">
                <a:latin typeface="Calibri" pitchFamily="34" charset="0"/>
              </a:rPr>
              <a:t>DWI LA1 </a:t>
            </a:r>
            <a:r>
              <a:rPr lang="nl-NL" sz="2800" dirty="0">
                <a:latin typeface="Calibri" pitchFamily="34" charset="0"/>
              </a:rPr>
              <a:t>Analyse</a:t>
            </a:r>
          </a:p>
        </p:txBody>
      </p:sp>
      <p:pic>
        <p:nvPicPr>
          <p:cNvPr id="17" name="Afbeelding 16">
            <a:extLst>
              <a:ext uri="{FF2B5EF4-FFF2-40B4-BE49-F238E27FC236}">
                <a16:creationId xmlns:a16="http://schemas.microsoft.com/office/drawing/2014/main" id="{CB9188C7-D1E8-430C-AA3A-D44802D420AA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/>
          <a:srcRect l="21805" r="10840"/>
          <a:stretch/>
        </p:blipFill>
        <p:spPr>
          <a:xfrm>
            <a:off x="729525" y="787897"/>
            <a:ext cx="299335" cy="41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35813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58E09137C68A74EA55321485504F917" ma:contentTypeVersion="13" ma:contentTypeDescription="Een nieuw document maken." ma:contentTypeScope="" ma:versionID="bd0271150be9f8e9bec974e355b2f8a7">
  <xsd:schema xmlns:xsd="http://www.w3.org/2001/XMLSchema" xmlns:xs="http://www.w3.org/2001/XMLSchema" xmlns:p="http://schemas.microsoft.com/office/2006/metadata/properties" xmlns:ns2="2c4f0c93-2979-4f27-aab2-70de95932352" xmlns:ns3="c6f82ce1-f6df-49a5-8b49-cf8409a27aa4" targetNamespace="http://schemas.microsoft.com/office/2006/metadata/properties" ma:root="true" ma:fieldsID="59377b08247893b8b844217c25199b5d" ns2:_="" ns3:_="">
    <xsd:import namespace="2c4f0c93-2979-4f27-aab2-70de95932352"/>
    <xsd:import namespace="c6f82ce1-f6df-49a5-8b49-cf8409a27aa4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4f0c93-2979-4f27-aab2-70de9593235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SearchPeopleOnly="false" ma:SharePointGroup="0" ma:internalName="SharedWithUsers" ma:readOnly="tru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f82ce1-f6df-49a5-8b49-cf8409a27a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5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94EB55-4CB1-4FC7-B73F-7277F6A15E8A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2A84D7FE-F7E6-4B91-AD31-1997A7B9EA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4f0c93-2979-4f27-aab2-70de95932352"/>
    <ds:schemaRef ds:uri="c6f82ce1-f6df-49a5-8b49-cf8409a27aa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08B1080-77C0-449D-8DB2-57BCAF98C9D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241</Words>
  <Application>Microsoft Office PowerPoint</Application>
  <PresentationFormat>Breedbeeld</PresentationFormat>
  <Paragraphs>28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Marieke Drabbe</dc:creator>
  <cp:lastModifiedBy>Thomas Noordeloos</cp:lastModifiedBy>
  <cp:revision>1</cp:revision>
  <dcterms:created xsi:type="dcterms:W3CDTF">2021-08-08T18:39:46Z</dcterms:created>
  <dcterms:modified xsi:type="dcterms:W3CDTF">2021-11-19T14:03:18Z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0x010100858E09137C68A74EA55321485504F917</vt:lpwstr>
  </property>
  <property fmtid="{D5CDD505-2E9C-101B-9397-08002B2CF9AE}" pid="3" name="TriggerFlowInfo">
    <vt:lpwstr/>
  </property>
  <property fmtid="{D5CDD505-2E9C-101B-9397-08002B2CF9AE}" pid="4" name="_ExtendedDescription">
    <vt:lpwstr/>
  </property>
</Properties>
</file>