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8EDCF2-8B68-4322-AE8B-85671FFCC7C9}" v="4" dt="2020-07-13T14:44:17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04" d="100"/>
          <a:sy n="104" d="100"/>
        </p:scale>
        <p:origin x="17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788EDCF2-8B68-4322-AE8B-85671FFCC7C9}"/>
    <pc:docChg chg="modSld">
      <pc:chgData name="Marieke Drabbe" userId="b9b1a049-6b87-453c-9d4e-1b3ea0ffd634" providerId="ADAL" clId="{788EDCF2-8B68-4322-AE8B-85671FFCC7C9}" dt="2020-07-13T14:45:02.102" v="26" actId="1076"/>
      <pc:docMkLst>
        <pc:docMk/>
      </pc:docMkLst>
      <pc:sldChg chg="modSp mod">
        <pc:chgData name="Marieke Drabbe" userId="b9b1a049-6b87-453c-9d4e-1b3ea0ffd634" providerId="ADAL" clId="{788EDCF2-8B68-4322-AE8B-85671FFCC7C9}" dt="2020-07-13T14:45:02.102" v="26" actId="1076"/>
        <pc:sldMkLst>
          <pc:docMk/>
          <pc:sldMk cId="0" sldId="256"/>
        </pc:sldMkLst>
        <pc:spChg chg="mod">
          <ac:chgData name="Marieke Drabbe" userId="b9b1a049-6b87-453c-9d4e-1b3ea0ffd634" providerId="ADAL" clId="{788EDCF2-8B68-4322-AE8B-85671FFCC7C9}" dt="2020-07-13T14:44:59.646" v="25" actId="20577"/>
          <ac:spMkLst>
            <pc:docMk/>
            <pc:sldMk cId="0" sldId="256"/>
            <ac:spMk id="13318" creationId="{00000000-0000-0000-0000-000000000000}"/>
          </ac:spMkLst>
        </pc:spChg>
        <pc:spChg chg="mod">
          <ac:chgData name="Marieke Drabbe" userId="b9b1a049-6b87-453c-9d4e-1b3ea0ffd634" providerId="ADAL" clId="{788EDCF2-8B68-4322-AE8B-85671FFCC7C9}" dt="2020-07-13T14:44:10.078" v="11" actId="14100"/>
          <ac:spMkLst>
            <pc:docMk/>
            <pc:sldMk cId="0" sldId="256"/>
            <ac:spMk id="13320" creationId="{00000000-0000-0000-0000-000000000000}"/>
          </ac:spMkLst>
        </pc:spChg>
        <pc:spChg chg="mod">
          <ac:chgData name="Marieke Drabbe" userId="b9b1a049-6b87-453c-9d4e-1b3ea0ffd634" providerId="ADAL" clId="{788EDCF2-8B68-4322-AE8B-85671FFCC7C9}" dt="2020-07-13T14:44:12.605" v="12" actId="14100"/>
          <ac:spMkLst>
            <pc:docMk/>
            <pc:sldMk cId="0" sldId="256"/>
            <ac:spMk id="13321" creationId="{00000000-0000-0000-0000-000000000000}"/>
          </ac:spMkLst>
        </pc:spChg>
        <pc:spChg chg="mod">
          <ac:chgData name="Marieke Drabbe" userId="b9b1a049-6b87-453c-9d4e-1b3ea0ffd634" providerId="ADAL" clId="{788EDCF2-8B68-4322-AE8B-85671FFCC7C9}" dt="2020-07-13T14:45:02.102" v="26" actId="1076"/>
          <ac:spMkLst>
            <pc:docMk/>
            <pc:sldMk cId="0" sldId="256"/>
            <ac:spMk id="13324" creationId="{00000000-0000-0000-0000-000000000000}"/>
          </ac:spMkLst>
        </pc:spChg>
        <pc:picChg chg="mod">
          <ac:chgData name="Marieke Drabbe" userId="b9b1a049-6b87-453c-9d4e-1b3ea0ffd634" providerId="ADAL" clId="{788EDCF2-8B68-4322-AE8B-85671FFCC7C9}" dt="2020-07-13T14:44:17.933" v="16" actId="1076"/>
          <ac:picMkLst>
            <pc:docMk/>
            <pc:sldMk cId="0" sldId="256"/>
            <ac:picMk id="21" creationId="{00000000-0000-0000-0000-000000000000}"/>
          </ac:picMkLst>
        </pc:picChg>
        <pc:picChg chg="mod">
          <ac:chgData name="Marieke Drabbe" userId="b9b1a049-6b87-453c-9d4e-1b3ea0ffd634" providerId="ADAL" clId="{788EDCF2-8B68-4322-AE8B-85671FFCC7C9}" dt="2020-07-13T14:44:15.578" v="15" actId="1076"/>
          <ac:picMkLst>
            <pc:docMk/>
            <pc:sldMk cId="0" sldId="256"/>
            <ac:picMk id="22" creationId="{00000000-0000-0000-0000-000000000000}"/>
          </ac:picMkLst>
        </pc:picChg>
        <pc:picChg chg="mod">
          <ac:chgData name="Marieke Drabbe" userId="b9b1a049-6b87-453c-9d4e-1b3ea0ffd634" providerId="ADAL" clId="{788EDCF2-8B68-4322-AE8B-85671FFCC7C9}" dt="2020-07-13T14:44:14.126" v="13" actId="1076"/>
          <ac:picMkLst>
            <pc:docMk/>
            <pc:sldMk cId="0" sldId="256"/>
            <ac:picMk id="23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8A596-A711-475A-9E92-654D0B6A8A1E}" type="datetimeFigureOut">
              <a:rPr lang="nl-NL"/>
              <a:pPr>
                <a:defRPr/>
              </a:pPr>
              <a:t>13-7-2020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114D0-8876-4B95-A1DC-E83264A94C7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21D28-1547-4ABD-9497-9D1C8179F393}" type="datetimeFigureOut">
              <a:rPr lang="nl-NL"/>
              <a:pPr>
                <a:defRPr/>
              </a:pPr>
              <a:t>13-7-2020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33DE8-C1CE-4709-91EB-77F178AD85E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A0323-9643-4801-A03A-2578B2BC89BC}" type="datetimeFigureOut">
              <a:rPr lang="nl-NL"/>
              <a:pPr>
                <a:defRPr/>
              </a:pPr>
              <a:t>13-7-2020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794D-871A-4E79-8DF8-B36196B3869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F1E9D-6F6A-499D-A29D-EF9A283480AD}" type="datetimeFigureOut">
              <a:rPr lang="nl-NL"/>
              <a:pPr>
                <a:defRPr/>
              </a:pPr>
              <a:t>13-7-2020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9AC34-359C-438C-AC58-C672B9BBB63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B58BA-5612-47B2-B891-DAB2A072A672}" type="datetimeFigureOut">
              <a:rPr lang="nl-NL"/>
              <a:pPr>
                <a:defRPr/>
              </a:pPr>
              <a:t>13-7-2020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AA05A-7571-4377-8C78-CFC72C337EA2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81C72-662B-466B-B166-95561CC9FACE}" type="datetimeFigureOut">
              <a:rPr lang="nl-NL"/>
              <a:pPr>
                <a:defRPr/>
              </a:pPr>
              <a:t>13-7-2020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B19D-2B3D-4C65-8BA8-70850EE2628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E15A2-BDC5-4214-8D90-BB22F555E3C0}" type="datetimeFigureOut">
              <a:rPr lang="nl-NL"/>
              <a:pPr>
                <a:defRPr/>
              </a:pPr>
              <a:t>13-7-2020</a:t>
            </a:fld>
            <a:endParaRPr lang="nl-NL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14579-9C88-4BB4-9961-2F3AFF477BC5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8E366-9378-4D74-AD78-8E8ADCAD372E}" type="datetimeFigureOut">
              <a:rPr lang="nl-NL"/>
              <a:pPr>
                <a:defRPr/>
              </a:pPr>
              <a:t>13-7-2020</a:t>
            </a:fld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45671-0C51-4298-9DDF-9C8B43B8DDA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189D1-DC1E-41C2-8408-3CD06FC90384}" type="datetimeFigureOut">
              <a:rPr lang="nl-NL"/>
              <a:pPr>
                <a:defRPr/>
              </a:pPr>
              <a:t>13-7-2020</a:t>
            </a:fld>
            <a:endParaRPr lang="nl-NL" dirty="0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98E87-82E8-49D2-89D5-085C76F6C25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46E4-7BBB-4C09-8C0C-75FBEAD8A501}" type="datetimeFigureOut">
              <a:rPr lang="nl-NL"/>
              <a:pPr>
                <a:defRPr/>
              </a:pPr>
              <a:t>13-7-2020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1E8EE-0F4C-4A9E-960F-31EFA922033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8AF52-CFCB-480D-BA27-5E08BDDCDBD7}" type="datetimeFigureOut">
              <a:rPr lang="nl-NL"/>
              <a:pPr>
                <a:defRPr/>
              </a:pPr>
              <a:t>13-7-2020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52730-E71E-41AF-8C52-562D9AFF809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D9B605-6DA3-4CE6-8AF0-EE4DD096880D}" type="datetimeFigureOut">
              <a:rPr lang="nl-NL"/>
              <a:pPr>
                <a:defRPr/>
              </a:pPr>
              <a:t>13-7-2020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662B74-4ECC-4B93-B047-DD3F9DCA278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066799" y="746042"/>
            <a:ext cx="3857625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Inzicht krijgen in jouw afvalstroom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Weten hoeveel afval je eigenlijk produceert.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Weten waarom afval in verschillende categorieën worden ingezameld en wordt verwerkt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Verbeterpunten benoemen omtrent jouw afvalproductie / verwerking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071551" y="2173578"/>
            <a:ext cx="3857625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Product	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Je maakt een onderzoeksverslag met daarin: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Hoeveel afval produceert jouw omgeving (gezin) 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In welke categorieën produceert jouw omgeving (gezin) afval en in welke hoeveelheden? 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Beschrijf hoe jouw gemeente omgaat met afvalverwerking. **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Bedenk 10 mogelijkheden om jouw afvalstroom te veranderen waarbij </a:t>
            </a:r>
            <a:r>
              <a:rPr lang="nl-NL" sz="1100" dirty="0" err="1">
                <a:ea typeface="Calibri" pitchFamily="34" charset="0"/>
                <a:cs typeface="Arial" charset="0"/>
              </a:rPr>
              <a:t>Biobased</a:t>
            </a:r>
            <a:r>
              <a:rPr lang="nl-NL" sz="1100" dirty="0">
                <a:ea typeface="Calibri" pitchFamily="34" charset="0"/>
                <a:cs typeface="Arial" charset="0"/>
              </a:rPr>
              <a:t> denken (</a:t>
            </a:r>
            <a:r>
              <a:rPr lang="nl-NL" sz="1100" dirty="0" err="1">
                <a:ea typeface="Calibri" pitchFamily="34" charset="0"/>
                <a:cs typeface="Arial" charset="0"/>
              </a:rPr>
              <a:t>oa</a:t>
            </a:r>
            <a:r>
              <a:rPr lang="nl-NL" sz="1100" dirty="0">
                <a:ea typeface="Calibri" pitchFamily="34" charset="0"/>
                <a:cs typeface="Arial" charset="0"/>
              </a:rPr>
              <a:t>. Drie </a:t>
            </a:r>
            <a:r>
              <a:rPr lang="nl-NL" sz="1100" dirty="0" err="1">
                <a:ea typeface="Calibri" pitchFamily="34" charset="0"/>
                <a:cs typeface="Arial" charset="0"/>
              </a:rPr>
              <a:t>R-en</a:t>
            </a:r>
            <a:r>
              <a:rPr lang="nl-NL" sz="1100" dirty="0">
                <a:ea typeface="Calibri" pitchFamily="34" charset="0"/>
                <a:cs typeface="Arial" charset="0"/>
              </a:rPr>
              <a:t>) worden toegepast. 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066800" y="4054343"/>
            <a:ext cx="3857625" cy="16158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Stappen</a:t>
            </a:r>
            <a:r>
              <a:rPr lang="nl-NL" sz="1100" b="1" dirty="0">
                <a:ea typeface="Calibri" pitchFamily="34" charset="0"/>
                <a:cs typeface="Arial" charset="0"/>
              </a:rPr>
              <a:t>			 	        </a:t>
            </a: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Verzamel thuis informatie over jouw afvalproductie </a:t>
            </a: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Inventariseer en onderzoek je eigen productie. Waar komt het afval vandaan, waarom heb ik dit afval geproduceerd, is de productie te voorkomen/ verminderen, kan ik mijn afval hergebruiken/ verwerken</a:t>
            </a: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Verwerk je gegevens in het verslag.</a:t>
            </a: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Benoem de verbeterpunten die jij kan toepassen om  jouw situatie te verbeteren. 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573314" y="829107"/>
            <a:ext cx="3472147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0"/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	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100" dirty="0" err="1"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indent="-171450">
              <a:buFont typeface="Arial" pitchFamily="34" charset="0"/>
              <a:buChar char="•"/>
              <a:defRPr/>
            </a:pPr>
            <a:endParaRPr lang="nl-NL" sz="1100" dirty="0">
              <a:ea typeface="Calibri" pitchFamily="34" charset="0"/>
              <a:cs typeface="Arial" panose="020B0604020202020204" pitchFamily="34" charset="0"/>
            </a:endParaRP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Deadline product: 12 oktober 2020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573315" y="2852766"/>
            <a:ext cx="3472146" cy="600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Expert lessen over </a:t>
            </a:r>
            <a:r>
              <a:rPr lang="nl-NL" sz="1100" dirty="0" err="1">
                <a:ea typeface="Calibri" pitchFamily="34" charset="0"/>
                <a:cs typeface="Arial" charset="0"/>
              </a:rPr>
              <a:t>Biobased</a:t>
            </a:r>
            <a:r>
              <a:rPr lang="nl-NL" sz="1100" dirty="0">
                <a:ea typeface="Calibri" pitchFamily="34" charset="0"/>
                <a:cs typeface="Arial" charset="0"/>
              </a:rPr>
              <a:t> denken 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Editorial Review</a:t>
            </a:r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5573314" y="3668819"/>
            <a:ext cx="3472145" cy="600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Wikiwijs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PowerPoint</a:t>
            </a:r>
          </a:p>
        </p:txBody>
      </p:sp>
      <p:sp>
        <p:nvSpPr>
          <p:cNvPr id="15" name="Rechthoek 14"/>
          <p:cNvSpPr/>
          <p:nvPr/>
        </p:nvSpPr>
        <p:spPr>
          <a:xfrm>
            <a:off x="928688" y="6704013"/>
            <a:ext cx="8215312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1066799" y="189010"/>
            <a:ext cx="6356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dirty="0"/>
              <a:t>2021_MLO_5_Mijn afval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066799" y="5684234"/>
            <a:ext cx="527800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400" b="1" dirty="0">
              <a:latin typeface="Bradley Hand ITC" pitchFamily="66" charset="0"/>
            </a:endParaRPr>
          </a:p>
          <a:p>
            <a:r>
              <a:rPr lang="nl-NL" sz="1100" dirty="0">
                <a:ea typeface="Calibri" pitchFamily="34" charset="0"/>
                <a:cs typeface="Arial" charset="0"/>
              </a:rPr>
              <a:t>*   Doe dit voor een bepaalde periode. Denk aan een gewone werkweek</a:t>
            </a:r>
            <a:br>
              <a:rPr lang="nl-NL" sz="1100" dirty="0">
                <a:ea typeface="Calibri" pitchFamily="34" charset="0"/>
                <a:cs typeface="Arial" charset="0"/>
              </a:rPr>
            </a:br>
            <a:r>
              <a:rPr lang="nl-NL" sz="1100" dirty="0">
                <a:ea typeface="Calibri" pitchFamily="34" charset="0"/>
                <a:cs typeface="Arial" charset="0"/>
              </a:rPr>
              <a:t>    die representaties is voor alle weken van het jaar.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** Welke kosten worden er door de gemeente doorberekend aan hun inwoners en</a:t>
            </a:r>
            <a:br>
              <a:rPr lang="nl-NL" sz="1100" dirty="0">
                <a:ea typeface="Calibri" pitchFamily="34" charset="0"/>
                <a:cs typeface="Arial" charset="0"/>
              </a:rPr>
            </a:br>
            <a:r>
              <a:rPr lang="nl-NL" sz="1100" dirty="0">
                <a:ea typeface="Calibri" pitchFamily="34" charset="0"/>
                <a:cs typeface="Arial" charset="0"/>
              </a:rPr>
              <a:t>    wat doet de gemeente om afvalscheiding </a:t>
            </a:r>
            <a:r>
              <a:rPr lang="nl-NL" sz="1100">
                <a:ea typeface="Calibri" pitchFamily="34" charset="0"/>
                <a:cs typeface="Arial" charset="0"/>
              </a:rPr>
              <a:t>te stimuleren?</a:t>
            </a:r>
            <a:endParaRPr lang="nl-NL" sz="1100" dirty="0">
              <a:ea typeface="Calibri" pitchFamily="34" charset="0"/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0"/>
            <a:ext cx="944563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836712"/>
            <a:ext cx="298450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2196853"/>
            <a:ext cx="2619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4138981"/>
            <a:ext cx="268287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397" y="828800"/>
            <a:ext cx="3841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521" y="2852766"/>
            <a:ext cx="26828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521" y="3666582"/>
            <a:ext cx="29845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797" y="4559047"/>
            <a:ext cx="1826665" cy="1758506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 rot="1619327">
            <a:off x="4796990" y="56017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b="1" dirty="0">
                <a:latin typeface="Bradley Hand ITC" pitchFamily="66" charset="0"/>
              </a:rPr>
              <a:t>Er bestaat geen afval </a:t>
            </a:r>
            <a:br>
              <a:rPr lang="nl-NL" b="1" dirty="0">
                <a:latin typeface="Bradley Hand ITC" pitchFamily="66" charset="0"/>
              </a:rPr>
            </a:br>
            <a:r>
              <a:rPr lang="nl-NL" b="1" dirty="0">
                <a:latin typeface="Bradley Hand ITC" pitchFamily="66" charset="0"/>
              </a:rPr>
              <a:t>maar toch hebben we </a:t>
            </a:r>
            <a:r>
              <a:rPr lang="nl-NL" b="1" dirty="0" err="1">
                <a:latin typeface="Bradley Hand ITC" pitchFamily="66" charset="0"/>
              </a:rPr>
              <a:t>kliko’s</a:t>
            </a:r>
            <a:r>
              <a:rPr lang="nl-NL" b="1" dirty="0">
                <a:latin typeface="Bradley Hand ITC" pitchFamily="66" charset="0"/>
              </a:rPr>
              <a:t> vol?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77B89E-6D70-409F-8EDC-061695972420}">
  <ds:schemaRefs>
    <ds:schemaRef ds:uri="http://www.w3.org/XML/1998/namespace"/>
    <ds:schemaRef ds:uri="http://schemas.microsoft.com/office/2006/documentManagement/types"/>
    <ds:schemaRef ds:uri="34354c1b-6b8c-435b-ad50-990538c19557"/>
    <ds:schemaRef ds:uri="47a28104-336f-447d-946e-e305ac2bcd47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0B5AD7-F704-42EB-8005-EE2F1B410F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25B7CA-C323-4423-B7BF-D58A01DB63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293</Words>
  <Application>Microsoft Office PowerPoint</Application>
  <PresentationFormat>Diavoorstelling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Bradley Hand ITC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Marieke Drabbe</cp:lastModifiedBy>
  <cp:revision>103</cp:revision>
  <cp:lastPrinted>2013-08-19T11:44:21Z</cp:lastPrinted>
  <dcterms:created xsi:type="dcterms:W3CDTF">2013-06-05T14:40:27Z</dcterms:created>
  <dcterms:modified xsi:type="dcterms:W3CDTF">2020-07-13T14:45:03Z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