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948A6-02AB-4549-9980-1A006EF1E574}" v="9" dt="2021-01-19T15:44:26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1DC948A6-02AB-4549-9980-1A006EF1E574}"/>
    <pc:docChg chg="modSld">
      <pc:chgData name="Marieke Drabbe" userId="b9b1a049-6b87-453c-9d4e-1b3ea0ffd634" providerId="ADAL" clId="{1DC948A6-02AB-4549-9980-1A006EF1E574}" dt="2021-01-19T15:44:26.201" v="22" actId="1076"/>
      <pc:docMkLst>
        <pc:docMk/>
      </pc:docMkLst>
      <pc:sldChg chg="modSp mod">
        <pc:chgData name="Marieke Drabbe" userId="b9b1a049-6b87-453c-9d4e-1b3ea0ffd634" providerId="ADAL" clId="{1DC948A6-02AB-4549-9980-1A006EF1E574}" dt="2021-01-19T15:44:26.201" v="22" actId="1076"/>
        <pc:sldMkLst>
          <pc:docMk/>
          <pc:sldMk cId="4159768415" sldId="256"/>
        </pc:sldMkLst>
        <pc:spChg chg="mod">
          <ac:chgData name="Marieke Drabbe" userId="b9b1a049-6b87-453c-9d4e-1b3ea0ffd634" providerId="ADAL" clId="{1DC948A6-02AB-4549-9980-1A006EF1E574}" dt="2021-01-19T15:44:24.842" v="21" actId="107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1DC948A6-02AB-4549-9980-1A006EF1E574}" dt="2021-01-19T15:44:26.201" v="2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1DC948A6-02AB-4549-9980-1A006EF1E574}" dt="2021-01-19T15:44:17.656" v="18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1DC948A6-02AB-4549-9980-1A006EF1E574}" dt="2021-01-19T15:41:46.025" v="3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1DC948A6-02AB-4549-9980-1A006EF1E574}" dt="2021-01-19T15:43:51.817" v="14" actId="1076"/>
          <ac:picMkLst>
            <pc:docMk/>
            <pc:sldMk cId="4159768415" sldId="256"/>
            <ac:picMk id="2" creationId="{00000000-0000-0000-0000-000000000000}"/>
          </ac:picMkLst>
        </pc:picChg>
        <pc:picChg chg="mod">
          <ac:chgData name="Marieke Drabbe" userId="b9b1a049-6b87-453c-9d4e-1b3ea0ffd634" providerId="ADAL" clId="{1DC948A6-02AB-4549-9980-1A006EF1E574}" dt="2021-01-19T15:44:19.433" v="19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1DC948A6-02AB-4549-9980-1A006EF1E574}" dt="2021-01-19T15:44:20.833" v="20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4F04ABDB-FD35-4A67-A5B3-949561A7B84E}"/>
    <pc:docChg chg="modSld">
      <pc:chgData name="Valerie van den Berg" userId="b7f64057-db8e-423a-b2b5-100c21bc0b3b" providerId="ADAL" clId="{4F04ABDB-FD35-4A67-A5B3-949561A7B84E}" dt="2020-01-28T14:55:32.195" v="43" actId="20577"/>
      <pc:docMkLst>
        <pc:docMk/>
      </pc:docMkLst>
      <pc:sldChg chg="modSp">
        <pc:chgData name="Valerie van den Berg" userId="b7f64057-db8e-423a-b2b5-100c21bc0b3b" providerId="ADAL" clId="{4F04ABDB-FD35-4A67-A5B3-949561A7B84E}" dt="2020-01-28T14:55:32.195" v="4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4F04ABDB-FD35-4A67-A5B3-949561A7B84E}" dt="2020-01-28T14:55:32.195" v="4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4F04ABDB-FD35-4A67-A5B3-949561A7B84E}" dt="2020-01-28T14:40:54.155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www.rijksoverheid.nl/onderwerpen/duurzame-energie/meer-duurzame-energie-in-de-toekomst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rabobank.nl/bedrijven/cijfers-en-trends/duurzame-energie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ecovat.eu/energietransitie/trends-en-ontwikkelingen-energie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duurzame water- en energievoorziening</a:t>
            </a:r>
            <a:r>
              <a:rPr lang="nl-NL" sz="1200" dirty="0">
                <a:ea typeface="Calibri" pitchFamily="34" charset="0"/>
                <a:cs typeface="Arial" charset="0"/>
              </a:rPr>
              <a:t> in de stad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duurzame water- en energievoorziening</a:t>
            </a:r>
            <a:r>
              <a:rPr lang="nl-NL" sz="1200" dirty="0">
                <a:ea typeface="Calibri" pitchFamily="34" charset="0"/>
                <a:cs typeface="Arial" charset="0"/>
              </a:rPr>
              <a:t>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6096" y="985903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05-03-2021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6096" y="2465168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6096" y="339043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https://www.rijksoverheid.nl/onderwerpen/duurzame-energie/meer-duurzame-energie-in-de-toekomst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https://www.ecovat.eu/energietransitie/trends-en-ontwikkelingen-energie/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https://www.rabobank.nl/bedrijven/cijfers-en-trends/duurzame-energie/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2021_SVT_2_WE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5463" y="98590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102856" y="343086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100200" y="255299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972695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duurzame water- en energievoorziening.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duurzame water- en energievoorziening.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164925"/>
            <a:ext cx="2322772" cy="139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724F34-85CD-475C-B9E8-38DAE86884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147C1A-8B7C-419A-82D8-3495AC8DAC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970E6E-0244-4A75-A4B6-39C6D2AFA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261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75</cp:revision>
  <cp:lastPrinted>2014-09-03T06:23:20Z</cp:lastPrinted>
  <dcterms:created xsi:type="dcterms:W3CDTF">2014-08-31T07:53:19Z</dcterms:created>
  <dcterms:modified xsi:type="dcterms:W3CDTF">2021-01-19T15:44:27Z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