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D43FD7-020B-411F-B0C4-9F0E2A47BD16}" v="3" dt="2024-11-06T10:14:56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88003CD8-624D-4DFE-AC77-ADFDAB4CC3E1}"/>
    <pc:docChg chg="modSld">
      <pc:chgData name="Thomas Noordeloos" userId="df9f46e9-7760-4f6a-814f-9e8180d7b46a" providerId="ADAL" clId="{88003CD8-624D-4DFE-AC77-ADFDAB4CC3E1}" dt="2023-11-10T12:58:30.024" v="48" actId="20577"/>
      <pc:docMkLst>
        <pc:docMk/>
      </pc:docMkLst>
      <pc:sldChg chg="modSp mod">
        <pc:chgData name="Thomas Noordeloos" userId="df9f46e9-7760-4f6a-814f-9e8180d7b46a" providerId="ADAL" clId="{88003CD8-624D-4DFE-AC77-ADFDAB4CC3E1}" dt="2023-11-10T12:58:30.024" v="48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88003CD8-624D-4DFE-AC77-ADFDAB4CC3E1}" dt="2023-11-10T12:58:30.024" v="48" actId="20577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Thomas Noordeloos" userId="df9f46e9-7760-4f6a-814f-9e8180d7b46a" providerId="ADAL" clId="{88003CD8-624D-4DFE-AC77-ADFDAB4CC3E1}" dt="2023-11-10T12:58:07.120" v="45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B8D43FD7-020B-411F-B0C4-9F0E2A47BD16}"/>
    <pc:docChg chg="undo custSel modSld">
      <pc:chgData name="Thomas Noordeloos" userId="df9f46e9-7760-4f6a-814f-9e8180d7b46a" providerId="ADAL" clId="{B8D43FD7-020B-411F-B0C4-9F0E2A47BD16}" dt="2024-11-06T10:15:04.952" v="104" actId="6549"/>
      <pc:docMkLst>
        <pc:docMk/>
      </pc:docMkLst>
      <pc:sldChg chg="modSp mod">
        <pc:chgData name="Thomas Noordeloos" userId="df9f46e9-7760-4f6a-814f-9e8180d7b46a" providerId="ADAL" clId="{B8D43FD7-020B-411F-B0C4-9F0E2A47BD16}" dt="2024-11-06T10:15:04.952" v="104" actId="6549"/>
        <pc:sldMkLst>
          <pc:docMk/>
          <pc:sldMk cId="4132212741" sldId="256"/>
        </pc:sldMkLst>
        <pc:spChg chg="mod">
          <ac:chgData name="Thomas Noordeloos" userId="df9f46e9-7760-4f6a-814f-9e8180d7b46a" providerId="ADAL" clId="{B8D43FD7-020B-411F-B0C4-9F0E2A47BD16}" dt="2024-10-30T13:04:55.719" v="9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Thomas Noordeloos" userId="df9f46e9-7760-4f6a-814f-9e8180d7b46a" providerId="ADAL" clId="{B8D43FD7-020B-411F-B0C4-9F0E2A47BD16}" dt="2024-11-06T10:15:04.952" v="104" actId="6549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B8D43FD7-020B-411F-B0C4-9F0E2A47BD16}" dt="2024-10-30T14:56:23.914" v="26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8DC6B3E1-14E9-445E-9981-B46E9E5DD96F}"/>
    <pc:docChg chg="undo custSel modSld">
      <pc:chgData name="Thomas Noordeloos" userId="df9f46e9-7760-4f6a-814f-9e8180d7b46a" providerId="ADAL" clId="{8DC6B3E1-14E9-445E-9981-B46E9E5DD96F}" dt="2023-07-11T13:57:49.792" v="233" actId="6549"/>
      <pc:docMkLst>
        <pc:docMk/>
      </pc:docMkLst>
      <pc:sldChg chg="modSp mod">
        <pc:chgData name="Thomas Noordeloos" userId="df9f46e9-7760-4f6a-814f-9e8180d7b46a" providerId="ADAL" clId="{8DC6B3E1-14E9-445E-9981-B46E9E5DD96F}" dt="2023-07-11T13:57:49.792" v="233" actId="6549"/>
        <pc:sldMkLst>
          <pc:docMk/>
          <pc:sldMk cId="4132212741" sldId="256"/>
        </pc:sldMkLst>
        <pc:spChg chg="mod">
          <ac:chgData name="Thomas Noordeloos" userId="df9f46e9-7760-4f6a-814f-9e8180d7b46a" providerId="ADAL" clId="{8DC6B3E1-14E9-445E-9981-B46E9E5DD96F}" dt="2023-07-11T13:54:35.727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Thomas Noordeloos" userId="df9f46e9-7760-4f6a-814f-9e8180d7b46a" providerId="ADAL" clId="{8DC6B3E1-14E9-445E-9981-B46E9E5DD96F}" dt="2023-07-11T13:56:23.992" v="151" actId="20577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Thomas Noordeloos" userId="df9f46e9-7760-4f6a-814f-9e8180d7b46a" providerId="ADAL" clId="{8DC6B3E1-14E9-445E-9981-B46E9E5DD96F}" dt="2023-07-11T13:57:12.920" v="208" actId="6549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Thomas Noordeloos" userId="df9f46e9-7760-4f6a-814f-9e8180d7b46a" providerId="ADAL" clId="{8DC6B3E1-14E9-445E-9981-B46E9E5DD96F}" dt="2023-07-11T13:57:49.792" v="233" actId="6549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8DC6B3E1-14E9-445E-9981-B46E9E5DD96F}" dt="2023-07-11T13:57:45.643" v="232" actId="5793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Herschrijven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0C9FF-3442-4742-9C8C-9F20E0F20E8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00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thaesis.nl/maatschappij100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83880" y="268261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2425 MON TP1 Analyse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r>
              <a:rPr lang="nl-NL" sz="1400">
                <a:latin typeface="+mn-lt"/>
              </a:rPr>
              <a:t>Het uitvoeren van een brede analyse van de omgeving waarin je als ondernemer actief bent op macro-, </a:t>
            </a:r>
            <a:r>
              <a:rPr lang="nl-NL" sz="1400" err="1">
                <a:latin typeface="+mn-lt"/>
              </a:rPr>
              <a:t>meso</a:t>
            </a:r>
            <a:r>
              <a:rPr lang="nl-NL" sz="1400">
                <a:latin typeface="+mn-lt"/>
              </a:rPr>
              <a:t>- en microniveau.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1883465"/>
            <a:ext cx="4943772" cy="1815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r>
              <a:rPr lang="nl-NL" sz="1400" dirty="0">
                <a:latin typeface="+mn-lt"/>
              </a:rPr>
              <a:t>Je schrijft een verslag over de analyse van je omgeving. Deze analyse voer je uit op macro-, </a:t>
            </a:r>
            <a:r>
              <a:rPr lang="nl-NL" sz="1400" dirty="0" err="1">
                <a:latin typeface="+mn-lt"/>
              </a:rPr>
              <a:t>meso</a:t>
            </a:r>
            <a:r>
              <a:rPr lang="nl-NL" sz="1400" dirty="0">
                <a:latin typeface="+mn-lt"/>
              </a:rPr>
              <a:t>- en </a:t>
            </a:r>
            <a:r>
              <a:rPr lang="nl-NL" sz="1400" dirty="0" err="1">
                <a:latin typeface="+mn-lt"/>
              </a:rPr>
              <a:t>micro-niveau</a:t>
            </a:r>
            <a:r>
              <a:rPr lang="nl-NL" sz="1400" dirty="0">
                <a:latin typeface="+mn-lt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DESTEP analyse (macro)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ABCD analyse (</a:t>
            </a:r>
            <a:r>
              <a:rPr lang="nl-NL" sz="1400" dirty="0" err="1">
                <a:latin typeface="+mn-lt"/>
              </a:rPr>
              <a:t>meso</a:t>
            </a:r>
            <a:r>
              <a:rPr lang="nl-NL" sz="1400" dirty="0">
                <a:latin typeface="+mn-lt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Interne analyse (micro)</a:t>
            </a:r>
          </a:p>
          <a:p>
            <a:endParaRPr lang="nl-NL" sz="1400" dirty="0">
              <a:latin typeface="+mn-lt"/>
            </a:endParaRPr>
          </a:p>
          <a:p>
            <a:r>
              <a:rPr lang="nl-NL" sz="1400" dirty="0">
                <a:latin typeface="+mn-lt"/>
              </a:rPr>
              <a:t>Je </a:t>
            </a:r>
            <a:r>
              <a:rPr lang="nl-NL" sz="1400">
                <a:latin typeface="+mn-lt"/>
              </a:rPr>
              <a:t>verwerkt de analyses </a:t>
            </a:r>
            <a:r>
              <a:rPr lang="nl-NL" sz="1400" dirty="0">
                <a:latin typeface="+mn-lt"/>
              </a:rPr>
              <a:t>in een SWOT analyse.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918478"/>
            <a:ext cx="4943772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Je verdeelt de analyses binnen je groep.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Verdiep je in de analyse die je gekozen hebt.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Op basis van deskresearch voer je de gekozen analyse uit.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De resultaten uit de gekozen analyse verwerk je in de SWOT analyse.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atin typeface="+mn-lt"/>
              </a:rPr>
              <a:t>Vergeet niet om de bronnen te vermelden en te verwerken volgens APA bronvermelding.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4380497"/>
            <a:ext cx="4570157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spcBef>
                <a:spcPct val="50000"/>
              </a:spcBef>
            </a:pPr>
            <a:r>
              <a:rPr lang="nl-NL" sz="1400" dirty="0">
                <a:latin typeface="+mn-lt"/>
              </a:rPr>
              <a:t>Project Mijn Onderneming</a:t>
            </a:r>
          </a:p>
          <a:p>
            <a:pPr marL="0" indent="0">
              <a:spcBef>
                <a:spcPct val="50000"/>
              </a:spcBef>
            </a:pPr>
            <a:r>
              <a:rPr lang="nl-NL" sz="1400" dirty="0">
                <a:latin typeface="+mn-lt"/>
                <a:hlinkClick r:id="rId4"/>
              </a:rPr>
              <a:t>Maatschappelijke trends &amp; ontwikkelingen</a:t>
            </a:r>
            <a:endParaRPr lang="nl-NL" sz="1400" dirty="0">
              <a:latin typeface="+mn-lt"/>
            </a:endParaRPr>
          </a:p>
          <a:p>
            <a:pPr marL="0" indent="0">
              <a:spcBef>
                <a:spcPct val="50000"/>
              </a:spcBef>
            </a:pPr>
            <a:r>
              <a:rPr lang="nl-NL" sz="1400">
                <a:latin typeface="+mn-lt"/>
              </a:rPr>
              <a:t>Wikiwijs</a:t>
            </a:r>
            <a:endParaRPr lang="nl-NL" sz="1400" dirty="0">
              <a:latin typeface="+mn-lt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3306628"/>
            <a:ext cx="4570157" cy="8722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 &amp; Tijd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400">
                <a:latin typeface="+mn-lt"/>
              </a:rPr>
              <a:t>Lessen over doelgroep- en marktanalyse 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400">
                <a:latin typeface="+mn-lt"/>
              </a:rPr>
              <a:t>Projecturen om aan het product te werken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815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Dit product verdeel je binnen de groep.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Je wordt een groepje feedback friends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Deadline: </a:t>
            </a:r>
            <a:r>
              <a:rPr lang="nl-NL" sz="1400" b="1" dirty="0">
                <a:ea typeface="Calibri" pitchFamily="34" charset="0"/>
                <a:cs typeface="Arial" charset="0"/>
              </a:rPr>
              <a:t>29 november 2024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Feedback friends bijeenkomst: </a:t>
            </a:r>
            <a:r>
              <a:rPr lang="nl-NL" sz="1400" b="1" dirty="0">
                <a:ea typeface="Calibri" pitchFamily="34" charset="0"/>
                <a:cs typeface="Arial" charset="0"/>
              </a:rPr>
              <a:t>6 december 2024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8216" y="1936489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5223" y="3902450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5989" y="443596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478158" y="3306628"/>
            <a:ext cx="300737" cy="290796"/>
          </a:xfrm>
          <a:prstGeom prst="rect">
            <a:avLst/>
          </a:prstGeom>
        </p:spPr>
      </p:pic>
      <p:sp>
        <p:nvSpPr>
          <p:cNvPr id="35" name="Tekstvak 34"/>
          <p:cNvSpPr txBox="1"/>
          <p:nvPr/>
        </p:nvSpPr>
        <p:spPr>
          <a:xfrm>
            <a:off x="1182829" y="5999657"/>
            <a:ext cx="5665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>
                <a:latin typeface="Arial" panose="020B0604020202020204" pitchFamily="34" charset="0"/>
                <a:cs typeface="Arial" panose="020B0604020202020204" pitchFamily="34" charset="0"/>
              </a:rPr>
              <a:t>Welke inzichten haal je uit de verschillende analyses? </a:t>
            </a:r>
          </a:p>
        </p:txBody>
      </p:sp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8D544E-493A-49DC-8C7E-360155C0D785}">
  <ds:schemaRefs>
    <ds:schemaRef ds:uri="2c4f0c93-2979-4f27-aab2-70de95932352"/>
    <ds:schemaRef ds:uri="34354c1b-6b8c-435b-ad50-990538c19557"/>
    <ds:schemaRef ds:uri="47a28104-336f-447d-946e-e305ac2bcd47"/>
    <ds:schemaRef ds:uri="c6f82ce1-f6df-49a5-8b49-cf8409a27a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7c63a5-6c7f-42bb-9d17-0feff5816463"/>
    <ds:schemaRef ds:uri="c20cf8ba-b598-4d03-85bf-01d90a2844ae"/>
  </ds:schemaRefs>
</ds:datastoreItem>
</file>

<file path=customXml/itemProps2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0954D5-463C-4AC2-BA09-13A2C4D409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217</Words>
  <Application>Microsoft Office PowerPoint</Application>
  <PresentationFormat>Breedbeeld</PresentationFormat>
  <Paragraphs>33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2</cp:revision>
  <dcterms:created xsi:type="dcterms:W3CDTF">2017-04-20T10:37:43Z</dcterms:created>
  <dcterms:modified xsi:type="dcterms:W3CDTF">2024-11-06T10:15:05Z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