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72" r:id="rId4"/>
    <p:sldId id="279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op welke manier jij je pitch wilt gaan presenteren</a:t>
            </a:r>
          </a:p>
          <a:p>
            <a:r>
              <a:rPr lang="nl-NL" dirty="0"/>
              <a:t>heb jij een eerste planning gemaakt voor het werken aan jouw portfolio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AF67B-09A6-458D-9749-25E13EFE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Brainstormen </a:t>
            </a:r>
            <a:r>
              <a:rPr lang="nl-NL" dirty="0" err="1"/>
              <a:t>challenge</a:t>
            </a:r>
            <a:r>
              <a:rPr lang="nl-NL" dirty="0"/>
              <a:t>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4B086A-3F40-452A-BC1C-6E9E6BDF2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wil jij je pitch gaan presenteren? Welke werkvorm ga je kiezen?</a:t>
            </a:r>
          </a:p>
          <a:p>
            <a:r>
              <a:rPr lang="nl-NL" dirty="0"/>
              <a:t>Maak een brainstorm op papier!</a:t>
            </a:r>
          </a:p>
        </p:txBody>
      </p:sp>
      <p:pic>
        <p:nvPicPr>
          <p:cNvPr id="5" name="Picture 2" descr="Moet je slim zijn om een briljant idee te bedenken? - gezondNU">
            <a:extLst>
              <a:ext uri="{FF2B5EF4-FFF2-40B4-BE49-F238E27FC236}">
                <a16:creationId xmlns:a16="http://schemas.microsoft.com/office/drawing/2014/main" id="{D7F85872-AC29-433B-95C0-CE9F4767A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071" y="3250904"/>
            <a:ext cx="5483062" cy="308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6173CEDB-AC0A-4F20-A658-6392C454C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elicon Opleidingen | vmbo, mbo en cursussen">
            <a:extLst>
              <a:ext uri="{FF2B5EF4-FFF2-40B4-BE49-F238E27FC236}">
                <a16:creationId xmlns:a16="http://schemas.microsoft.com/office/drawing/2014/main" id="{1F861821-DF0D-4C98-84D7-DCEDB2C62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655032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95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op welke manier jij je pitch wilt gaan presenteren?</a:t>
            </a:r>
          </a:p>
          <a:p>
            <a:r>
              <a:rPr lang="nl-NL" dirty="0"/>
              <a:t>heb jij een eerste planning gemaakt voor het werken aan de eerste </a:t>
            </a:r>
            <a:r>
              <a:rPr lang="nl-NL" dirty="0" err="1"/>
              <a:t>challenge</a:t>
            </a:r>
            <a:r>
              <a:rPr lang="nl-NL" dirty="0"/>
              <a:t> deze week?</a:t>
            </a:r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37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7B34B-6844-49D8-9A38-896AC640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85E049-9158-4970-9DDF-665F8E496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Opdracht 6 blz. 32 t/m 35</a:t>
            </a:r>
          </a:p>
          <a:p>
            <a:r>
              <a:rPr lang="nl-NL" dirty="0"/>
              <a:t>Tip: het formulier terugkijken op de </a:t>
            </a:r>
            <a:r>
              <a:rPr lang="nl-NL" dirty="0" err="1"/>
              <a:t>skill</a:t>
            </a:r>
            <a:r>
              <a:rPr lang="nl-NL" dirty="0"/>
              <a:t> (blz. 35) kun je gebruiken in je portfolio bij </a:t>
            </a:r>
            <a:r>
              <a:rPr lang="nl-NL" dirty="0" err="1"/>
              <a:t>challenge</a:t>
            </a:r>
            <a:r>
              <a:rPr lang="nl-NL" dirty="0"/>
              <a:t> 4 over doelgericht plannen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 OP: Zorg dat je volgende week al je materialen (visitekaartje, laptop, werkboek e.d.) bij je hebt om aan de slag te gaan met de eerste 2 </a:t>
            </a:r>
            <a:r>
              <a:rPr lang="nl-NL" dirty="0" err="1"/>
              <a:t>challenges</a:t>
            </a:r>
            <a:r>
              <a:rPr lang="nl-NL" dirty="0"/>
              <a:t>. Les 6 is een </a:t>
            </a:r>
            <a:r>
              <a:rPr lang="nl-NL" dirty="0" err="1"/>
              <a:t>werkles</a:t>
            </a:r>
            <a:r>
              <a:rPr lang="nl-NL"/>
              <a:t>.</a:t>
            </a:r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6FC7F4D-6E54-415A-972A-8E73B9DCF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82176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171</Words>
  <Application>Microsoft Office PowerPoint</Application>
  <PresentationFormat>Breedbeeld</PresentationFormat>
  <Paragraphs>17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Modern Love</vt:lpstr>
      <vt:lpstr>The Hand</vt:lpstr>
      <vt:lpstr>SketchyVTI</vt:lpstr>
      <vt:lpstr>Les 3</vt:lpstr>
      <vt:lpstr>Aan het einde van deze les…</vt:lpstr>
      <vt:lpstr>Brainstormen challenge 1</vt:lpstr>
      <vt:lpstr>Zijn de doelen bereikt?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30</cp:revision>
  <dcterms:created xsi:type="dcterms:W3CDTF">2020-11-02T07:32:19Z</dcterms:created>
  <dcterms:modified xsi:type="dcterms:W3CDTF">2020-11-14T21:10:10Z</dcterms:modified>
</cp:coreProperties>
</file>