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b="1" dirty="0"/>
              <a:t>Etaleren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sz="2400" b="1" dirty="0" smtClean="0">
                <a:solidFill>
                  <a:srgbClr val="FF0000"/>
                </a:solidFill>
              </a:rPr>
              <a:t>Week 3</a:t>
            </a:r>
            <a:endParaRPr lang="nl-NL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338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95600" y="274321"/>
            <a:ext cx="8610600" cy="1619794"/>
          </a:xfrm>
        </p:spPr>
        <p:txBody>
          <a:bodyPr>
            <a:normAutofit fontScale="90000"/>
          </a:bodyPr>
          <a:lstStyle/>
          <a:p>
            <a:r>
              <a:rPr lang="nl-NL" b="1" dirty="0">
                <a:solidFill>
                  <a:srgbClr val="C00000"/>
                </a:solidFill>
              </a:rPr>
              <a:t>Les 3</a:t>
            </a:r>
            <a:br>
              <a:rPr lang="nl-NL" b="1" dirty="0">
                <a:solidFill>
                  <a:srgbClr val="C00000"/>
                </a:solidFill>
              </a:rPr>
            </a:br>
            <a:r>
              <a:rPr lang="nl-NL" b="1" dirty="0"/>
              <a:t>Indeling van de etalageruimte    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b="1" dirty="0" smtClean="0"/>
              <a:t>Symmetrie/Asymmetrie</a:t>
            </a:r>
            <a:r>
              <a:rPr lang="nl-NL" sz="2800" b="1" dirty="0"/>
              <a:t>. </a:t>
            </a:r>
            <a:endParaRPr lang="nl-NL" sz="2800" dirty="0"/>
          </a:p>
          <a:p>
            <a:pPr lvl="0" fontAlgn="base"/>
            <a:r>
              <a:rPr lang="nl-NL" sz="2800" dirty="0"/>
              <a:t>Voeg de verschillende onderdelen bij elkaar, </a:t>
            </a:r>
          </a:p>
          <a:p>
            <a:pPr lvl="0" fontAlgn="base"/>
            <a:r>
              <a:rPr lang="nl-NL" sz="2800" dirty="0"/>
              <a:t>maak daarbij een keuze voor :</a:t>
            </a:r>
          </a:p>
          <a:p>
            <a:r>
              <a:rPr lang="nl-NL" sz="2800" dirty="0"/>
              <a:t> </a:t>
            </a:r>
          </a:p>
          <a:p>
            <a:r>
              <a:rPr lang="nl-NL" sz="2800" dirty="0"/>
              <a:t>Een </a:t>
            </a:r>
            <a:r>
              <a:rPr lang="nl-NL" sz="2800" b="1" dirty="0"/>
              <a:t>symmetrische</a:t>
            </a:r>
            <a:r>
              <a:rPr lang="nl-NL" sz="2800" dirty="0"/>
              <a:t> of een </a:t>
            </a:r>
            <a:r>
              <a:rPr lang="nl-NL" sz="2800" b="1" dirty="0" smtClean="0"/>
              <a:t>asymmetrische </a:t>
            </a:r>
            <a:r>
              <a:rPr lang="nl-NL" sz="2800" b="1" dirty="0"/>
              <a:t>compositie. 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2170789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  <a:r>
              <a:rPr lang="nl-NL" b="1" dirty="0"/>
              <a:t>symmetrische compositie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dirty="0">
                <a:solidFill>
                  <a:srgbClr val="C00000"/>
                </a:solidFill>
              </a:rPr>
              <a:t>  Een</a:t>
            </a:r>
            <a:r>
              <a:rPr lang="nl-NL" dirty="0">
                <a:solidFill>
                  <a:srgbClr val="C00000"/>
                </a:solidFill>
              </a:rPr>
              <a:t> </a:t>
            </a:r>
            <a:r>
              <a:rPr lang="nl-NL" b="1" dirty="0">
                <a:solidFill>
                  <a:srgbClr val="C00000"/>
                </a:solidFill>
              </a:rPr>
              <a:t>symmetrische compositie</a:t>
            </a:r>
            <a:r>
              <a:rPr lang="nl-NL" dirty="0">
                <a:solidFill>
                  <a:srgbClr val="C00000"/>
                </a:solidFill>
              </a:rPr>
              <a:t>:</a:t>
            </a:r>
          </a:p>
          <a:p>
            <a:r>
              <a:rPr lang="nl-NL" dirty="0"/>
              <a:t>De  verschillende onderdelen in de etalage zijn vanuit het midden samengevoegd.</a:t>
            </a:r>
          </a:p>
          <a:p>
            <a:r>
              <a:rPr lang="nl-NL" dirty="0"/>
              <a:t>De rechterkant van de etalage is het spiegelbeeld van de linkerkant van de etalage. 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b="1" dirty="0">
                <a:solidFill>
                  <a:srgbClr val="C00000"/>
                </a:solidFill>
              </a:rPr>
              <a:t> De voordelen van een symmetrische compositie: </a:t>
            </a:r>
            <a:endParaRPr lang="nl-NL" dirty="0">
              <a:solidFill>
                <a:srgbClr val="C00000"/>
              </a:solidFill>
            </a:endParaRPr>
          </a:p>
          <a:p>
            <a:pPr lvl="0" fontAlgn="base"/>
            <a:r>
              <a:rPr lang="nl-NL" dirty="0"/>
              <a:t>De aandacht van de kijker wordt naar het midden getrokken.</a:t>
            </a:r>
          </a:p>
          <a:p>
            <a:pPr lvl="0" fontAlgn="base"/>
            <a:r>
              <a:rPr lang="nl-NL" dirty="0"/>
              <a:t>Deze compositie zorgt voor rust en ziet er overzichtelijk(duidelijk) uit.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33936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3600" b="1" dirty="0"/>
              <a:t>Deze etalage is symmetrisch ingedeeld: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593670"/>
            <a:ext cx="10820400" cy="4625016"/>
          </a:xfrm>
        </p:spPr>
        <p:txBody>
          <a:bodyPr/>
          <a:lstStyle/>
          <a:p>
            <a:r>
              <a:rPr lang="nl-NL" dirty="0"/>
              <a:t>De richting van de vormen is gedeeltelijk verticaal en diagonaal.  Je kunt als het ware een rechthoek om de om de hele      opstelling(compositie) tekenen.  </a:t>
            </a:r>
          </a:p>
          <a:p>
            <a:r>
              <a:rPr lang="nl-NL" dirty="0"/>
              <a:t> De 7 opgestapelde doosjes zie je steeds weer terugkomen, deze manier van opstellen noemt men ritmisch.  </a:t>
            </a:r>
          </a:p>
          <a:p>
            <a:pPr marL="0" indent="0">
              <a:buNone/>
            </a:pPr>
            <a:r>
              <a:rPr lang="nl-NL" dirty="0"/>
              <a:t> </a:t>
            </a:r>
          </a:p>
          <a:p>
            <a:endParaRPr lang="nl-NL" dirty="0"/>
          </a:p>
        </p:txBody>
      </p:sp>
      <p:pic>
        <p:nvPicPr>
          <p:cNvPr id="4098" name="Picture 2" descr="The nature of the golden age - Природа золотого ве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1483" y="3045488"/>
            <a:ext cx="4002495" cy="4002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Подготовка витрин к новогодним праздникам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3591" y="3346862"/>
            <a:ext cx="2636157" cy="3511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5939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>
                <a:solidFill>
                  <a:srgbClr val="0070C0"/>
                </a:solidFill>
                <a:ea typeface="+mn-lt"/>
                <a:cs typeface="+mn-lt"/>
              </a:rPr>
              <a:t>Zoek voorbeelden op internet. Deze voorbeelden dienen als inspiratiebron</a:t>
            </a:r>
            <a:endParaRPr lang="en-US" dirty="0">
              <a:ea typeface="+mn-lt"/>
              <a:cs typeface="+mn-lt"/>
            </a:endParaRPr>
          </a:p>
          <a:p>
            <a:r>
              <a:rPr lang="nl-NL" dirty="0">
                <a:solidFill>
                  <a:srgbClr val="0070C0"/>
                </a:solidFill>
                <a:ea typeface="+mn-lt"/>
                <a:cs typeface="+mn-lt"/>
              </a:rPr>
              <a:t>    De opdrachten maak je zelf</a:t>
            </a:r>
            <a:endParaRPr lang="nl-NL" dirty="0"/>
          </a:p>
          <a:p>
            <a:r>
              <a:rPr lang="nl-NL" dirty="0">
                <a:solidFill>
                  <a:srgbClr val="0070C0"/>
                </a:solidFill>
                <a:ea typeface="+mn-lt"/>
                <a:cs typeface="+mn-lt"/>
              </a:rPr>
              <a:t>De opdracht mag je uitvoeren in bijvoorbeeld een collage of tekenen.</a:t>
            </a:r>
            <a:endParaRPr lang="nl-NL" dirty="0">
              <a:solidFill>
                <a:srgbClr val="0070C0"/>
              </a:solidFill>
            </a:endParaRPr>
          </a:p>
          <a:p>
            <a:endParaRPr lang="nl-NL" b="1" dirty="0"/>
          </a:p>
          <a:p>
            <a:r>
              <a:rPr lang="nl-NL" b="1" dirty="0"/>
              <a:t>Opdracht 1</a:t>
            </a:r>
            <a:endParaRPr lang="nl-NL" dirty="0"/>
          </a:p>
          <a:p>
            <a:endParaRPr lang="nl-NL" b="1" dirty="0"/>
          </a:p>
          <a:p>
            <a:pPr lvl="0" fontAlgn="base"/>
            <a:r>
              <a:rPr lang="nl-NL" dirty="0"/>
              <a:t>Maak een etalage, de indeling van de etalage is </a:t>
            </a:r>
            <a:r>
              <a:rPr lang="nl-NL" b="1" dirty="0"/>
              <a:t>symmetrisch</a:t>
            </a:r>
            <a:r>
              <a:rPr lang="nl-NL" dirty="0"/>
              <a:t>, en de opstelling van de producten is in een diagonale lijn.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14470412"/>
      </p:ext>
    </p:extLst>
  </p:cSld>
  <p:clrMapOvr>
    <a:masterClrMapping/>
  </p:clrMapOvr>
</p:sld>
</file>

<file path=ppt/theme/theme1.xml><?xml version="1.0" encoding="utf-8"?>
<a:theme xmlns:a="http://schemas.openxmlformats.org/drawingml/2006/main" name="Condensspoor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TM04033937[[fn=Condensspoor]]</Template>
  <TotalTime>2</TotalTime>
  <Words>130</Words>
  <Application>Microsoft Office PowerPoint</Application>
  <PresentationFormat>Breedbeeld</PresentationFormat>
  <Paragraphs>28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Condensspoor</vt:lpstr>
      <vt:lpstr>Etaleren </vt:lpstr>
      <vt:lpstr>Les 3 Indeling van de etalageruimte     </vt:lpstr>
      <vt:lpstr> symmetrische compositie</vt:lpstr>
      <vt:lpstr>Deze etalage is symmetrisch ingedeeld: </vt:lpstr>
      <vt:lpstr>opdracht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Etaleren</dc:title>
  <dc:creator>Aksana Dubinets</dc:creator>
  <cp:lastModifiedBy>Jente van der Mei</cp:lastModifiedBy>
  <cp:revision>2</cp:revision>
  <dcterms:created xsi:type="dcterms:W3CDTF">2019-11-12T15:22:23Z</dcterms:created>
  <dcterms:modified xsi:type="dcterms:W3CDTF">2019-11-15T07:55:55Z</dcterms:modified>
</cp:coreProperties>
</file>